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3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atrecska-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928670"/>
            <a:ext cx="8715436" cy="557216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00132"/>
          </a:xfrm>
        </p:spPr>
        <p:txBody>
          <a:bodyPr>
            <a:noAutofit/>
          </a:bodyPr>
          <a:lstStyle/>
          <a:p>
            <a:pPr algn="r"/>
            <a:r>
              <a:rPr lang="ru-RU" sz="4800" b="1" i="1" dirty="0" smtClean="0"/>
              <a:t>Русская матрешка</a:t>
            </a:r>
            <a:endParaRPr lang="ru-RU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49157974_russian-dolls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714356"/>
            <a:ext cx="3929090" cy="3071834"/>
          </a:xfrm>
          <a:prstGeom prst="rect">
            <a:avLst/>
          </a:prstGeom>
        </p:spPr>
      </p:pic>
      <p:pic>
        <p:nvPicPr>
          <p:cNvPr id="5" name="Рисунок 4" descr="large_маша_и_медвед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642918"/>
            <a:ext cx="3786214" cy="3071834"/>
          </a:xfrm>
          <a:prstGeom prst="rect">
            <a:avLst/>
          </a:prstGeom>
        </p:spPr>
      </p:pic>
      <p:pic>
        <p:nvPicPr>
          <p:cNvPr id="6" name="Рисунок 5" descr="large_три_медвед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3857628"/>
            <a:ext cx="3214710" cy="2857520"/>
          </a:xfrm>
          <a:prstGeom prst="rect">
            <a:avLst/>
          </a:prstGeom>
        </p:spPr>
      </p:pic>
      <p:pic>
        <p:nvPicPr>
          <p:cNvPr id="2050" name="Picture 2" descr="S:\Users\Ольга\Desktop\Мамина папка\матрешка\18a84a825e4d5dbd91b706ac33bl--russkij-stil-matreshka-babki-ezhki-veselye-goroshk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714752"/>
            <a:ext cx="371477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14380"/>
          </a:xfrm>
        </p:spPr>
        <p:txBody>
          <a:bodyPr/>
          <a:lstStyle/>
          <a:p>
            <a:pPr algn="ctr"/>
            <a:r>
              <a:rPr lang="ru-RU" b="1" i="1" dirty="0" smtClean="0"/>
              <a:t>Авторская матрешка</a:t>
            </a:r>
            <a:endParaRPr lang="ru-RU" b="1" i="1" dirty="0"/>
          </a:p>
        </p:txBody>
      </p:sp>
      <p:pic>
        <p:nvPicPr>
          <p:cNvPr id="6146" name="Picture 2" descr="S:\Users\Ольга\Desktop\Мамина папка\матрешка\img_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286809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Users\Ольга\Desktop\Мамина папка\матрешка\202bf53d5871d4aaaa784fc61bx6--russkij-stil-matreshka-5-mest-svetlaya-pas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6858048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Users\Ольга\Desktop\матрешка\14214.9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500990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:\Users\Ольга\Desktop\матрешка\a0242162e6ba6d94d65603d628563e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7572428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857256"/>
          </a:xfrm>
        </p:spPr>
        <p:txBody>
          <a:bodyPr/>
          <a:lstStyle/>
          <a:p>
            <a:pPr algn="ctr"/>
            <a:r>
              <a:rPr lang="ru-RU" b="1" i="1" dirty="0" smtClean="0"/>
              <a:t>Как делают матрешек?</a:t>
            </a:r>
            <a:endParaRPr lang="ru-RU" b="1" i="1" dirty="0"/>
          </a:p>
        </p:txBody>
      </p:sp>
      <p:pic>
        <p:nvPicPr>
          <p:cNvPr id="4" name="Рисунок 3" descr="1057888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714488"/>
            <a:ext cx="3857652" cy="3143272"/>
          </a:xfrm>
          <a:prstGeom prst="rect">
            <a:avLst/>
          </a:prstGeom>
        </p:spPr>
      </p:pic>
      <p:pic>
        <p:nvPicPr>
          <p:cNvPr id="5" name="Рисунок 4" descr="9b41fe87c6be18b62173b3fe4134817e_RSZ_5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357562"/>
            <a:ext cx="4643470" cy="3252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8287969_large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928670"/>
            <a:ext cx="8143932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67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785794"/>
            <a:ext cx="8858312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S:\Users\Ольга\Desktop\Мамина папка\матрешка\1239185693_212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356"/>
            <a:ext cx="8858312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Как появилась матрешка?</a:t>
            </a:r>
            <a:endParaRPr lang="ru-RU" sz="3600" b="1" i="1" dirty="0"/>
          </a:p>
        </p:txBody>
      </p:sp>
      <p:pic>
        <p:nvPicPr>
          <p:cNvPr id="4" name="Рисунок 3" descr="1255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357298"/>
            <a:ext cx="6929486" cy="5357850"/>
          </a:xfrm>
          <a:prstGeom prst="rect">
            <a:avLst/>
          </a:prstGeom>
        </p:spPr>
      </p:pic>
      <p:pic>
        <p:nvPicPr>
          <p:cNvPr id="1026" name="Picture 2" descr="S:\Users\Ольга\Desktop\матрешка\1011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357298"/>
            <a:ext cx="3143272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liuti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785794"/>
            <a:ext cx="4286280" cy="5929354"/>
          </a:xfrm>
          <a:prstGeom prst="rect">
            <a:avLst/>
          </a:prstGeom>
        </p:spPr>
      </p:pic>
      <p:pic>
        <p:nvPicPr>
          <p:cNvPr id="4" name="Рисунок 3" descr="МатИст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714356"/>
            <a:ext cx="4143404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/>
              <a:t>Первая матрешка</a:t>
            </a:r>
            <a:endParaRPr lang="ru-RU" sz="4800" b="1" i="1" dirty="0"/>
          </a:p>
        </p:txBody>
      </p:sp>
      <p:pic>
        <p:nvPicPr>
          <p:cNvPr id="5122" name="Picture 2" descr="S:\Users\Ольга\Desktop\Мамина папка\матрешка\140729214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8072494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429684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/>
              <a:t>Сергиево-Посадская матрешка(</a:t>
            </a:r>
            <a:r>
              <a:rPr lang="ru-RU" sz="3200" b="1" i="1" dirty="0" err="1" smtClean="0"/>
              <a:t>Загорская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pic>
        <p:nvPicPr>
          <p:cNvPr id="3" name="Рисунок 2" descr="1310140019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571612"/>
            <a:ext cx="7858180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573cf2966f092abeb5783bcaefbfb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85794"/>
            <a:ext cx="7715304" cy="58579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857256"/>
          </a:xfrm>
        </p:spPr>
        <p:txBody>
          <a:bodyPr>
            <a:noAutofit/>
          </a:bodyPr>
          <a:lstStyle/>
          <a:p>
            <a:pPr algn="r"/>
            <a:r>
              <a:rPr lang="ru-RU" sz="3200" b="1" i="1" dirty="0" smtClean="0"/>
              <a:t>Семеновская матрешка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 smtClean="0"/>
              <a:t>Полхов-Майданская</a:t>
            </a:r>
            <a:r>
              <a:rPr lang="ru-RU" b="1" i="1" dirty="0" smtClean="0"/>
              <a:t> матрешка</a:t>
            </a:r>
            <a:endParaRPr lang="ru-RU" b="1" i="1" dirty="0"/>
          </a:p>
        </p:txBody>
      </p:sp>
      <p:pic>
        <p:nvPicPr>
          <p:cNvPr id="3" name="Рисунок 2" descr="76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2143116"/>
            <a:ext cx="5500726" cy="3643338"/>
          </a:xfrm>
          <a:prstGeom prst="rect">
            <a:avLst/>
          </a:prstGeom>
        </p:spPr>
      </p:pic>
      <p:pic>
        <p:nvPicPr>
          <p:cNvPr id="4" name="Рисунок 3" descr="полхов2_mtfsi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571612"/>
            <a:ext cx="3000396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00132"/>
          </a:xfrm>
        </p:spPr>
        <p:txBody>
          <a:bodyPr/>
          <a:lstStyle/>
          <a:p>
            <a:pPr algn="ctr"/>
            <a:r>
              <a:rPr lang="ru-RU" b="1" i="1" dirty="0" smtClean="0"/>
              <a:t>Вятская матрешка(Кировская)</a:t>
            </a:r>
            <a:endParaRPr lang="ru-RU" b="1" i="1" dirty="0"/>
          </a:p>
        </p:txBody>
      </p:sp>
      <p:pic>
        <p:nvPicPr>
          <p:cNvPr id="3" name="Рисунок 2" descr="viatskaya-matryosh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3116"/>
            <a:ext cx="5072098" cy="3929090"/>
          </a:xfrm>
          <a:prstGeom prst="rect">
            <a:avLst/>
          </a:prstGeom>
        </p:spPr>
      </p:pic>
      <p:pic>
        <p:nvPicPr>
          <p:cNvPr id="4" name="Рисунок 3" descr="ebaccbdb9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4214818"/>
            <a:ext cx="3500462" cy="2357454"/>
          </a:xfrm>
          <a:prstGeom prst="rect">
            <a:avLst/>
          </a:prstGeom>
        </p:spPr>
      </p:pic>
      <p:pic>
        <p:nvPicPr>
          <p:cNvPr id="5" name="Рисунок 4" descr="vidy_solomk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1714488"/>
            <a:ext cx="3500462" cy="2319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714380"/>
          </a:xfrm>
        </p:spPr>
        <p:txBody>
          <a:bodyPr/>
          <a:lstStyle/>
          <a:p>
            <a:pPr algn="ctr"/>
            <a:r>
              <a:rPr lang="ru-RU" b="1" i="1" dirty="0" smtClean="0"/>
              <a:t>Тверская матрешка</a:t>
            </a:r>
            <a:endParaRPr lang="ru-RU" b="1" i="1" dirty="0"/>
          </a:p>
        </p:txBody>
      </p:sp>
      <p:pic>
        <p:nvPicPr>
          <p:cNvPr id="1026" name="Picture 2" descr="S:\Users\Ольга\Desktop\Мамина папка\матрешка\04fba20473947b535dcfab0eafo1--suveniry-i-podarki-matreshka-terem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57242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477</TotalTime>
  <Words>26</Words>
  <PresentationFormat>Экран (4:3)</PresentationFormat>
  <Paragraphs>10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Русская матрешка</vt:lpstr>
      <vt:lpstr>Как появилась матрешка?</vt:lpstr>
      <vt:lpstr>Слайд 3</vt:lpstr>
      <vt:lpstr>Первая матрешка</vt:lpstr>
      <vt:lpstr>Сергиево-Посадская матрешка(Загорская)</vt:lpstr>
      <vt:lpstr>Семеновская матрешка</vt:lpstr>
      <vt:lpstr>Полхов-Майданская матрешка</vt:lpstr>
      <vt:lpstr>Вятская матрешка(Кировская)</vt:lpstr>
      <vt:lpstr>Тверская матрешка</vt:lpstr>
      <vt:lpstr>Слайд 10</vt:lpstr>
      <vt:lpstr>Авторская матрешка</vt:lpstr>
      <vt:lpstr>Слайд 12</vt:lpstr>
      <vt:lpstr>Слайд 13</vt:lpstr>
      <vt:lpstr>Слайд 14</vt:lpstr>
      <vt:lpstr>Как делают матрешек?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60</cp:revision>
  <dcterms:created xsi:type="dcterms:W3CDTF">2017-04-09T15:41:45Z</dcterms:created>
  <dcterms:modified xsi:type="dcterms:W3CDTF">2017-06-04T14:13:52Z</dcterms:modified>
</cp:coreProperties>
</file>