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9" r:id="rId2"/>
  </p:sldMasterIdLst>
  <p:sldIdLst>
    <p:sldId id="256" r:id="rId3"/>
    <p:sldId id="260" r:id="rId4"/>
    <p:sldId id="261" r:id="rId5"/>
    <p:sldId id="262" r:id="rId6"/>
    <p:sldId id="263" r:id="rId7"/>
    <p:sldId id="264" r:id="rId8"/>
    <p:sldId id="265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CC0066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1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/>
            <a:ahLst/>
            <a:cxnLst>
              <a:cxn ang="0">
                <a:pos x="2822" y="0"/>
              </a:cxn>
              <a:cxn ang="0">
                <a:pos x="0" y="975"/>
              </a:cxn>
              <a:cxn ang="0">
                <a:pos x="2169" y="3619"/>
              </a:cxn>
              <a:cxn ang="0">
                <a:pos x="3985" y="1125"/>
              </a:cxn>
              <a:cxn ang="0">
                <a:pos x="2822" y="0"/>
              </a:cxn>
              <a:cxn ang="0">
                <a:pos x="2822" y="0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9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 rot="7320404">
              <a:off x="5000" y="2913"/>
              <a:ext cx="416" cy="265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9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9" cy="667"/>
              <a:chOff x="4986" y="2752"/>
              <a:chExt cx="469" cy="667"/>
            </a:xfrm>
          </p:grpSpPr>
          <p:sp>
            <p:nvSpPr>
              <p:cNvPr id="20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1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3" name="Freeform 26"/>
              <p:cNvSpPr>
                <a:spLocks/>
              </p:cNvSpPr>
              <p:nvPr userDrawn="1"/>
            </p:nvSpPr>
            <p:spPr bwMode="auto">
              <a:xfrm rot="7320404">
                <a:off x="5364" y="2873"/>
                <a:ext cx="63" cy="118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4" name="Freeform 27"/>
              <p:cNvSpPr>
                <a:spLocks/>
              </p:cNvSpPr>
              <p:nvPr userDrawn="1"/>
            </p:nvSpPr>
            <p:spPr bwMode="auto">
              <a:xfrm rot="7320404">
                <a:off x="5137" y="3000"/>
                <a:ext cx="193" cy="10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16" y="256"/>
              </a:cxn>
              <a:cxn ang="0">
                <a:pos x="1560" y="144"/>
              </a:cxn>
              <a:cxn ang="0">
                <a:pos x="1856" y="376"/>
              </a:cxn>
              <a:cxn ang="0">
                <a:pos x="2344" y="152"/>
              </a:cxn>
              <a:cxn ang="0">
                <a:pos x="3536" y="456"/>
              </a:cxn>
              <a:cxn ang="0">
                <a:pos x="4288" y="136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280" y="144"/>
              </a:cxn>
              <a:cxn ang="0">
                <a:pos x="448" y="16"/>
              </a:cxn>
              <a:cxn ang="0">
                <a:pos x="560" y="240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7" name="Прямоугольник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0" cap="sq" cmpd="thickThin"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189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" name="Rectangle 3"/>
          <p:cNvSpPr>
            <a:spLocks noChangeArrowheads="1"/>
          </p:cNvSpPr>
          <p:nvPr userDrawn="1"/>
        </p:nvSpPr>
        <p:spPr bwMode="auto">
          <a:xfrm>
            <a:off x="-107950" y="6804025"/>
            <a:ext cx="12446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sz="800">
                <a:solidFill>
                  <a:srgbClr val="595959"/>
                </a:solidFill>
                <a:ea typeface="Calibri" pitchFamily="34" charset="0"/>
                <a:cs typeface="Times New Roman" pitchFamily="18" charset="0"/>
              </a:rPr>
              <a:t>FokinaLida.75@mail.ru</a:t>
            </a:r>
          </a:p>
        </p:txBody>
      </p:sp>
      <p:sp>
        <p:nvSpPr>
          <p:cNvPr id="29" name="TextBox 9"/>
          <p:cNvSpPr txBox="1"/>
          <p:nvPr userDrawn="1"/>
        </p:nvSpPr>
        <p:spPr>
          <a:xfrm>
            <a:off x="3419475" y="6381750"/>
            <a:ext cx="2289175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Шаблоны </a:t>
            </a:r>
            <a:r>
              <a:rPr lang="ru-RU" sz="1400" dirty="0" err="1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пазлов</a:t>
            </a:r>
            <a:r>
              <a:rPr lang="ru-RU" sz="1400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 авторские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30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7A7264-2977-40A8-848C-39F936AAEF24}" type="datetimeFigureOut">
              <a:rPr lang="ru-RU"/>
              <a:pPr>
                <a:defRPr/>
              </a:pPr>
              <a:t>27.01.2016</a:t>
            </a:fld>
            <a:endParaRPr lang="ru-RU"/>
          </a:p>
        </p:txBody>
      </p:sp>
      <p:sp>
        <p:nvSpPr>
          <p:cNvPr id="31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2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4AF3E7-7B7C-433C-AA38-DD377493B0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3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E2A165-63DE-4386-B47E-32D80E19C097}" type="datetimeFigureOut">
              <a:rPr lang="ru-RU"/>
              <a:pPr>
                <a:defRPr/>
              </a:pPr>
              <a:t>27.01.2016</a:t>
            </a:fld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06AC24-242C-4CB5-9548-C3E31C7A5B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3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5954A4-473A-4713-A328-A27B6FACE2E9}" type="datetimeFigureOut">
              <a:rPr lang="ru-RU"/>
              <a:pPr>
                <a:defRPr/>
              </a:pPr>
              <a:t>27.01.2016</a:t>
            </a:fld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A16B5D-7D26-4440-BBAB-B5025F3536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3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/>
            <a:ahLst/>
            <a:cxnLst>
              <a:cxn ang="0">
                <a:pos x="2822" y="0"/>
              </a:cxn>
              <a:cxn ang="0">
                <a:pos x="0" y="975"/>
              </a:cxn>
              <a:cxn ang="0">
                <a:pos x="2169" y="3619"/>
              </a:cxn>
              <a:cxn ang="0">
                <a:pos x="3985" y="1125"/>
              </a:cxn>
              <a:cxn ang="0">
                <a:pos x="2822" y="0"/>
              </a:cxn>
              <a:cxn ang="0">
                <a:pos x="2822" y="0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9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 rot="7320404">
              <a:off x="5000" y="2913"/>
              <a:ext cx="416" cy="265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9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9" cy="667"/>
              <a:chOff x="4986" y="2752"/>
              <a:chExt cx="469" cy="667"/>
            </a:xfrm>
          </p:grpSpPr>
          <p:sp>
            <p:nvSpPr>
              <p:cNvPr id="20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1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3" name="Freeform 26"/>
              <p:cNvSpPr>
                <a:spLocks/>
              </p:cNvSpPr>
              <p:nvPr userDrawn="1"/>
            </p:nvSpPr>
            <p:spPr bwMode="auto">
              <a:xfrm rot="7320404">
                <a:off x="5364" y="2873"/>
                <a:ext cx="63" cy="118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4" name="Freeform 27"/>
              <p:cNvSpPr>
                <a:spLocks/>
              </p:cNvSpPr>
              <p:nvPr userDrawn="1"/>
            </p:nvSpPr>
            <p:spPr bwMode="auto">
              <a:xfrm rot="7320404">
                <a:off x="5137" y="3000"/>
                <a:ext cx="193" cy="10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16" y="256"/>
              </a:cxn>
              <a:cxn ang="0">
                <a:pos x="1560" y="144"/>
              </a:cxn>
              <a:cxn ang="0">
                <a:pos x="1856" y="376"/>
              </a:cxn>
              <a:cxn ang="0">
                <a:pos x="2344" y="152"/>
              </a:cxn>
              <a:cxn ang="0">
                <a:pos x="3536" y="456"/>
              </a:cxn>
              <a:cxn ang="0">
                <a:pos x="4288" y="136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280" y="144"/>
              </a:cxn>
              <a:cxn ang="0">
                <a:pos x="448" y="16"/>
              </a:cxn>
              <a:cxn ang="0">
                <a:pos x="560" y="240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7" name="Прямоугольник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0" cap="sq" cmpd="thickThin"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189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" name="Rectangle 3"/>
          <p:cNvSpPr>
            <a:spLocks noChangeArrowheads="1"/>
          </p:cNvSpPr>
          <p:nvPr userDrawn="1"/>
        </p:nvSpPr>
        <p:spPr bwMode="auto">
          <a:xfrm>
            <a:off x="-107950" y="6804025"/>
            <a:ext cx="12446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sz="800">
                <a:solidFill>
                  <a:srgbClr val="595959"/>
                </a:solidFill>
                <a:ea typeface="Calibri" pitchFamily="34" charset="0"/>
                <a:cs typeface="Times New Roman" pitchFamily="18" charset="0"/>
              </a:rPr>
              <a:t>FokinaLida.75@mail.ru</a:t>
            </a:r>
          </a:p>
        </p:txBody>
      </p:sp>
      <p:sp>
        <p:nvSpPr>
          <p:cNvPr id="29" name="TextBox 9"/>
          <p:cNvSpPr txBox="1"/>
          <p:nvPr userDrawn="1"/>
        </p:nvSpPr>
        <p:spPr>
          <a:xfrm>
            <a:off x="3419475" y="6381750"/>
            <a:ext cx="2289175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Шаблоны </a:t>
            </a:r>
            <a:r>
              <a:rPr lang="ru-RU" sz="1400" dirty="0" err="1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пазлов</a:t>
            </a:r>
            <a:r>
              <a:rPr lang="ru-RU" sz="1400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 авторские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30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17CF15-744F-47A9-BBAD-C8AFE2BB5F36}" type="datetimeFigureOut">
              <a:rPr lang="ru-RU"/>
              <a:pPr>
                <a:defRPr/>
              </a:pPr>
              <a:t>27.01.2016</a:t>
            </a:fld>
            <a:endParaRPr lang="ru-RU"/>
          </a:p>
        </p:txBody>
      </p:sp>
      <p:sp>
        <p:nvSpPr>
          <p:cNvPr id="31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2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49ADB1-32F8-4EB1-BDA4-5038A58F5D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3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ED3670-520A-4EE4-B81D-BAF287DACC0C}" type="datetimeFigureOut">
              <a:rPr lang="ru-RU"/>
              <a:pPr>
                <a:defRPr/>
              </a:pPr>
              <a:t>27.01.2016</a:t>
            </a:fld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6CE5C2-8A4B-4FB1-B8A4-72037776A6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3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75AA68-D570-4B77-A0F2-09E6B960916E}" type="datetimeFigureOut">
              <a:rPr lang="ru-RU"/>
              <a:pPr>
                <a:defRPr/>
              </a:pPr>
              <a:t>27.01.2016</a:t>
            </a:fld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24F956-97EC-4495-A574-8EF7ADB0A8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3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F11A95-8984-4210-B246-55D6B052410B}" type="datetimeFigureOut">
              <a:rPr lang="ru-RU"/>
              <a:pPr>
                <a:defRPr/>
              </a:pPr>
              <a:t>27.01.2016</a:t>
            </a:fld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4E3272-5252-4B6B-B600-D3DCCE6A70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3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06CF92-397A-4887-9076-5B9C62C0EDC9}" type="datetimeFigureOut">
              <a:rPr lang="ru-RU"/>
              <a:pPr>
                <a:defRPr/>
              </a:pPr>
              <a:t>27.01.2016</a:t>
            </a:fld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B9D2FC-88FE-4069-8CB7-34333CB368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3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BD0AB7-8231-4F8A-910A-B086F5086C41}" type="datetimeFigureOut">
              <a:rPr lang="ru-RU"/>
              <a:pPr>
                <a:defRPr/>
              </a:pPr>
              <a:t>27.01.2016</a:t>
            </a:fld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39A7B1-1FB6-4FC8-A719-41A669D271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3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785114-30A7-4580-8492-2E60E49E2DBF}" type="datetimeFigureOut">
              <a:rPr lang="ru-RU"/>
              <a:pPr>
                <a:defRPr/>
              </a:pPr>
              <a:t>27.01.2016</a:t>
            </a:fld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7B62A9-25CE-4F93-BA58-7528B58E9B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3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9A5E0A-9923-4835-90E7-F700FFE5F0DB}" type="datetimeFigureOut">
              <a:rPr lang="ru-RU"/>
              <a:pPr>
                <a:defRPr/>
              </a:pPr>
              <a:t>27.01.2016</a:t>
            </a:fld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172D15-A77F-4906-941C-97A1B45444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3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DDD1EC-CDE5-4BEF-A445-380E2748F853}" type="datetimeFigureOut">
              <a:rPr lang="ru-RU"/>
              <a:pPr>
                <a:defRPr/>
              </a:pPr>
              <a:t>27.01.2016</a:t>
            </a:fld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D5DFFA-FE69-4B5A-9A45-8DBD68CE4D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3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26EBEE-7BD9-42CF-AB00-FE6233C3F34B}" type="datetimeFigureOut">
              <a:rPr lang="ru-RU"/>
              <a:pPr>
                <a:defRPr/>
              </a:pPr>
              <a:t>27.01.2016</a:t>
            </a:fld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4B4016-F9D0-4989-9051-E8D70674D1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3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3F54BB-2FB4-46BC-87C8-0F5DAA66A583}" type="datetimeFigureOut">
              <a:rPr lang="ru-RU"/>
              <a:pPr>
                <a:defRPr/>
              </a:pPr>
              <a:t>27.01.2016</a:t>
            </a:fld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4BC30C-71E6-4E56-A074-AE444C0B02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3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6D8F33-8D56-47D3-A7FC-32719B38AC5D}" type="datetimeFigureOut">
              <a:rPr lang="ru-RU"/>
              <a:pPr>
                <a:defRPr/>
              </a:pPr>
              <a:t>27.01.2016</a:t>
            </a:fld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39DD77-B8B0-4F43-88D3-5798DF0F88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3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9CCAAC-4DE4-4F8B-9BD7-FE314BD9416F}" type="datetimeFigureOut">
              <a:rPr lang="ru-RU"/>
              <a:pPr>
                <a:defRPr/>
              </a:pPr>
              <a:t>27.01.2016</a:t>
            </a:fld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3D828B-07AB-4364-9A51-2AFC40670A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3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41DD87-6492-4AE2-A339-6EDE7D1F6994}" type="datetimeFigureOut">
              <a:rPr lang="ru-RU"/>
              <a:pPr>
                <a:defRPr/>
              </a:pPr>
              <a:t>27.01.2016</a:t>
            </a:fld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1F6BFC-6244-4453-AE51-2DB9BAFD20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3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47A0D3-2246-4885-84B5-86F4DFFA474B}" type="datetimeFigureOut">
              <a:rPr lang="ru-RU"/>
              <a:pPr>
                <a:defRPr/>
              </a:pPr>
              <a:t>27.01.2016</a:t>
            </a:fld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6CDEAF-ACF5-4200-A7CB-FC04C21CDD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3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358745-9762-4DC2-97DF-AB413121033B}" type="datetimeFigureOut">
              <a:rPr lang="ru-RU"/>
              <a:pPr>
                <a:defRPr/>
              </a:pPr>
              <a:t>27.01.2016</a:t>
            </a:fld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247C6C-C8C7-4705-A775-66AAFF0F89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3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A92CF5-80D1-45B5-8B72-5E750E5545B8}" type="datetimeFigureOut">
              <a:rPr lang="ru-RU"/>
              <a:pPr>
                <a:defRPr/>
              </a:pPr>
              <a:t>27.01.2016</a:t>
            </a:fld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F1CFBB-5E08-4929-ADEA-72865358B7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3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C582F2-0537-4598-802A-9808DACB1E85}" type="datetimeFigureOut">
              <a:rPr lang="ru-RU"/>
              <a:pPr>
                <a:defRPr/>
              </a:pPr>
              <a:t>27.01.2016</a:t>
            </a:fld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18EC85-FD98-44FD-9C4B-5C237EEF6B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3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F14291-F9E8-4DEB-B0FD-DC130745B83C}" type="datetimeFigureOut">
              <a:rPr lang="ru-RU"/>
              <a:pPr>
                <a:defRPr/>
              </a:pPr>
              <a:t>27.01.2016</a:t>
            </a:fld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7651BE-2AA9-42EA-89C8-3648056A19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3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/>
            <a:ahLst/>
            <a:cxnLst>
              <a:cxn ang="0">
                <a:pos x="2903" y="433"/>
              </a:cxn>
              <a:cxn ang="0">
                <a:pos x="2565" y="80"/>
              </a:cxn>
              <a:cxn ang="0">
                <a:pos x="2241" y="0"/>
              </a:cxn>
              <a:cxn ang="0">
                <a:pos x="110" y="2811"/>
              </a:cxn>
              <a:cxn ang="0">
                <a:pos x="110" y="3228"/>
              </a:cxn>
              <a:cxn ang="0">
                <a:pos x="0" y="3631"/>
              </a:cxn>
              <a:cxn ang="0">
                <a:pos x="72" y="3686"/>
              </a:cxn>
              <a:cxn ang="0">
                <a:pos x="441" y="3355"/>
              </a:cxn>
              <a:cxn ang="0">
                <a:pos x="740" y="3228"/>
              </a:cxn>
              <a:cxn ang="0">
                <a:pos x="2903" y="433"/>
              </a:cxn>
              <a:cxn ang="0">
                <a:pos x="2903" y="433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fld id="{6B07FC54-D7D1-4A0E-B535-8194B9748FD7}" type="datetimeFigureOut">
              <a:rPr lang="ru-RU"/>
              <a:pPr>
                <a:defRPr/>
              </a:pPr>
              <a:t>27.01.2016</a:t>
            </a:fld>
            <a:endParaRPr lang="ru-RU"/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B95C3B58-646C-4AEF-80FB-D758663E09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2536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/>
            <a:ahLst/>
            <a:cxnLst>
              <a:cxn ang="0">
                <a:pos x="2293" y="0"/>
              </a:cxn>
              <a:cxn ang="0">
                <a:pos x="130" y="2835"/>
              </a:cxn>
              <a:cxn ang="0">
                <a:pos x="131" y="3201"/>
              </a:cxn>
              <a:cxn ang="0">
                <a:pos x="0" y="3633"/>
              </a:cxn>
              <a:cxn ang="0">
                <a:pos x="50" y="3703"/>
              </a:cxn>
              <a:cxn ang="0">
                <a:pos x="422" y="3352"/>
              </a:cxn>
              <a:cxn ang="0">
                <a:pos x="763" y="3220"/>
              </a:cxn>
              <a:cxn ang="0">
                <a:pos x="2911" y="428"/>
              </a:cxn>
              <a:cxn ang="0">
                <a:pos x="2589" y="96"/>
              </a:cxn>
              <a:cxn ang="0">
                <a:pos x="2293" y="0"/>
              </a:cxn>
              <a:cxn ang="0">
                <a:pos x="2293" y="0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2537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/>
            <a:ahLst/>
            <a:cxnLst>
              <a:cxn ang="0">
                <a:pos x="0" y="2485"/>
              </a:cxn>
              <a:cxn ang="0">
                <a:pos x="432" y="2553"/>
              </a:cxn>
              <a:cxn ang="0">
                <a:pos x="736" y="2777"/>
              </a:cxn>
              <a:cxn ang="0">
                <a:pos x="2561" y="399"/>
              </a:cxn>
              <a:cxn ang="0">
                <a:pos x="2118" y="82"/>
              </a:cxn>
              <a:cxn ang="0">
                <a:pos x="1898" y="0"/>
              </a:cxn>
              <a:cxn ang="0">
                <a:pos x="0" y="2485"/>
              </a:cxn>
              <a:cxn ang="0">
                <a:pos x="0" y="248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1034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22539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/>
              <a:ahLst/>
              <a:cxnLst>
                <a:cxn ang="0">
                  <a:pos x="1587" y="1260"/>
                </a:cxn>
                <a:cxn ang="0">
                  <a:pos x="1420" y="1106"/>
                </a:cxn>
                <a:cxn ang="0">
                  <a:pos x="1331" y="477"/>
                </a:cxn>
                <a:cxn ang="0">
                  <a:pos x="2139" y="330"/>
                </a:cxn>
                <a:cxn ang="0">
                  <a:pos x="2177" y="203"/>
                </a:cxn>
                <a:cxn ang="0">
                  <a:pos x="2099" y="100"/>
                </a:cxn>
                <a:cxn ang="0">
                  <a:pos x="1276" y="211"/>
                </a:cxn>
                <a:cxn ang="0">
                  <a:pos x="1219" y="32"/>
                </a:cxn>
                <a:cxn ang="0">
                  <a:pos x="1085" y="0"/>
                </a:cxn>
                <a:cxn ang="0">
                  <a:pos x="958" y="28"/>
                </a:cxn>
                <a:cxn ang="0">
                  <a:pos x="888" y="106"/>
                </a:cxn>
                <a:cxn ang="0">
                  <a:pos x="937" y="285"/>
                </a:cxn>
                <a:cxn ang="0">
                  <a:pos x="660" y="441"/>
                </a:cxn>
                <a:cxn ang="0">
                  <a:pos x="983" y="473"/>
                </a:cxn>
                <a:cxn ang="0">
                  <a:pos x="1112" y="889"/>
                </a:cxn>
                <a:cxn ang="0">
                  <a:pos x="141" y="469"/>
                </a:cxn>
                <a:cxn ang="0">
                  <a:pos x="46" y="509"/>
                </a:cxn>
                <a:cxn ang="0">
                  <a:pos x="0" y="636"/>
                </a:cxn>
                <a:cxn ang="0">
                  <a:pos x="55" y="779"/>
                </a:cxn>
                <a:cxn ang="0">
                  <a:pos x="1139" y="1288"/>
                </a:cxn>
                <a:cxn ang="0">
                  <a:pos x="1378" y="1256"/>
                </a:cxn>
                <a:cxn ang="0">
                  <a:pos x="1570" y="1298"/>
                </a:cxn>
                <a:cxn ang="0">
                  <a:pos x="1587" y="1260"/>
                </a:cxn>
                <a:cxn ang="0">
                  <a:pos x="1587" y="1260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540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20" y="0"/>
                </a:cxn>
                <a:cxn ang="0">
                  <a:pos x="143" y="233"/>
                </a:cxn>
                <a:cxn ang="0">
                  <a:pos x="8" y="258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541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542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543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60" y="0"/>
                </a:cxn>
                <a:cxn ang="0">
                  <a:pos x="251" y="36"/>
                </a:cxn>
                <a:cxn ang="0">
                  <a:pos x="272" y="139"/>
                </a:cxn>
                <a:cxn ang="0">
                  <a:pos x="164" y="146"/>
                </a:cxn>
                <a:cxn ang="0">
                  <a:pos x="32" y="241"/>
                </a:cxn>
                <a:cxn ang="0">
                  <a:pos x="0" y="28"/>
                </a:cxn>
                <a:cxn ang="0">
                  <a:pos x="0" y="28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544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/>
              <a:ahLst/>
              <a:cxnLst>
                <a:cxn ang="0">
                  <a:pos x="152" y="4"/>
                </a:cxn>
                <a:cxn ang="0">
                  <a:pos x="152" y="224"/>
                </a:cxn>
                <a:cxn ang="0">
                  <a:pos x="0" y="8"/>
                </a:cxn>
                <a:cxn ang="0">
                  <a:pos x="72" y="0"/>
                </a:cxn>
                <a:cxn ang="0">
                  <a:pos x="152" y="4"/>
                </a:cxn>
                <a:cxn ang="0">
                  <a:pos x="152" y="4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545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87" y="0"/>
                </a:cxn>
                <a:cxn ang="0">
                  <a:pos x="232" y="6"/>
                </a:cxn>
                <a:cxn ang="0">
                  <a:pos x="386" y="764"/>
                </a:cxn>
                <a:cxn ang="0">
                  <a:pos x="279" y="720"/>
                </a:cxn>
                <a:cxn ang="0">
                  <a:pos x="152" y="677"/>
                </a:cxn>
                <a:cxn ang="0">
                  <a:pos x="0" y="80"/>
                </a:cxn>
                <a:cxn ang="0">
                  <a:pos x="0" y="80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546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/>
              <a:ahLst/>
              <a:cxnLst>
                <a:cxn ang="0">
                  <a:pos x="692" y="0"/>
                </a:cxn>
                <a:cxn ang="0">
                  <a:pos x="0" y="106"/>
                </a:cxn>
                <a:cxn ang="0">
                  <a:pos x="28" y="348"/>
                </a:cxn>
                <a:cxn ang="0">
                  <a:pos x="715" y="237"/>
                </a:cxn>
                <a:cxn ang="0">
                  <a:pos x="728" y="43"/>
                </a:cxn>
                <a:cxn ang="0">
                  <a:pos x="692" y="0"/>
                </a:cxn>
                <a:cxn ang="0">
                  <a:pos x="692" y="0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547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0" y="78"/>
                </a:cxn>
                <a:cxn ang="0">
                  <a:pos x="312" y="135"/>
                </a:cxn>
                <a:cxn ang="0">
                  <a:pos x="272" y="0"/>
                </a:cxn>
                <a:cxn ang="0">
                  <a:pos x="272" y="0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065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1066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22550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/>
                  <a:ahLst/>
                  <a:cxnLst>
                    <a:cxn ang="0">
                      <a:pos x="0" y="107"/>
                    </a:cxn>
                    <a:cxn ang="0">
                      <a:pos x="114" y="10"/>
                    </a:cxn>
                    <a:cxn ang="0">
                      <a:pos x="213" y="0"/>
                    </a:cxn>
                    <a:cxn ang="0">
                      <a:pos x="292" y="27"/>
                    </a:cxn>
                    <a:cxn ang="0">
                      <a:pos x="313" y="91"/>
                    </a:cxn>
                    <a:cxn ang="0">
                      <a:pos x="167" y="67"/>
                    </a:cxn>
                    <a:cxn ang="0">
                      <a:pos x="74" y="101"/>
                    </a:cxn>
                    <a:cxn ang="0">
                      <a:pos x="13" y="175"/>
                    </a:cxn>
                    <a:cxn ang="0">
                      <a:pos x="0" y="107"/>
                    </a:cxn>
                    <a:cxn ang="0">
                      <a:pos x="0" y="107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2551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/>
                  <a:ahLst/>
                  <a:cxnLst>
                    <a:cxn ang="0">
                      <a:pos x="0" y="40"/>
                    </a:cxn>
                    <a:cxn ang="0">
                      <a:pos x="160" y="266"/>
                    </a:cxn>
                    <a:cxn ang="0">
                      <a:pos x="230" y="251"/>
                    </a:cxn>
                    <a:cxn ang="0">
                      <a:pos x="223" y="17"/>
                    </a:cxn>
                    <a:cxn ang="0">
                      <a:pos x="166" y="0"/>
                    </a:cxn>
                    <a:cxn ang="0">
                      <a:pos x="179" y="197"/>
                    </a:cxn>
                    <a:cxn ang="0">
                      <a:pos x="71" y="4"/>
                    </a:cxn>
                    <a:cxn ang="0">
                      <a:pos x="0" y="40"/>
                    </a:cxn>
                    <a:cxn ang="0">
                      <a:pos x="0" y="40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2552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36" y="93"/>
                    </a:cxn>
                    <a:cxn ang="0">
                      <a:pos x="44" y="154"/>
                    </a:cxn>
                    <a:cxn ang="0">
                      <a:pos x="27" y="234"/>
                    </a:cxn>
                    <a:cxn ang="0">
                      <a:pos x="80" y="220"/>
                    </a:cxn>
                    <a:cxn ang="0">
                      <a:pos x="87" y="116"/>
                    </a:cxn>
                    <a:cxn ang="0">
                      <a:pos x="46" y="0"/>
                    </a:cxn>
                    <a:cxn ang="0">
                      <a:pos x="0" y="19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sp>
            <p:nvSpPr>
              <p:cNvPr id="22553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554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555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91" y="25"/>
                  </a:cxn>
                  <a:cxn ang="0">
                    <a:pos x="80" y="192"/>
                  </a:cxn>
                  <a:cxn ang="0">
                    <a:pos x="106" y="327"/>
                  </a:cxn>
                  <a:cxn ang="0">
                    <a:pos x="213" y="451"/>
                  </a:cxn>
                  <a:cxn ang="0">
                    <a:pos x="97" y="478"/>
                  </a:cxn>
                  <a:cxn ang="0">
                    <a:pos x="30" y="344"/>
                  </a:cxn>
                  <a:cxn ang="0">
                    <a:pos x="0" y="57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1070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22557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/>
                  <a:ahLst/>
                  <a:cxnLst>
                    <a:cxn ang="0">
                      <a:pos x="110" y="0"/>
                    </a:cxn>
                    <a:cxn ang="0">
                      <a:pos x="40" y="66"/>
                    </a:cxn>
                    <a:cxn ang="0">
                      <a:pos x="0" y="173"/>
                    </a:cxn>
                    <a:cxn ang="0">
                      <a:pos x="80" y="160"/>
                    </a:cxn>
                    <a:cxn ang="0">
                      <a:pos x="103" y="84"/>
                    </a:cxn>
                    <a:cxn ang="0">
                      <a:pos x="150" y="27"/>
                    </a:cxn>
                    <a:cxn ang="0">
                      <a:pos x="110" y="0"/>
                    </a:cxn>
                    <a:cxn ang="0">
                      <a:pos x="110" y="0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2558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/>
                  <a:ahLst/>
                  <a:cxnLst>
                    <a:cxn ang="0">
                      <a:pos x="156" y="0"/>
                    </a:cxn>
                    <a:cxn ang="0">
                      <a:pos x="63" y="52"/>
                    </a:cxn>
                    <a:cxn ang="0">
                      <a:pos x="0" y="208"/>
                    </a:cxn>
                    <a:cxn ang="0">
                      <a:pos x="67" y="358"/>
                    </a:cxn>
                    <a:cxn ang="0">
                      <a:pos x="1182" y="867"/>
                    </a:cxn>
                    <a:cxn ang="0">
                      <a:pos x="1422" y="835"/>
                    </a:cxn>
                    <a:cxn ang="0">
                      <a:pos x="1616" y="880"/>
                    </a:cxn>
                    <a:cxn ang="0">
                      <a:pos x="1684" y="808"/>
                    </a:cxn>
                    <a:cxn ang="0">
                      <a:pos x="1502" y="664"/>
                    </a:cxn>
                    <a:cxn ang="0">
                      <a:pos x="1428" y="512"/>
                    </a:cxn>
                    <a:cxn ang="0">
                      <a:pos x="1369" y="527"/>
                    </a:cxn>
                    <a:cxn ang="0">
                      <a:pos x="1439" y="664"/>
                    </a:cxn>
                    <a:cxn ang="0">
                      <a:pos x="1578" y="810"/>
                    </a:cxn>
                    <a:cxn ang="0">
                      <a:pos x="1413" y="787"/>
                    </a:cxn>
                    <a:cxn ang="0">
                      <a:pos x="1219" y="814"/>
                    </a:cxn>
                    <a:cxn ang="0">
                      <a:pos x="1255" y="650"/>
                    </a:cxn>
                    <a:cxn ang="0">
                      <a:pos x="1338" y="538"/>
                    </a:cxn>
                    <a:cxn ang="0">
                      <a:pos x="1241" y="552"/>
                    </a:cxn>
                    <a:cxn ang="0">
                      <a:pos x="1165" y="658"/>
                    </a:cxn>
                    <a:cxn ang="0">
                      <a:pos x="1139" y="791"/>
                    </a:cxn>
                    <a:cxn ang="0">
                      <a:pos x="107" y="310"/>
                    </a:cxn>
                    <a:cxn ang="0">
                      <a:pos x="80" y="215"/>
                    </a:cxn>
                    <a:cxn ang="0">
                      <a:pos x="103" y="95"/>
                    </a:cxn>
                    <a:cxn ang="0">
                      <a:pos x="217" y="0"/>
                    </a:cxn>
                    <a:cxn ang="0">
                      <a:pos x="156" y="0"/>
                    </a:cxn>
                    <a:cxn ang="0">
                      <a:pos x="156" y="0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2559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/>
                  <a:ahLst/>
                  <a:cxnLst>
                    <a:cxn ang="0">
                      <a:pos x="116" y="0"/>
                    </a:cxn>
                    <a:cxn ang="0">
                      <a:pos x="19" y="106"/>
                    </a:cxn>
                    <a:cxn ang="0">
                      <a:pos x="0" y="230"/>
                    </a:cxn>
                    <a:cxn ang="0">
                      <a:pos x="33" y="314"/>
                    </a:cxn>
                    <a:cxn ang="0">
                      <a:pos x="94" y="335"/>
                    </a:cxn>
                    <a:cxn ang="0">
                      <a:pos x="76" y="154"/>
                    </a:cxn>
                    <a:cxn ang="0">
                      <a:pos x="160" y="17"/>
                    </a:cxn>
                    <a:cxn ang="0">
                      <a:pos x="116" y="0"/>
                    </a:cxn>
                    <a:cxn ang="0">
                      <a:pos x="116" y="0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2560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/>
                  <a:ahLst/>
                  <a:cxnLst>
                    <a:cxn ang="0">
                      <a:pos x="218" y="896"/>
                    </a:cxn>
                    <a:cxn ang="0">
                      <a:pos x="0" y="124"/>
                    </a:cxn>
                    <a:cxn ang="0">
                      <a:pos x="81" y="38"/>
                    </a:cxn>
                    <a:cxn ang="0">
                      <a:pos x="258" y="0"/>
                    </a:cxn>
                    <a:cxn ang="0">
                      <a:pos x="399" y="57"/>
                    </a:cxn>
                    <a:cxn ang="0">
                      <a:pos x="642" y="1188"/>
                    </a:cxn>
                    <a:cxn ang="0">
                      <a:pos x="555" y="1091"/>
                    </a:cxn>
                    <a:cxn ang="0">
                      <a:pos x="355" y="97"/>
                    </a:cxn>
                    <a:cxn ang="0">
                      <a:pos x="226" y="61"/>
                    </a:cxn>
                    <a:cxn ang="0">
                      <a:pos x="119" y="74"/>
                    </a:cxn>
                    <a:cxn ang="0">
                      <a:pos x="76" y="141"/>
                    </a:cxn>
                    <a:cxn ang="0">
                      <a:pos x="306" y="924"/>
                    </a:cxn>
                    <a:cxn ang="0">
                      <a:pos x="218" y="896"/>
                    </a:cxn>
                    <a:cxn ang="0">
                      <a:pos x="218" y="896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2561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76" y="194"/>
                    </a:cxn>
                    <a:cxn ang="0">
                      <a:pos x="113" y="318"/>
                    </a:cxn>
                    <a:cxn ang="0">
                      <a:pos x="116" y="504"/>
                    </a:cxn>
                    <a:cxn ang="0">
                      <a:pos x="192" y="504"/>
                    </a:cxn>
                    <a:cxn ang="0">
                      <a:pos x="187" y="360"/>
                    </a:cxn>
                    <a:cxn ang="0">
                      <a:pos x="162" y="208"/>
                    </a:cxn>
                    <a:cxn ang="0">
                      <a:pos x="99" y="59"/>
                    </a:cxn>
                    <a:cxn ang="0">
                      <a:pos x="63" y="0"/>
                    </a:cxn>
                    <a:cxn ang="0">
                      <a:pos x="0" y="27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2562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/>
                  <a:ahLst/>
                  <a:cxnLst>
                    <a:cxn ang="0">
                      <a:pos x="297" y="0"/>
                    </a:cxn>
                    <a:cxn ang="0">
                      <a:pos x="257" y="17"/>
                    </a:cxn>
                    <a:cxn ang="0">
                      <a:pos x="253" y="66"/>
                    </a:cxn>
                    <a:cxn ang="0">
                      <a:pos x="0" y="169"/>
                    </a:cxn>
                    <a:cxn ang="0">
                      <a:pos x="0" y="222"/>
                    </a:cxn>
                    <a:cxn ang="0">
                      <a:pos x="284" y="226"/>
                    </a:cxn>
                    <a:cxn ang="0">
                      <a:pos x="320" y="269"/>
                    </a:cxn>
                    <a:cxn ang="0">
                      <a:pos x="390" y="266"/>
                    </a:cxn>
                    <a:cxn ang="0">
                      <a:pos x="383" y="190"/>
                    </a:cxn>
                    <a:cxn ang="0">
                      <a:pos x="116" y="176"/>
                    </a:cxn>
                    <a:cxn ang="0">
                      <a:pos x="333" y="89"/>
                    </a:cxn>
                    <a:cxn ang="0">
                      <a:pos x="297" y="0"/>
                    </a:cxn>
                    <a:cxn ang="0">
                      <a:pos x="297" y="0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2563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/>
                  <a:ahLst/>
                  <a:cxnLst>
                    <a:cxn ang="0">
                      <a:pos x="0" y="131"/>
                    </a:cxn>
                    <a:cxn ang="0">
                      <a:pos x="863" y="0"/>
                    </a:cxn>
                    <a:cxn ang="0">
                      <a:pos x="926" y="78"/>
                    </a:cxn>
                    <a:cxn ang="0">
                      <a:pos x="941" y="181"/>
                    </a:cxn>
                    <a:cxn ang="0">
                      <a:pos x="903" y="282"/>
                    </a:cxn>
                    <a:cxn ang="0">
                      <a:pos x="57" y="424"/>
                    </a:cxn>
                    <a:cxn ang="0">
                      <a:pos x="53" y="384"/>
                    </a:cxn>
                    <a:cxn ang="0">
                      <a:pos x="863" y="242"/>
                    </a:cxn>
                    <a:cxn ang="0">
                      <a:pos x="893" y="145"/>
                    </a:cxn>
                    <a:cxn ang="0">
                      <a:pos x="840" y="57"/>
                    </a:cxn>
                    <a:cxn ang="0">
                      <a:pos x="0" y="185"/>
                    </a:cxn>
                    <a:cxn ang="0">
                      <a:pos x="0" y="131"/>
                    </a:cxn>
                    <a:cxn ang="0">
                      <a:pos x="0" y="131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2564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/>
                  <a:ahLst/>
                  <a:cxnLst>
                    <a:cxn ang="0">
                      <a:pos x="0" y="126"/>
                    </a:cxn>
                    <a:cxn ang="0">
                      <a:pos x="66" y="173"/>
                    </a:cxn>
                    <a:cxn ang="0">
                      <a:pos x="222" y="166"/>
                    </a:cxn>
                    <a:cxn ang="0">
                      <a:pos x="418" y="116"/>
                    </a:cxn>
                    <a:cxn ang="0">
                      <a:pos x="488" y="42"/>
                    </a:cxn>
                    <a:cxn ang="0">
                      <a:pos x="443" y="2"/>
                    </a:cxn>
                    <a:cxn ang="0">
                      <a:pos x="253" y="0"/>
                    </a:cxn>
                    <a:cxn ang="0">
                      <a:pos x="110" y="12"/>
                    </a:cxn>
                    <a:cxn ang="0">
                      <a:pos x="15" y="76"/>
                    </a:cxn>
                    <a:cxn ang="0">
                      <a:pos x="112" y="95"/>
                    </a:cxn>
                    <a:cxn ang="0">
                      <a:pos x="275" y="53"/>
                    </a:cxn>
                    <a:cxn ang="0">
                      <a:pos x="416" y="53"/>
                    </a:cxn>
                    <a:cxn ang="0">
                      <a:pos x="268" y="110"/>
                    </a:cxn>
                    <a:cxn ang="0">
                      <a:pos x="142" y="126"/>
                    </a:cxn>
                    <a:cxn ang="0">
                      <a:pos x="0" y="126"/>
                    </a:cxn>
                    <a:cxn ang="0">
                      <a:pos x="0" y="126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</p:grpSp>
      <p:grpSp>
        <p:nvGrpSpPr>
          <p:cNvPr id="1035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22566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567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1036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1042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22570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/>
                <a:ahLst/>
                <a:cxnLst>
                  <a:cxn ang="0">
                    <a:pos x="123" y="9"/>
                  </a:cxn>
                  <a:cxn ang="0">
                    <a:pos x="131" y="342"/>
                  </a:cxn>
                  <a:cxn ang="0">
                    <a:pos x="0" y="806"/>
                  </a:cxn>
                  <a:cxn ang="0">
                    <a:pos x="79" y="789"/>
                  </a:cxn>
                  <a:cxn ang="0">
                    <a:pos x="218" y="376"/>
                  </a:cxn>
                  <a:cxn ang="0">
                    <a:pos x="245" y="0"/>
                  </a:cxn>
                  <a:cxn ang="0">
                    <a:pos x="123" y="9"/>
                  </a:cxn>
                  <a:cxn ang="0">
                    <a:pos x="123" y="9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1045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22572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98" y="184"/>
                    </a:cxn>
                    <a:cxn ang="0">
                      <a:pos x="500" y="349"/>
                    </a:cxn>
                    <a:cxn ang="0">
                      <a:pos x="604" y="140"/>
                    </a:cxn>
                    <a:cxn ang="0">
                      <a:pos x="359" y="9"/>
                    </a:cxn>
                    <a:cxn ang="0">
                      <a:pos x="464" y="184"/>
                    </a:cxn>
                    <a:cxn ang="0">
                      <a:pos x="131" y="1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2573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49" y="331"/>
                  <a:ext cx="269" cy="438"/>
                </a:xfrm>
                <a:custGeom>
                  <a:avLst/>
                  <a:gdLst/>
                  <a:ahLst/>
                  <a:cxnLst>
                    <a:cxn ang="0">
                      <a:pos x="741" y="129"/>
                    </a:cxn>
                    <a:cxn ang="0">
                      <a:pos x="485" y="352"/>
                    </a:cxn>
                    <a:cxn ang="0">
                      <a:pos x="163" y="762"/>
                    </a:cxn>
                    <a:cxn ang="0">
                      <a:pos x="0" y="1101"/>
                    </a:cxn>
                    <a:cxn ang="0">
                      <a:pos x="59" y="1230"/>
                    </a:cxn>
                    <a:cxn ang="0">
                      <a:pos x="262" y="1201"/>
                    </a:cxn>
                    <a:cxn ang="0">
                      <a:pos x="578" y="914"/>
                    </a:cxn>
                    <a:cxn ang="0">
                      <a:pos x="876" y="534"/>
                    </a:cxn>
                    <a:cxn ang="0">
                      <a:pos x="1034" y="270"/>
                    </a:cxn>
                    <a:cxn ang="0">
                      <a:pos x="1064" y="84"/>
                    </a:cxn>
                    <a:cxn ang="0">
                      <a:pos x="977" y="0"/>
                    </a:cxn>
                    <a:cxn ang="0">
                      <a:pos x="836" y="65"/>
                    </a:cxn>
                    <a:cxn ang="0">
                      <a:pos x="969" y="107"/>
                    </a:cxn>
                    <a:cxn ang="0">
                      <a:pos x="876" y="352"/>
                    </a:cxn>
                    <a:cxn ang="0">
                      <a:pos x="690" y="656"/>
                    </a:cxn>
                    <a:cxn ang="0">
                      <a:pos x="350" y="1008"/>
                    </a:cxn>
                    <a:cxn ang="0">
                      <a:pos x="116" y="1114"/>
                    </a:cxn>
                    <a:cxn ang="0">
                      <a:pos x="135" y="943"/>
                    </a:cxn>
                    <a:cxn ang="0">
                      <a:pos x="437" y="504"/>
                    </a:cxn>
                    <a:cxn ang="0">
                      <a:pos x="831" y="118"/>
                    </a:cxn>
                    <a:cxn ang="0">
                      <a:pos x="741" y="129"/>
                    </a:cxn>
                    <a:cxn ang="0">
                      <a:pos x="741" y="129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2574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59" y="181"/>
                  <a:ext cx="505" cy="898"/>
                </a:xfrm>
                <a:custGeom>
                  <a:avLst/>
                  <a:gdLst/>
                  <a:ahLst/>
                  <a:cxnLst>
                    <a:cxn ang="0">
                      <a:pos x="1941" y="0"/>
                    </a:cxn>
                    <a:cxn ang="0">
                      <a:pos x="0" y="2521"/>
                    </a:cxn>
                    <a:cxn ang="0">
                      <a:pos x="192" y="2450"/>
                    </a:cxn>
                    <a:cxn ang="0">
                      <a:pos x="2002" y="61"/>
                    </a:cxn>
                    <a:cxn ang="0">
                      <a:pos x="1941" y="0"/>
                    </a:cxn>
                    <a:cxn ang="0">
                      <a:pos x="1941" y="0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2575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/>
                  <a:ahLst/>
                  <a:cxnLst>
                    <a:cxn ang="0">
                      <a:pos x="95" y="2844"/>
                    </a:cxn>
                    <a:cxn ang="0">
                      <a:pos x="394" y="2834"/>
                    </a:cxn>
                    <a:cxn ang="0">
                      <a:pos x="821" y="3009"/>
                    </a:cxn>
                    <a:cxn ang="0">
                      <a:pos x="681" y="2817"/>
                    </a:cxn>
                    <a:cxn ang="0">
                      <a:pos x="367" y="2703"/>
                    </a:cxn>
                    <a:cxn ang="0">
                      <a:pos x="637" y="2720"/>
                    </a:cxn>
                    <a:cxn ang="0">
                      <a:pos x="979" y="2870"/>
                    </a:cxn>
                    <a:cxn ang="0">
                      <a:pos x="2859" y="420"/>
                    </a:cxn>
                    <a:cxn ang="0">
                      <a:pos x="2578" y="148"/>
                    </a:cxn>
                    <a:cxn ang="0">
                      <a:pos x="2308" y="0"/>
                    </a:cxn>
                    <a:cxn ang="0">
                      <a:pos x="2692" y="78"/>
                    </a:cxn>
                    <a:cxn ang="0">
                      <a:pos x="3007" y="428"/>
                    </a:cxn>
                    <a:cxn ang="0">
                      <a:pos x="831" y="3273"/>
                    </a:cxn>
                    <a:cxn ang="0">
                      <a:pos x="481" y="3412"/>
                    </a:cxn>
                    <a:cxn ang="0">
                      <a:pos x="105" y="3771"/>
                    </a:cxn>
                    <a:cxn ang="0">
                      <a:pos x="0" y="3667"/>
                    </a:cxn>
                    <a:cxn ang="0">
                      <a:pos x="131" y="3631"/>
                    </a:cxn>
                    <a:cxn ang="0">
                      <a:pos x="376" y="3385"/>
                    </a:cxn>
                    <a:cxn ang="0">
                      <a:pos x="165" y="3273"/>
                    </a:cxn>
                    <a:cxn ang="0">
                      <a:pos x="165" y="3176"/>
                    </a:cxn>
                    <a:cxn ang="0">
                      <a:pos x="411" y="3298"/>
                    </a:cxn>
                    <a:cxn ang="0">
                      <a:pos x="411" y="3186"/>
                    </a:cxn>
                    <a:cxn ang="0">
                      <a:pos x="603" y="3220"/>
                    </a:cxn>
                    <a:cxn ang="0">
                      <a:pos x="428" y="3079"/>
                    </a:cxn>
                    <a:cxn ang="0">
                      <a:pos x="629" y="3062"/>
                    </a:cxn>
                    <a:cxn ang="0">
                      <a:pos x="95" y="2844"/>
                    </a:cxn>
                    <a:cxn ang="0">
                      <a:pos x="95" y="2844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2576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8" y="896"/>
                  <a:ext cx="169" cy="122"/>
                </a:xfrm>
                <a:custGeom>
                  <a:avLst/>
                  <a:gdLst/>
                  <a:ahLst/>
                  <a:cxnLst>
                    <a:cxn ang="0">
                      <a:pos x="0" y="80"/>
                    </a:cxn>
                    <a:cxn ang="0">
                      <a:pos x="255" y="106"/>
                    </a:cxn>
                    <a:cxn ang="0">
                      <a:pos x="639" y="342"/>
                    </a:cxn>
                    <a:cxn ang="0">
                      <a:pos x="673" y="289"/>
                    </a:cxn>
                    <a:cxn ang="0">
                      <a:pos x="447" y="114"/>
                    </a:cxn>
                    <a:cxn ang="0">
                      <a:pos x="26" y="0"/>
                    </a:cxn>
                    <a:cxn ang="0">
                      <a:pos x="0" y="80"/>
                    </a:cxn>
                    <a:cxn ang="0">
                      <a:pos x="0" y="80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2577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5"/>
                  <a:ext cx="181" cy="144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40" y="148"/>
                    </a:cxn>
                    <a:cxn ang="0">
                      <a:pos x="638" y="403"/>
                    </a:cxn>
                    <a:cxn ang="0">
                      <a:pos x="716" y="296"/>
                    </a:cxn>
                    <a:cxn ang="0">
                      <a:pos x="420" y="114"/>
                    </a:cxn>
                    <a:cxn ang="0">
                      <a:pos x="70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2578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16" y="139"/>
                    </a:cxn>
                    <a:cxn ang="0">
                      <a:pos x="649" y="411"/>
                    </a:cxn>
                    <a:cxn ang="0">
                      <a:pos x="717" y="314"/>
                    </a:cxn>
                    <a:cxn ang="0">
                      <a:pos x="394" y="87"/>
                    </a:cxn>
                    <a:cxn ang="0">
                      <a:pos x="54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2579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9" y="141"/>
                  <a:ext cx="179" cy="138"/>
                </a:xfrm>
                <a:custGeom>
                  <a:avLst/>
                  <a:gdLst/>
                  <a:ahLst/>
                  <a:cxnLst>
                    <a:cxn ang="0">
                      <a:pos x="0" y="88"/>
                    </a:cxn>
                    <a:cxn ang="0">
                      <a:pos x="272" y="131"/>
                    </a:cxn>
                    <a:cxn ang="0">
                      <a:pos x="665" y="386"/>
                    </a:cxn>
                    <a:cxn ang="0">
                      <a:pos x="709" y="308"/>
                    </a:cxn>
                    <a:cxn ang="0">
                      <a:pos x="306" y="53"/>
                    </a:cxn>
                    <a:cxn ang="0">
                      <a:pos x="43" y="0"/>
                    </a:cxn>
                    <a:cxn ang="0">
                      <a:pos x="0" y="88"/>
                    </a:cxn>
                    <a:cxn ang="0">
                      <a:pos x="0" y="88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  <p:sp>
          <p:nvSpPr>
            <p:cNvPr id="22580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9" name="Прямоугольник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0" cap="sq" cmpd="thickThin"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189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Rectangle 3"/>
          <p:cNvSpPr>
            <a:spLocks noChangeArrowheads="1"/>
          </p:cNvSpPr>
          <p:nvPr userDrawn="1"/>
        </p:nvSpPr>
        <p:spPr bwMode="auto">
          <a:xfrm>
            <a:off x="-107950" y="6804025"/>
            <a:ext cx="12446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sz="800">
                <a:solidFill>
                  <a:srgbClr val="595959"/>
                </a:solidFill>
                <a:ea typeface="Calibri" pitchFamily="34" charset="0"/>
                <a:cs typeface="Times New Roman" pitchFamily="18" charset="0"/>
              </a:rPr>
              <a:t>FokinaLida.75@mail.ru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3419475" y="6381750"/>
            <a:ext cx="2289175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Шаблоны </a:t>
            </a:r>
            <a:r>
              <a:rPr lang="ru-RU" sz="1400" dirty="0" err="1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пазлов</a:t>
            </a:r>
            <a:r>
              <a:rPr lang="ru-RU" sz="1400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 авторские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71" r:id="rId2"/>
    <p:sldLayoutId id="2147483670" r:id="rId3"/>
    <p:sldLayoutId id="2147483669" r:id="rId4"/>
    <p:sldLayoutId id="2147483668" r:id="rId5"/>
    <p:sldLayoutId id="2147483667" r:id="rId6"/>
    <p:sldLayoutId id="2147483666" r:id="rId7"/>
    <p:sldLayoutId id="2147483665" r:id="rId8"/>
    <p:sldLayoutId id="2147483664" r:id="rId9"/>
    <p:sldLayoutId id="2147483663" r:id="rId10"/>
    <p:sldLayoutId id="2147483662" r:id="rId11"/>
  </p:sldLayoutIdLst>
  <p:transition spd="med">
    <p:wheel spokes="3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/>
            <a:ahLst/>
            <a:cxnLst>
              <a:cxn ang="0">
                <a:pos x="2903" y="433"/>
              </a:cxn>
              <a:cxn ang="0">
                <a:pos x="2565" y="80"/>
              </a:cxn>
              <a:cxn ang="0">
                <a:pos x="2241" y="0"/>
              </a:cxn>
              <a:cxn ang="0">
                <a:pos x="110" y="2811"/>
              </a:cxn>
              <a:cxn ang="0">
                <a:pos x="110" y="3228"/>
              </a:cxn>
              <a:cxn ang="0">
                <a:pos x="0" y="3631"/>
              </a:cxn>
              <a:cxn ang="0">
                <a:pos x="72" y="3686"/>
              </a:cxn>
              <a:cxn ang="0">
                <a:pos x="441" y="3355"/>
              </a:cxn>
              <a:cxn ang="0">
                <a:pos x="740" y="3228"/>
              </a:cxn>
              <a:cxn ang="0">
                <a:pos x="2903" y="433"/>
              </a:cxn>
              <a:cxn ang="0">
                <a:pos x="2903" y="433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fld id="{5117F74B-E56C-4390-9E87-C3B9B209C3E3}" type="datetimeFigureOut">
              <a:rPr lang="ru-RU"/>
              <a:pPr>
                <a:defRPr/>
              </a:pPr>
              <a:t>27.01.2016</a:t>
            </a:fld>
            <a:endParaRPr lang="ru-RU"/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60BBA508-55AB-4DF7-82CC-F2B3B01229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4824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/>
            <a:ahLst/>
            <a:cxnLst>
              <a:cxn ang="0">
                <a:pos x="2293" y="0"/>
              </a:cxn>
              <a:cxn ang="0">
                <a:pos x="130" y="2835"/>
              </a:cxn>
              <a:cxn ang="0">
                <a:pos x="131" y="3201"/>
              </a:cxn>
              <a:cxn ang="0">
                <a:pos x="0" y="3633"/>
              </a:cxn>
              <a:cxn ang="0">
                <a:pos x="50" y="3703"/>
              </a:cxn>
              <a:cxn ang="0">
                <a:pos x="422" y="3352"/>
              </a:cxn>
              <a:cxn ang="0">
                <a:pos x="763" y="3220"/>
              </a:cxn>
              <a:cxn ang="0">
                <a:pos x="2911" y="428"/>
              </a:cxn>
              <a:cxn ang="0">
                <a:pos x="2589" y="96"/>
              </a:cxn>
              <a:cxn ang="0">
                <a:pos x="2293" y="0"/>
              </a:cxn>
              <a:cxn ang="0">
                <a:pos x="2293" y="0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4825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/>
            <a:ahLst/>
            <a:cxnLst>
              <a:cxn ang="0">
                <a:pos x="0" y="2485"/>
              </a:cxn>
              <a:cxn ang="0">
                <a:pos x="432" y="2553"/>
              </a:cxn>
              <a:cxn ang="0">
                <a:pos x="736" y="2777"/>
              </a:cxn>
              <a:cxn ang="0">
                <a:pos x="2561" y="399"/>
              </a:cxn>
              <a:cxn ang="0">
                <a:pos x="2118" y="82"/>
              </a:cxn>
              <a:cxn ang="0">
                <a:pos x="1898" y="0"/>
              </a:cxn>
              <a:cxn ang="0">
                <a:pos x="0" y="2485"/>
              </a:cxn>
              <a:cxn ang="0">
                <a:pos x="0" y="248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13322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34827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/>
              <a:ahLst/>
              <a:cxnLst>
                <a:cxn ang="0">
                  <a:pos x="1587" y="1260"/>
                </a:cxn>
                <a:cxn ang="0">
                  <a:pos x="1420" y="1106"/>
                </a:cxn>
                <a:cxn ang="0">
                  <a:pos x="1331" y="477"/>
                </a:cxn>
                <a:cxn ang="0">
                  <a:pos x="2139" y="330"/>
                </a:cxn>
                <a:cxn ang="0">
                  <a:pos x="2177" y="203"/>
                </a:cxn>
                <a:cxn ang="0">
                  <a:pos x="2099" y="100"/>
                </a:cxn>
                <a:cxn ang="0">
                  <a:pos x="1276" y="211"/>
                </a:cxn>
                <a:cxn ang="0">
                  <a:pos x="1219" y="32"/>
                </a:cxn>
                <a:cxn ang="0">
                  <a:pos x="1085" y="0"/>
                </a:cxn>
                <a:cxn ang="0">
                  <a:pos x="958" y="28"/>
                </a:cxn>
                <a:cxn ang="0">
                  <a:pos x="888" y="106"/>
                </a:cxn>
                <a:cxn ang="0">
                  <a:pos x="937" y="285"/>
                </a:cxn>
                <a:cxn ang="0">
                  <a:pos x="660" y="441"/>
                </a:cxn>
                <a:cxn ang="0">
                  <a:pos x="983" y="473"/>
                </a:cxn>
                <a:cxn ang="0">
                  <a:pos x="1112" y="889"/>
                </a:cxn>
                <a:cxn ang="0">
                  <a:pos x="141" y="469"/>
                </a:cxn>
                <a:cxn ang="0">
                  <a:pos x="46" y="509"/>
                </a:cxn>
                <a:cxn ang="0">
                  <a:pos x="0" y="636"/>
                </a:cxn>
                <a:cxn ang="0">
                  <a:pos x="55" y="779"/>
                </a:cxn>
                <a:cxn ang="0">
                  <a:pos x="1139" y="1288"/>
                </a:cxn>
                <a:cxn ang="0">
                  <a:pos x="1378" y="1256"/>
                </a:cxn>
                <a:cxn ang="0">
                  <a:pos x="1570" y="1298"/>
                </a:cxn>
                <a:cxn ang="0">
                  <a:pos x="1587" y="1260"/>
                </a:cxn>
                <a:cxn ang="0">
                  <a:pos x="1587" y="1260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4828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20" y="0"/>
                </a:cxn>
                <a:cxn ang="0">
                  <a:pos x="143" y="233"/>
                </a:cxn>
                <a:cxn ang="0">
                  <a:pos x="8" y="258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4829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4830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4831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60" y="0"/>
                </a:cxn>
                <a:cxn ang="0">
                  <a:pos x="251" y="36"/>
                </a:cxn>
                <a:cxn ang="0">
                  <a:pos x="272" y="139"/>
                </a:cxn>
                <a:cxn ang="0">
                  <a:pos x="164" y="146"/>
                </a:cxn>
                <a:cxn ang="0">
                  <a:pos x="32" y="241"/>
                </a:cxn>
                <a:cxn ang="0">
                  <a:pos x="0" y="28"/>
                </a:cxn>
                <a:cxn ang="0">
                  <a:pos x="0" y="28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4832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/>
              <a:ahLst/>
              <a:cxnLst>
                <a:cxn ang="0">
                  <a:pos x="152" y="4"/>
                </a:cxn>
                <a:cxn ang="0">
                  <a:pos x="152" y="224"/>
                </a:cxn>
                <a:cxn ang="0">
                  <a:pos x="0" y="8"/>
                </a:cxn>
                <a:cxn ang="0">
                  <a:pos x="72" y="0"/>
                </a:cxn>
                <a:cxn ang="0">
                  <a:pos x="152" y="4"/>
                </a:cxn>
                <a:cxn ang="0">
                  <a:pos x="152" y="4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4833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87" y="0"/>
                </a:cxn>
                <a:cxn ang="0">
                  <a:pos x="232" y="6"/>
                </a:cxn>
                <a:cxn ang="0">
                  <a:pos x="386" y="764"/>
                </a:cxn>
                <a:cxn ang="0">
                  <a:pos x="279" y="720"/>
                </a:cxn>
                <a:cxn ang="0">
                  <a:pos x="152" y="677"/>
                </a:cxn>
                <a:cxn ang="0">
                  <a:pos x="0" y="80"/>
                </a:cxn>
                <a:cxn ang="0">
                  <a:pos x="0" y="80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4834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/>
              <a:ahLst/>
              <a:cxnLst>
                <a:cxn ang="0">
                  <a:pos x="692" y="0"/>
                </a:cxn>
                <a:cxn ang="0">
                  <a:pos x="0" y="106"/>
                </a:cxn>
                <a:cxn ang="0">
                  <a:pos x="28" y="348"/>
                </a:cxn>
                <a:cxn ang="0">
                  <a:pos x="715" y="237"/>
                </a:cxn>
                <a:cxn ang="0">
                  <a:pos x="728" y="43"/>
                </a:cxn>
                <a:cxn ang="0">
                  <a:pos x="692" y="0"/>
                </a:cxn>
                <a:cxn ang="0">
                  <a:pos x="692" y="0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4835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0" y="78"/>
                </a:cxn>
                <a:cxn ang="0">
                  <a:pos x="312" y="135"/>
                </a:cxn>
                <a:cxn ang="0">
                  <a:pos x="272" y="0"/>
                </a:cxn>
                <a:cxn ang="0">
                  <a:pos x="272" y="0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3353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13354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34838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/>
                  <a:ahLst/>
                  <a:cxnLst>
                    <a:cxn ang="0">
                      <a:pos x="0" y="107"/>
                    </a:cxn>
                    <a:cxn ang="0">
                      <a:pos x="114" y="10"/>
                    </a:cxn>
                    <a:cxn ang="0">
                      <a:pos x="213" y="0"/>
                    </a:cxn>
                    <a:cxn ang="0">
                      <a:pos x="292" y="27"/>
                    </a:cxn>
                    <a:cxn ang="0">
                      <a:pos x="313" y="91"/>
                    </a:cxn>
                    <a:cxn ang="0">
                      <a:pos x="167" y="67"/>
                    </a:cxn>
                    <a:cxn ang="0">
                      <a:pos x="74" y="101"/>
                    </a:cxn>
                    <a:cxn ang="0">
                      <a:pos x="13" y="175"/>
                    </a:cxn>
                    <a:cxn ang="0">
                      <a:pos x="0" y="107"/>
                    </a:cxn>
                    <a:cxn ang="0">
                      <a:pos x="0" y="107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4839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/>
                  <a:ahLst/>
                  <a:cxnLst>
                    <a:cxn ang="0">
                      <a:pos x="0" y="40"/>
                    </a:cxn>
                    <a:cxn ang="0">
                      <a:pos x="160" y="266"/>
                    </a:cxn>
                    <a:cxn ang="0">
                      <a:pos x="230" y="251"/>
                    </a:cxn>
                    <a:cxn ang="0">
                      <a:pos x="223" y="17"/>
                    </a:cxn>
                    <a:cxn ang="0">
                      <a:pos x="166" y="0"/>
                    </a:cxn>
                    <a:cxn ang="0">
                      <a:pos x="179" y="197"/>
                    </a:cxn>
                    <a:cxn ang="0">
                      <a:pos x="71" y="4"/>
                    </a:cxn>
                    <a:cxn ang="0">
                      <a:pos x="0" y="40"/>
                    </a:cxn>
                    <a:cxn ang="0">
                      <a:pos x="0" y="40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4840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36" y="93"/>
                    </a:cxn>
                    <a:cxn ang="0">
                      <a:pos x="44" y="154"/>
                    </a:cxn>
                    <a:cxn ang="0">
                      <a:pos x="27" y="234"/>
                    </a:cxn>
                    <a:cxn ang="0">
                      <a:pos x="80" y="220"/>
                    </a:cxn>
                    <a:cxn ang="0">
                      <a:pos x="87" y="116"/>
                    </a:cxn>
                    <a:cxn ang="0">
                      <a:pos x="46" y="0"/>
                    </a:cxn>
                    <a:cxn ang="0">
                      <a:pos x="0" y="19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sp>
            <p:nvSpPr>
              <p:cNvPr id="34841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842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843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91" y="25"/>
                  </a:cxn>
                  <a:cxn ang="0">
                    <a:pos x="80" y="192"/>
                  </a:cxn>
                  <a:cxn ang="0">
                    <a:pos x="106" y="327"/>
                  </a:cxn>
                  <a:cxn ang="0">
                    <a:pos x="213" y="451"/>
                  </a:cxn>
                  <a:cxn ang="0">
                    <a:pos x="97" y="478"/>
                  </a:cxn>
                  <a:cxn ang="0">
                    <a:pos x="30" y="344"/>
                  </a:cxn>
                  <a:cxn ang="0">
                    <a:pos x="0" y="57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13358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34845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/>
                  <a:ahLst/>
                  <a:cxnLst>
                    <a:cxn ang="0">
                      <a:pos x="110" y="0"/>
                    </a:cxn>
                    <a:cxn ang="0">
                      <a:pos x="40" y="66"/>
                    </a:cxn>
                    <a:cxn ang="0">
                      <a:pos x="0" y="173"/>
                    </a:cxn>
                    <a:cxn ang="0">
                      <a:pos x="80" y="160"/>
                    </a:cxn>
                    <a:cxn ang="0">
                      <a:pos x="103" y="84"/>
                    </a:cxn>
                    <a:cxn ang="0">
                      <a:pos x="150" y="27"/>
                    </a:cxn>
                    <a:cxn ang="0">
                      <a:pos x="110" y="0"/>
                    </a:cxn>
                    <a:cxn ang="0">
                      <a:pos x="110" y="0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4846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/>
                  <a:ahLst/>
                  <a:cxnLst>
                    <a:cxn ang="0">
                      <a:pos x="156" y="0"/>
                    </a:cxn>
                    <a:cxn ang="0">
                      <a:pos x="63" y="52"/>
                    </a:cxn>
                    <a:cxn ang="0">
                      <a:pos x="0" y="208"/>
                    </a:cxn>
                    <a:cxn ang="0">
                      <a:pos x="67" y="358"/>
                    </a:cxn>
                    <a:cxn ang="0">
                      <a:pos x="1182" y="867"/>
                    </a:cxn>
                    <a:cxn ang="0">
                      <a:pos x="1422" y="835"/>
                    </a:cxn>
                    <a:cxn ang="0">
                      <a:pos x="1616" y="880"/>
                    </a:cxn>
                    <a:cxn ang="0">
                      <a:pos x="1684" y="808"/>
                    </a:cxn>
                    <a:cxn ang="0">
                      <a:pos x="1502" y="664"/>
                    </a:cxn>
                    <a:cxn ang="0">
                      <a:pos x="1428" y="512"/>
                    </a:cxn>
                    <a:cxn ang="0">
                      <a:pos x="1369" y="527"/>
                    </a:cxn>
                    <a:cxn ang="0">
                      <a:pos x="1439" y="664"/>
                    </a:cxn>
                    <a:cxn ang="0">
                      <a:pos x="1578" y="810"/>
                    </a:cxn>
                    <a:cxn ang="0">
                      <a:pos x="1413" y="787"/>
                    </a:cxn>
                    <a:cxn ang="0">
                      <a:pos x="1219" y="814"/>
                    </a:cxn>
                    <a:cxn ang="0">
                      <a:pos x="1255" y="650"/>
                    </a:cxn>
                    <a:cxn ang="0">
                      <a:pos x="1338" y="538"/>
                    </a:cxn>
                    <a:cxn ang="0">
                      <a:pos x="1241" y="552"/>
                    </a:cxn>
                    <a:cxn ang="0">
                      <a:pos x="1165" y="658"/>
                    </a:cxn>
                    <a:cxn ang="0">
                      <a:pos x="1139" y="791"/>
                    </a:cxn>
                    <a:cxn ang="0">
                      <a:pos x="107" y="310"/>
                    </a:cxn>
                    <a:cxn ang="0">
                      <a:pos x="80" y="215"/>
                    </a:cxn>
                    <a:cxn ang="0">
                      <a:pos x="103" y="95"/>
                    </a:cxn>
                    <a:cxn ang="0">
                      <a:pos x="217" y="0"/>
                    </a:cxn>
                    <a:cxn ang="0">
                      <a:pos x="156" y="0"/>
                    </a:cxn>
                    <a:cxn ang="0">
                      <a:pos x="156" y="0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4847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/>
                  <a:ahLst/>
                  <a:cxnLst>
                    <a:cxn ang="0">
                      <a:pos x="116" y="0"/>
                    </a:cxn>
                    <a:cxn ang="0">
                      <a:pos x="19" y="106"/>
                    </a:cxn>
                    <a:cxn ang="0">
                      <a:pos x="0" y="230"/>
                    </a:cxn>
                    <a:cxn ang="0">
                      <a:pos x="33" y="314"/>
                    </a:cxn>
                    <a:cxn ang="0">
                      <a:pos x="94" y="335"/>
                    </a:cxn>
                    <a:cxn ang="0">
                      <a:pos x="76" y="154"/>
                    </a:cxn>
                    <a:cxn ang="0">
                      <a:pos x="160" y="17"/>
                    </a:cxn>
                    <a:cxn ang="0">
                      <a:pos x="116" y="0"/>
                    </a:cxn>
                    <a:cxn ang="0">
                      <a:pos x="116" y="0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4848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/>
                  <a:ahLst/>
                  <a:cxnLst>
                    <a:cxn ang="0">
                      <a:pos x="218" y="896"/>
                    </a:cxn>
                    <a:cxn ang="0">
                      <a:pos x="0" y="124"/>
                    </a:cxn>
                    <a:cxn ang="0">
                      <a:pos x="81" y="38"/>
                    </a:cxn>
                    <a:cxn ang="0">
                      <a:pos x="258" y="0"/>
                    </a:cxn>
                    <a:cxn ang="0">
                      <a:pos x="399" y="57"/>
                    </a:cxn>
                    <a:cxn ang="0">
                      <a:pos x="642" y="1188"/>
                    </a:cxn>
                    <a:cxn ang="0">
                      <a:pos x="555" y="1091"/>
                    </a:cxn>
                    <a:cxn ang="0">
                      <a:pos x="355" y="97"/>
                    </a:cxn>
                    <a:cxn ang="0">
                      <a:pos x="226" y="61"/>
                    </a:cxn>
                    <a:cxn ang="0">
                      <a:pos x="119" y="74"/>
                    </a:cxn>
                    <a:cxn ang="0">
                      <a:pos x="76" y="141"/>
                    </a:cxn>
                    <a:cxn ang="0">
                      <a:pos x="306" y="924"/>
                    </a:cxn>
                    <a:cxn ang="0">
                      <a:pos x="218" y="896"/>
                    </a:cxn>
                    <a:cxn ang="0">
                      <a:pos x="218" y="896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4849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76" y="194"/>
                    </a:cxn>
                    <a:cxn ang="0">
                      <a:pos x="113" y="318"/>
                    </a:cxn>
                    <a:cxn ang="0">
                      <a:pos x="116" y="504"/>
                    </a:cxn>
                    <a:cxn ang="0">
                      <a:pos x="192" y="504"/>
                    </a:cxn>
                    <a:cxn ang="0">
                      <a:pos x="187" y="360"/>
                    </a:cxn>
                    <a:cxn ang="0">
                      <a:pos x="162" y="208"/>
                    </a:cxn>
                    <a:cxn ang="0">
                      <a:pos x="99" y="59"/>
                    </a:cxn>
                    <a:cxn ang="0">
                      <a:pos x="63" y="0"/>
                    </a:cxn>
                    <a:cxn ang="0">
                      <a:pos x="0" y="27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4850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/>
                  <a:ahLst/>
                  <a:cxnLst>
                    <a:cxn ang="0">
                      <a:pos x="297" y="0"/>
                    </a:cxn>
                    <a:cxn ang="0">
                      <a:pos x="257" y="17"/>
                    </a:cxn>
                    <a:cxn ang="0">
                      <a:pos x="253" y="66"/>
                    </a:cxn>
                    <a:cxn ang="0">
                      <a:pos x="0" y="169"/>
                    </a:cxn>
                    <a:cxn ang="0">
                      <a:pos x="0" y="222"/>
                    </a:cxn>
                    <a:cxn ang="0">
                      <a:pos x="284" y="226"/>
                    </a:cxn>
                    <a:cxn ang="0">
                      <a:pos x="320" y="269"/>
                    </a:cxn>
                    <a:cxn ang="0">
                      <a:pos x="390" y="266"/>
                    </a:cxn>
                    <a:cxn ang="0">
                      <a:pos x="383" y="190"/>
                    </a:cxn>
                    <a:cxn ang="0">
                      <a:pos x="116" y="176"/>
                    </a:cxn>
                    <a:cxn ang="0">
                      <a:pos x="333" y="89"/>
                    </a:cxn>
                    <a:cxn ang="0">
                      <a:pos x="297" y="0"/>
                    </a:cxn>
                    <a:cxn ang="0">
                      <a:pos x="297" y="0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4851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/>
                  <a:ahLst/>
                  <a:cxnLst>
                    <a:cxn ang="0">
                      <a:pos x="0" y="131"/>
                    </a:cxn>
                    <a:cxn ang="0">
                      <a:pos x="863" y="0"/>
                    </a:cxn>
                    <a:cxn ang="0">
                      <a:pos x="926" y="78"/>
                    </a:cxn>
                    <a:cxn ang="0">
                      <a:pos x="941" y="181"/>
                    </a:cxn>
                    <a:cxn ang="0">
                      <a:pos x="903" y="282"/>
                    </a:cxn>
                    <a:cxn ang="0">
                      <a:pos x="57" y="424"/>
                    </a:cxn>
                    <a:cxn ang="0">
                      <a:pos x="53" y="384"/>
                    </a:cxn>
                    <a:cxn ang="0">
                      <a:pos x="863" y="242"/>
                    </a:cxn>
                    <a:cxn ang="0">
                      <a:pos x="893" y="145"/>
                    </a:cxn>
                    <a:cxn ang="0">
                      <a:pos x="840" y="57"/>
                    </a:cxn>
                    <a:cxn ang="0">
                      <a:pos x="0" y="185"/>
                    </a:cxn>
                    <a:cxn ang="0">
                      <a:pos x="0" y="131"/>
                    </a:cxn>
                    <a:cxn ang="0">
                      <a:pos x="0" y="131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4852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/>
                  <a:ahLst/>
                  <a:cxnLst>
                    <a:cxn ang="0">
                      <a:pos x="0" y="126"/>
                    </a:cxn>
                    <a:cxn ang="0">
                      <a:pos x="66" y="173"/>
                    </a:cxn>
                    <a:cxn ang="0">
                      <a:pos x="222" y="166"/>
                    </a:cxn>
                    <a:cxn ang="0">
                      <a:pos x="418" y="116"/>
                    </a:cxn>
                    <a:cxn ang="0">
                      <a:pos x="488" y="42"/>
                    </a:cxn>
                    <a:cxn ang="0">
                      <a:pos x="443" y="2"/>
                    </a:cxn>
                    <a:cxn ang="0">
                      <a:pos x="253" y="0"/>
                    </a:cxn>
                    <a:cxn ang="0">
                      <a:pos x="110" y="12"/>
                    </a:cxn>
                    <a:cxn ang="0">
                      <a:pos x="15" y="76"/>
                    </a:cxn>
                    <a:cxn ang="0">
                      <a:pos x="112" y="95"/>
                    </a:cxn>
                    <a:cxn ang="0">
                      <a:pos x="275" y="53"/>
                    </a:cxn>
                    <a:cxn ang="0">
                      <a:pos x="416" y="53"/>
                    </a:cxn>
                    <a:cxn ang="0">
                      <a:pos x="268" y="110"/>
                    </a:cxn>
                    <a:cxn ang="0">
                      <a:pos x="142" y="126"/>
                    </a:cxn>
                    <a:cxn ang="0">
                      <a:pos x="0" y="126"/>
                    </a:cxn>
                    <a:cxn ang="0">
                      <a:pos x="0" y="126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</p:grpSp>
      <p:grpSp>
        <p:nvGrpSpPr>
          <p:cNvPr id="13323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34854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4855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13324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13330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34858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/>
                <a:ahLst/>
                <a:cxnLst>
                  <a:cxn ang="0">
                    <a:pos x="123" y="9"/>
                  </a:cxn>
                  <a:cxn ang="0">
                    <a:pos x="131" y="342"/>
                  </a:cxn>
                  <a:cxn ang="0">
                    <a:pos x="0" y="806"/>
                  </a:cxn>
                  <a:cxn ang="0">
                    <a:pos x="79" y="789"/>
                  </a:cxn>
                  <a:cxn ang="0">
                    <a:pos x="218" y="376"/>
                  </a:cxn>
                  <a:cxn ang="0">
                    <a:pos x="245" y="0"/>
                  </a:cxn>
                  <a:cxn ang="0">
                    <a:pos x="123" y="9"/>
                  </a:cxn>
                  <a:cxn ang="0">
                    <a:pos x="123" y="9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13333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34860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98" y="184"/>
                    </a:cxn>
                    <a:cxn ang="0">
                      <a:pos x="500" y="349"/>
                    </a:cxn>
                    <a:cxn ang="0">
                      <a:pos x="604" y="140"/>
                    </a:cxn>
                    <a:cxn ang="0">
                      <a:pos x="359" y="9"/>
                    </a:cxn>
                    <a:cxn ang="0">
                      <a:pos x="464" y="184"/>
                    </a:cxn>
                    <a:cxn ang="0">
                      <a:pos x="131" y="1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4861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49" y="331"/>
                  <a:ext cx="269" cy="438"/>
                </a:xfrm>
                <a:custGeom>
                  <a:avLst/>
                  <a:gdLst/>
                  <a:ahLst/>
                  <a:cxnLst>
                    <a:cxn ang="0">
                      <a:pos x="741" y="129"/>
                    </a:cxn>
                    <a:cxn ang="0">
                      <a:pos x="485" y="352"/>
                    </a:cxn>
                    <a:cxn ang="0">
                      <a:pos x="163" y="762"/>
                    </a:cxn>
                    <a:cxn ang="0">
                      <a:pos x="0" y="1101"/>
                    </a:cxn>
                    <a:cxn ang="0">
                      <a:pos x="59" y="1230"/>
                    </a:cxn>
                    <a:cxn ang="0">
                      <a:pos x="262" y="1201"/>
                    </a:cxn>
                    <a:cxn ang="0">
                      <a:pos x="578" y="914"/>
                    </a:cxn>
                    <a:cxn ang="0">
                      <a:pos x="876" y="534"/>
                    </a:cxn>
                    <a:cxn ang="0">
                      <a:pos x="1034" y="270"/>
                    </a:cxn>
                    <a:cxn ang="0">
                      <a:pos x="1064" y="84"/>
                    </a:cxn>
                    <a:cxn ang="0">
                      <a:pos x="977" y="0"/>
                    </a:cxn>
                    <a:cxn ang="0">
                      <a:pos x="836" y="65"/>
                    </a:cxn>
                    <a:cxn ang="0">
                      <a:pos x="969" y="107"/>
                    </a:cxn>
                    <a:cxn ang="0">
                      <a:pos x="876" y="352"/>
                    </a:cxn>
                    <a:cxn ang="0">
                      <a:pos x="690" y="656"/>
                    </a:cxn>
                    <a:cxn ang="0">
                      <a:pos x="350" y="1008"/>
                    </a:cxn>
                    <a:cxn ang="0">
                      <a:pos x="116" y="1114"/>
                    </a:cxn>
                    <a:cxn ang="0">
                      <a:pos x="135" y="943"/>
                    </a:cxn>
                    <a:cxn ang="0">
                      <a:pos x="437" y="504"/>
                    </a:cxn>
                    <a:cxn ang="0">
                      <a:pos x="831" y="118"/>
                    </a:cxn>
                    <a:cxn ang="0">
                      <a:pos x="741" y="129"/>
                    </a:cxn>
                    <a:cxn ang="0">
                      <a:pos x="741" y="129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4862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59" y="181"/>
                  <a:ext cx="505" cy="898"/>
                </a:xfrm>
                <a:custGeom>
                  <a:avLst/>
                  <a:gdLst/>
                  <a:ahLst/>
                  <a:cxnLst>
                    <a:cxn ang="0">
                      <a:pos x="1941" y="0"/>
                    </a:cxn>
                    <a:cxn ang="0">
                      <a:pos x="0" y="2521"/>
                    </a:cxn>
                    <a:cxn ang="0">
                      <a:pos x="192" y="2450"/>
                    </a:cxn>
                    <a:cxn ang="0">
                      <a:pos x="2002" y="61"/>
                    </a:cxn>
                    <a:cxn ang="0">
                      <a:pos x="1941" y="0"/>
                    </a:cxn>
                    <a:cxn ang="0">
                      <a:pos x="1941" y="0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4863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/>
                  <a:ahLst/>
                  <a:cxnLst>
                    <a:cxn ang="0">
                      <a:pos x="95" y="2844"/>
                    </a:cxn>
                    <a:cxn ang="0">
                      <a:pos x="394" y="2834"/>
                    </a:cxn>
                    <a:cxn ang="0">
                      <a:pos x="821" y="3009"/>
                    </a:cxn>
                    <a:cxn ang="0">
                      <a:pos x="681" y="2817"/>
                    </a:cxn>
                    <a:cxn ang="0">
                      <a:pos x="367" y="2703"/>
                    </a:cxn>
                    <a:cxn ang="0">
                      <a:pos x="637" y="2720"/>
                    </a:cxn>
                    <a:cxn ang="0">
                      <a:pos x="979" y="2870"/>
                    </a:cxn>
                    <a:cxn ang="0">
                      <a:pos x="2859" y="420"/>
                    </a:cxn>
                    <a:cxn ang="0">
                      <a:pos x="2578" y="148"/>
                    </a:cxn>
                    <a:cxn ang="0">
                      <a:pos x="2308" y="0"/>
                    </a:cxn>
                    <a:cxn ang="0">
                      <a:pos x="2692" y="78"/>
                    </a:cxn>
                    <a:cxn ang="0">
                      <a:pos x="3007" y="428"/>
                    </a:cxn>
                    <a:cxn ang="0">
                      <a:pos x="831" y="3273"/>
                    </a:cxn>
                    <a:cxn ang="0">
                      <a:pos x="481" y="3412"/>
                    </a:cxn>
                    <a:cxn ang="0">
                      <a:pos x="105" y="3771"/>
                    </a:cxn>
                    <a:cxn ang="0">
                      <a:pos x="0" y="3667"/>
                    </a:cxn>
                    <a:cxn ang="0">
                      <a:pos x="131" y="3631"/>
                    </a:cxn>
                    <a:cxn ang="0">
                      <a:pos x="376" y="3385"/>
                    </a:cxn>
                    <a:cxn ang="0">
                      <a:pos x="165" y="3273"/>
                    </a:cxn>
                    <a:cxn ang="0">
                      <a:pos x="165" y="3176"/>
                    </a:cxn>
                    <a:cxn ang="0">
                      <a:pos x="411" y="3298"/>
                    </a:cxn>
                    <a:cxn ang="0">
                      <a:pos x="411" y="3186"/>
                    </a:cxn>
                    <a:cxn ang="0">
                      <a:pos x="603" y="3220"/>
                    </a:cxn>
                    <a:cxn ang="0">
                      <a:pos x="428" y="3079"/>
                    </a:cxn>
                    <a:cxn ang="0">
                      <a:pos x="629" y="3062"/>
                    </a:cxn>
                    <a:cxn ang="0">
                      <a:pos x="95" y="2844"/>
                    </a:cxn>
                    <a:cxn ang="0">
                      <a:pos x="95" y="2844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4864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8" y="896"/>
                  <a:ext cx="169" cy="122"/>
                </a:xfrm>
                <a:custGeom>
                  <a:avLst/>
                  <a:gdLst/>
                  <a:ahLst/>
                  <a:cxnLst>
                    <a:cxn ang="0">
                      <a:pos x="0" y="80"/>
                    </a:cxn>
                    <a:cxn ang="0">
                      <a:pos x="255" y="106"/>
                    </a:cxn>
                    <a:cxn ang="0">
                      <a:pos x="639" y="342"/>
                    </a:cxn>
                    <a:cxn ang="0">
                      <a:pos x="673" y="289"/>
                    </a:cxn>
                    <a:cxn ang="0">
                      <a:pos x="447" y="114"/>
                    </a:cxn>
                    <a:cxn ang="0">
                      <a:pos x="26" y="0"/>
                    </a:cxn>
                    <a:cxn ang="0">
                      <a:pos x="0" y="80"/>
                    </a:cxn>
                    <a:cxn ang="0">
                      <a:pos x="0" y="80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4865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5"/>
                  <a:ext cx="181" cy="144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40" y="148"/>
                    </a:cxn>
                    <a:cxn ang="0">
                      <a:pos x="638" y="403"/>
                    </a:cxn>
                    <a:cxn ang="0">
                      <a:pos x="716" y="296"/>
                    </a:cxn>
                    <a:cxn ang="0">
                      <a:pos x="420" y="114"/>
                    </a:cxn>
                    <a:cxn ang="0">
                      <a:pos x="70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4866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16" y="139"/>
                    </a:cxn>
                    <a:cxn ang="0">
                      <a:pos x="649" y="411"/>
                    </a:cxn>
                    <a:cxn ang="0">
                      <a:pos x="717" y="314"/>
                    </a:cxn>
                    <a:cxn ang="0">
                      <a:pos x="394" y="87"/>
                    </a:cxn>
                    <a:cxn ang="0">
                      <a:pos x="54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4867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9" y="141"/>
                  <a:ext cx="179" cy="138"/>
                </a:xfrm>
                <a:custGeom>
                  <a:avLst/>
                  <a:gdLst/>
                  <a:ahLst/>
                  <a:cxnLst>
                    <a:cxn ang="0">
                      <a:pos x="0" y="88"/>
                    </a:cxn>
                    <a:cxn ang="0">
                      <a:pos x="272" y="131"/>
                    </a:cxn>
                    <a:cxn ang="0">
                      <a:pos x="665" y="386"/>
                    </a:cxn>
                    <a:cxn ang="0">
                      <a:pos x="709" y="308"/>
                    </a:cxn>
                    <a:cxn ang="0">
                      <a:pos x="306" y="53"/>
                    </a:cxn>
                    <a:cxn ang="0">
                      <a:pos x="43" y="0"/>
                    </a:cxn>
                    <a:cxn ang="0">
                      <a:pos x="0" y="88"/>
                    </a:cxn>
                    <a:cxn ang="0">
                      <a:pos x="0" y="88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  <p:sp>
          <p:nvSpPr>
            <p:cNvPr id="34868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9" name="Прямоугольник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0" cap="sq" cmpd="thickThin"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189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27" name="Rectangle 3"/>
          <p:cNvSpPr>
            <a:spLocks noChangeArrowheads="1"/>
          </p:cNvSpPr>
          <p:nvPr userDrawn="1"/>
        </p:nvSpPr>
        <p:spPr bwMode="auto">
          <a:xfrm>
            <a:off x="-107950" y="6804025"/>
            <a:ext cx="12446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sz="800">
                <a:solidFill>
                  <a:srgbClr val="595959"/>
                </a:solidFill>
                <a:ea typeface="Calibri" pitchFamily="34" charset="0"/>
                <a:cs typeface="Times New Roman" pitchFamily="18" charset="0"/>
              </a:rPr>
              <a:t>FokinaLida.75@mail.ru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3419475" y="6381750"/>
            <a:ext cx="2289175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Шаблоны </a:t>
            </a:r>
            <a:r>
              <a:rPr lang="ru-RU" sz="1400" dirty="0" err="1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пазлов</a:t>
            </a:r>
            <a:r>
              <a:rPr lang="ru-RU" sz="1400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 авторские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1" r:id="rId2"/>
    <p:sldLayoutId id="2147483680" r:id="rId3"/>
    <p:sldLayoutId id="2147483679" r:id="rId4"/>
    <p:sldLayoutId id="2147483678" r:id="rId5"/>
    <p:sldLayoutId id="2147483677" r:id="rId6"/>
    <p:sldLayoutId id="2147483676" r:id="rId7"/>
    <p:sldLayoutId id="2147483675" r:id="rId8"/>
    <p:sldLayoutId id="2147483674" r:id="rId9"/>
    <p:sldLayoutId id="2147483673" r:id="rId10"/>
    <p:sldLayoutId id="2147483672" r:id="rId11"/>
  </p:sldLayoutIdLst>
  <p:transition spd="med">
    <p:wheel spokes="3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илиния 5"/>
          <p:cNvSpPr/>
          <p:nvPr/>
        </p:nvSpPr>
        <p:spPr>
          <a:xfrm>
            <a:off x="179388" y="404813"/>
            <a:ext cx="1101725" cy="1455737"/>
          </a:xfrm>
          <a:custGeom>
            <a:avLst/>
            <a:gdLst>
              <a:gd name="connsiteX0" fmla="*/ 4877 w 1102157"/>
              <a:gd name="connsiteY0" fmla="*/ 0 h 1455724"/>
              <a:gd name="connsiteX1" fmla="*/ 1094842 w 1102157"/>
              <a:gd name="connsiteY1" fmla="*/ 0 h 1455724"/>
              <a:gd name="connsiteX2" fmla="*/ 1087527 w 1102157"/>
              <a:gd name="connsiteY2" fmla="*/ 395020 h 1455724"/>
              <a:gd name="connsiteX3" fmla="*/ 729082 w 1102157"/>
              <a:gd name="connsiteY3" fmla="*/ 563270 h 1455724"/>
              <a:gd name="connsiteX4" fmla="*/ 1102157 w 1102157"/>
              <a:gd name="connsiteY4" fmla="*/ 746150 h 1455724"/>
              <a:gd name="connsiteX5" fmla="*/ 1094842 w 1102157"/>
              <a:gd name="connsiteY5" fmla="*/ 1089964 h 1455724"/>
              <a:gd name="connsiteX6" fmla="*/ 670560 w 1102157"/>
              <a:gd name="connsiteY6" fmla="*/ 1089964 h 1455724"/>
              <a:gd name="connsiteX7" fmla="*/ 524256 w 1102157"/>
              <a:gd name="connsiteY7" fmla="*/ 1455724 h 1455724"/>
              <a:gd name="connsiteX8" fmla="*/ 348692 w 1102157"/>
              <a:gd name="connsiteY8" fmla="*/ 1075334 h 1455724"/>
              <a:gd name="connsiteX9" fmla="*/ 4877 w 1102157"/>
              <a:gd name="connsiteY9" fmla="*/ 1075334 h 1455724"/>
              <a:gd name="connsiteX10" fmla="*/ 4877 w 1102157"/>
              <a:gd name="connsiteY10" fmla="*/ 0 h 1455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02157" h="1455724">
                <a:moveTo>
                  <a:pt x="4877" y="0"/>
                </a:moveTo>
                <a:lnTo>
                  <a:pt x="1094842" y="0"/>
                </a:lnTo>
                <a:lnTo>
                  <a:pt x="1087527" y="395020"/>
                </a:lnTo>
                <a:lnTo>
                  <a:pt x="729082" y="563270"/>
                </a:lnTo>
                <a:lnTo>
                  <a:pt x="1102157" y="746150"/>
                </a:lnTo>
                <a:lnTo>
                  <a:pt x="1094842" y="1089964"/>
                </a:lnTo>
                <a:lnTo>
                  <a:pt x="670560" y="1089964"/>
                </a:lnTo>
                <a:lnTo>
                  <a:pt x="524256" y="1455724"/>
                </a:lnTo>
                <a:lnTo>
                  <a:pt x="348692" y="1075334"/>
                </a:lnTo>
                <a:lnTo>
                  <a:pt x="4877" y="1075334"/>
                </a:lnTo>
                <a:cubicBezTo>
                  <a:pt x="2439" y="716889"/>
                  <a:pt x="0" y="358445"/>
                  <a:pt x="4877" y="0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олилиния 6"/>
          <p:cNvSpPr/>
          <p:nvPr/>
        </p:nvSpPr>
        <p:spPr>
          <a:xfrm>
            <a:off x="7524750" y="476250"/>
            <a:ext cx="1404938" cy="1082675"/>
          </a:xfrm>
          <a:custGeom>
            <a:avLst/>
            <a:gdLst>
              <a:gd name="connsiteX0" fmla="*/ 329184 w 1404519"/>
              <a:gd name="connsiteY0" fmla="*/ 0 h 1082650"/>
              <a:gd name="connsiteX1" fmla="*/ 1404519 w 1404519"/>
              <a:gd name="connsiteY1" fmla="*/ 0 h 1082650"/>
              <a:gd name="connsiteX2" fmla="*/ 1382573 w 1404519"/>
              <a:gd name="connsiteY2" fmla="*/ 1060704 h 1082650"/>
              <a:gd name="connsiteX3" fmla="*/ 972922 w 1404519"/>
              <a:gd name="connsiteY3" fmla="*/ 1060704 h 1082650"/>
              <a:gd name="connsiteX4" fmla="*/ 855879 w 1404519"/>
              <a:gd name="connsiteY4" fmla="*/ 753466 h 1082650"/>
              <a:gd name="connsiteX5" fmla="*/ 658368 w 1404519"/>
              <a:gd name="connsiteY5" fmla="*/ 1082650 h 1082650"/>
              <a:gd name="connsiteX6" fmla="*/ 351130 w 1404519"/>
              <a:gd name="connsiteY6" fmla="*/ 1068019 h 1082650"/>
              <a:gd name="connsiteX7" fmla="*/ 365760 w 1404519"/>
              <a:gd name="connsiteY7" fmla="*/ 687629 h 1082650"/>
              <a:gd name="connsiteX8" fmla="*/ 0 w 1404519"/>
              <a:gd name="connsiteY8" fmla="*/ 555955 h 1082650"/>
              <a:gd name="connsiteX9" fmla="*/ 336500 w 1404519"/>
              <a:gd name="connsiteY9" fmla="*/ 409651 h 1082650"/>
              <a:gd name="connsiteX10" fmla="*/ 329184 w 1404519"/>
              <a:gd name="connsiteY10" fmla="*/ 0 h 1082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04519" h="1082650">
                <a:moveTo>
                  <a:pt x="329184" y="0"/>
                </a:moveTo>
                <a:lnTo>
                  <a:pt x="1404519" y="0"/>
                </a:lnTo>
                <a:lnTo>
                  <a:pt x="1382573" y="1060704"/>
                </a:lnTo>
                <a:lnTo>
                  <a:pt x="972922" y="1060704"/>
                </a:lnTo>
                <a:lnTo>
                  <a:pt x="855879" y="753466"/>
                </a:lnTo>
                <a:lnTo>
                  <a:pt x="658368" y="1082650"/>
                </a:lnTo>
                <a:lnTo>
                  <a:pt x="351130" y="1068019"/>
                </a:lnTo>
                <a:lnTo>
                  <a:pt x="365760" y="687629"/>
                </a:lnTo>
                <a:lnTo>
                  <a:pt x="0" y="555955"/>
                </a:lnTo>
                <a:lnTo>
                  <a:pt x="336500" y="409651"/>
                </a:lnTo>
                <a:lnTo>
                  <a:pt x="329184" y="0"/>
                </a:lnTo>
                <a:close/>
              </a:path>
            </a:pathLst>
          </a:custGeom>
          <a:solidFill>
            <a:srgbClr val="FFFF00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олилиния 7"/>
          <p:cNvSpPr/>
          <p:nvPr/>
        </p:nvSpPr>
        <p:spPr>
          <a:xfrm>
            <a:off x="179388" y="2060575"/>
            <a:ext cx="1452562" cy="1089025"/>
          </a:xfrm>
          <a:custGeom>
            <a:avLst/>
            <a:gdLst>
              <a:gd name="connsiteX0" fmla="*/ 7315 w 1441095"/>
              <a:gd name="connsiteY0" fmla="*/ 0 h 1089965"/>
              <a:gd name="connsiteX1" fmla="*/ 321869 w 1441095"/>
              <a:gd name="connsiteY1" fmla="*/ 0 h 1089965"/>
              <a:gd name="connsiteX2" fmla="*/ 526695 w 1441095"/>
              <a:gd name="connsiteY2" fmla="*/ 395021 h 1089965"/>
              <a:gd name="connsiteX3" fmla="*/ 680314 w 1441095"/>
              <a:gd name="connsiteY3" fmla="*/ 21946 h 1089965"/>
              <a:gd name="connsiteX4" fmla="*/ 1097280 w 1441095"/>
              <a:gd name="connsiteY4" fmla="*/ 21946 h 1089965"/>
              <a:gd name="connsiteX5" fmla="*/ 1089965 w 1441095"/>
              <a:gd name="connsiteY5" fmla="*/ 387706 h 1089965"/>
              <a:gd name="connsiteX6" fmla="*/ 1441095 w 1441095"/>
              <a:gd name="connsiteY6" fmla="*/ 548640 h 1089965"/>
              <a:gd name="connsiteX7" fmla="*/ 1068019 w 1441095"/>
              <a:gd name="connsiteY7" fmla="*/ 702259 h 1089965"/>
              <a:gd name="connsiteX8" fmla="*/ 1075335 w 1441095"/>
              <a:gd name="connsiteY8" fmla="*/ 1089965 h 1089965"/>
              <a:gd name="connsiteX9" fmla="*/ 702259 w 1441095"/>
              <a:gd name="connsiteY9" fmla="*/ 1089965 h 1089965"/>
              <a:gd name="connsiteX10" fmla="*/ 519379 w 1441095"/>
              <a:gd name="connsiteY10" fmla="*/ 680314 h 1089965"/>
              <a:gd name="connsiteX11" fmla="*/ 365760 w 1441095"/>
              <a:gd name="connsiteY11" fmla="*/ 1089965 h 1089965"/>
              <a:gd name="connsiteX12" fmla="*/ 0 w 1441095"/>
              <a:gd name="connsiteY12" fmla="*/ 1089965 h 1089965"/>
              <a:gd name="connsiteX13" fmla="*/ 7315 w 1441095"/>
              <a:gd name="connsiteY13" fmla="*/ 0 h 1089965"/>
              <a:gd name="connsiteX0" fmla="*/ 2438 w 1453104"/>
              <a:gd name="connsiteY0" fmla="*/ 8016 h 1089965"/>
              <a:gd name="connsiteX1" fmla="*/ 333878 w 1453104"/>
              <a:gd name="connsiteY1" fmla="*/ 0 h 1089965"/>
              <a:gd name="connsiteX2" fmla="*/ 538704 w 1453104"/>
              <a:gd name="connsiteY2" fmla="*/ 395021 h 1089965"/>
              <a:gd name="connsiteX3" fmla="*/ 692323 w 1453104"/>
              <a:gd name="connsiteY3" fmla="*/ 21946 h 1089965"/>
              <a:gd name="connsiteX4" fmla="*/ 1109289 w 1453104"/>
              <a:gd name="connsiteY4" fmla="*/ 21946 h 1089965"/>
              <a:gd name="connsiteX5" fmla="*/ 1101974 w 1453104"/>
              <a:gd name="connsiteY5" fmla="*/ 387706 h 1089965"/>
              <a:gd name="connsiteX6" fmla="*/ 1453104 w 1453104"/>
              <a:gd name="connsiteY6" fmla="*/ 548640 h 1089965"/>
              <a:gd name="connsiteX7" fmla="*/ 1080028 w 1453104"/>
              <a:gd name="connsiteY7" fmla="*/ 702259 h 1089965"/>
              <a:gd name="connsiteX8" fmla="*/ 1087344 w 1453104"/>
              <a:gd name="connsiteY8" fmla="*/ 1089965 h 1089965"/>
              <a:gd name="connsiteX9" fmla="*/ 714268 w 1453104"/>
              <a:gd name="connsiteY9" fmla="*/ 1089965 h 1089965"/>
              <a:gd name="connsiteX10" fmla="*/ 531388 w 1453104"/>
              <a:gd name="connsiteY10" fmla="*/ 680314 h 1089965"/>
              <a:gd name="connsiteX11" fmla="*/ 377769 w 1453104"/>
              <a:gd name="connsiteY11" fmla="*/ 1089965 h 1089965"/>
              <a:gd name="connsiteX12" fmla="*/ 12009 w 1453104"/>
              <a:gd name="connsiteY12" fmla="*/ 1089965 h 1089965"/>
              <a:gd name="connsiteX13" fmla="*/ 2438 w 1453104"/>
              <a:gd name="connsiteY13" fmla="*/ 8016 h 1089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53104" h="1089965">
                <a:moveTo>
                  <a:pt x="2438" y="8016"/>
                </a:moveTo>
                <a:lnTo>
                  <a:pt x="333878" y="0"/>
                </a:lnTo>
                <a:lnTo>
                  <a:pt x="538704" y="395021"/>
                </a:lnTo>
                <a:lnTo>
                  <a:pt x="692323" y="21946"/>
                </a:lnTo>
                <a:lnTo>
                  <a:pt x="1109289" y="21946"/>
                </a:lnTo>
                <a:lnTo>
                  <a:pt x="1101974" y="387706"/>
                </a:lnTo>
                <a:lnTo>
                  <a:pt x="1453104" y="548640"/>
                </a:lnTo>
                <a:lnTo>
                  <a:pt x="1080028" y="702259"/>
                </a:lnTo>
                <a:lnTo>
                  <a:pt x="1087344" y="1089965"/>
                </a:lnTo>
                <a:lnTo>
                  <a:pt x="714268" y="1089965"/>
                </a:lnTo>
                <a:lnTo>
                  <a:pt x="531388" y="680314"/>
                </a:lnTo>
                <a:lnTo>
                  <a:pt x="377769" y="1089965"/>
                </a:lnTo>
                <a:lnTo>
                  <a:pt x="12009" y="1089965"/>
                </a:lnTo>
                <a:cubicBezTo>
                  <a:pt x="14447" y="726643"/>
                  <a:pt x="0" y="371338"/>
                  <a:pt x="2438" y="8016"/>
                </a:cubicBezTo>
                <a:close/>
              </a:path>
            </a:pathLst>
          </a:custGeom>
          <a:solidFill>
            <a:srgbClr val="92D050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олилиния 8"/>
          <p:cNvSpPr/>
          <p:nvPr/>
        </p:nvSpPr>
        <p:spPr>
          <a:xfrm>
            <a:off x="7812088" y="1773238"/>
            <a:ext cx="1065212" cy="1763712"/>
          </a:xfrm>
          <a:custGeom>
            <a:avLst/>
            <a:gdLst>
              <a:gd name="connsiteX0" fmla="*/ 20097 w 1065125"/>
              <a:gd name="connsiteY0" fmla="*/ 316523 h 1763486"/>
              <a:gd name="connsiteX1" fmla="*/ 20097 w 1065125"/>
              <a:gd name="connsiteY1" fmla="*/ 316523 h 1763486"/>
              <a:gd name="connsiteX2" fmla="*/ 226088 w 1065125"/>
              <a:gd name="connsiteY2" fmla="*/ 326572 h 1763486"/>
              <a:gd name="connsiteX3" fmla="*/ 251209 w 1065125"/>
              <a:gd name="connsiteY3" fmla="*/ 331596 h 1763486"/>
              <a:gd name="connsiteX4" fmla="*/ 326571 w 1065125"/>
              <a:gd name="connsiteY4" fmla="*/ 321547 h 1763486"/>
              <a:gd name="connsiteX5" fmla="*/ 527538 w 1065125"/>
              <a:gd name="connsiteY5" fmla="*/ 0 h 1763486"/>
              <a:gd name="connsiteX6" fmla="*/ 648118 w 1065125"/>
              <a:gd name="connsiteY6" fmla="*/ 321547 h 1763486"/>
              <a:gd name="connsiteX7" fmla="*/ 1065125 w 1065125"/>
              <a:gd name="connsiteY7" fmla="*/ 321547 h 1763486"/>
              <a:gd name="connsiteX8" fmla="*/ 1055077 w 1065125"/>
              <a:gd name="connsiteY8" fmla="*/ 1396721 h 1763486"/>
              <a:gd name="connsiteX9" fmla="*/ 663191 w 1065125"/>
              <a:gd name="connsiteY9" fmla="*/ 1391697 h 1763486"/>
              <a:gd name="connsiteX10" fmla="*/ 517490 w 1065125"/>
              <a:gd name="connsiteY10" fmla="*/ 1763486 h 1763486"/>
              <a:gd name="connsiteX11" fmla="*/ 326571 w 1065125"/>
              <a:gd name="connsiteY11" fmla="*/ 1386673 h 1763486"/>
              <a:gd name="connsiteX12" fmla="*/ 15072 w 1065125"/>
              <a:gd name="connsiteY12" fmla="*/ 1396721 h 1763486"/>
              <a:gd name="connsiteX13" fmla="*/ 15072 w 1065125"/>
              <a:gd name="connsiteY13" fmla="*/ 1065125 h 1763486"/>
              <a:gd name="connsiteX14" fmla="*/ 316523 w 1065125"/>
              <a:gd name="connsiteY14" fmla="*/ 889279 h 1763486"/>
              <a:gd name="connsiteX15" fmla="*/ 0 w 1065125"/>
              <a:gd name="connsiteY15" fmla="*/ 718457 h 1763486"/>
              <a:gd name="connsiteX16" fmla="*/ 20097 w 1065125"/>
              <a:gd name="connsiteY16" fmla="*/ 316523 h 1763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65125" h="1763486">
                <a:moveTo>
                  <a:pt x="20097" y="316523"/>
                </a:moveTo>
                <a:lnTo>
                  <a:pt x="20097" y="316523"/>
                </a:lnTo>
                <a:cubicBezTo>
                  <a:pt x="88962" y="318744"/>
                  <a:pt x="157764" y="317462"/>
                  <a:pt x="226088" y="326572"/>
                </a:cubicBezTo>
                <a:cubicBezTo>
                  <a:pt x="234553" y="327701"/>
                  <a:pt x="242835" y="329921"/>
                  <a:pt x="251209" y="331596"/>
                </a:cubicBezTo>
                <a:cubicBezTo>
                  <a:pt x="340359" y="326352"/>
                  <a:pt x="362128" y="339327"/>
                  <a:pt x="326571" y="321547"/>
                </a:cubicBezTo>
                <a:lnTo>
                  <a:pt x="527538" y="0"/>
                </a:lnTo>
                <a:lnTo>
                  <a:pt x="648118" y="321547"/>
                </a:lnTo>
                <a:lnTo>
                  <a:pt x="1065125" y="321547"/>
                </a:lnTo>
                <a:cubicBezTo>
                  <a:pt x="1061776" y="679938"/>
                  <a:pt x="1058426" y="1038330"/>
                  <a:pt x="1055077" y="1396721"/>
                </a:cubicBezTo>
                <a:lnTo>
                  <a:pt x="663191" y="1391697"/>
                </a:lnTo>
                <a:lnTo>
                  <a:pt x="517490" y="1763486"/>
                </a:lnTo>
                <a:lnTo>
                  <a:pt x="326571" y="1386673"/>
                </a:lnTo>
                <a:lnTo>
                  <a:pt x="15072" y="1396721"/>
                </a:lnTo>
                <a:lnTo>
                  <a:pt x="15072" y="1065125"/>
                </a:lnTo>
                <a:lnTo>
                  <a:pt x="316523" y="889279"/>
                </a:lnTo>
                <a:lnTo>
                  <a:pt x="0" y="718457"/>
                </a:lnTo>
                <a:lnTo>
                  <a:pt x="20097" y="316523"/>
                </a:lnTo>
                <a:close/>
              </a:path>
            </a:pathLst>
          </a:custGeom>
          <a:solidFill>
            <a:srgbClr val="FF0000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Полилиния 9"/>
          <p:cNvSpPr/>
          <p:nvPr/>
        </p:nvSpPr>
        <p:spPr>
          <a:xfrm>
            <a:off x="250825" y="3429000"/>
            <a:ext cx="1085850" cy="1824038"/>
          </a:xfrm>
          <a:custGeom>
            <a:avLst/>
            <a:gdLst>
              <a:gd name="connsiteX0" fmla="*/ 0 w 1085222"/>
              <a:gd name="connsiteY0" fmla="*/ 406958 h 1823776"/>
              <a:gd name="connsiteX1" fmla="*/ 381837 w 1085222"/>
              <a:gd name="connsiteY1" fmla="*/ 406958 h 1823776"/>
              <a:gd name="connsiteX2" fmla="*/ 527538 w 1085222"/>
              <a:gd name="connsiteY2" fmla="*/ 0 h 1823776"/>
              <a:gd name="connsiteX3" fmla="*/ 713433 w 1085222"/>
              <a:gd name="connsiteY3" fmla="*/ 422031 h 1823776"/>
              <a:gd name="connsiteX4" fmla="*/ 1080197 w 1085222"/>
              <a:gd name="connsiteY4" fmla="*/ 411982 h 1823776"/>
              <a:gd name="connsiteX5" fmla="*/ 1080197 w 1085222"/>
              <a:gd name="connsiteY5" fmla="*/ 803868 h 1823776"/>
              <a:gd name="connsiteX6" fmla="*/ 733529 w 1085222"/>
              <a:gd name="connsiteY6" fmla="*/ 969666 h 1823776"/>
              <a:gd name="connsiteX7" fmla="*/ 1085222 w 1085222"/>
              <a:gd name="connsiteY7" fmla="*/ 1105319 h 1823776"/>
              <a:gd name="connsiteX8" fmla="*/ 1085222 w 1085222"/>
              <a:gd name="connsiteY8" fmla="*/ 1482132 h 1823776"/>
              <a:gd name="connsiteX9" fmla="*/ 668215 w 1085222"/>
              <a:gd name="connsiteY9" fmla="*/ 1487156 h 1823776"/>
              <a:gd name="connsiteX10" fmla="*/ 497393 w 1085222"/>
              <a:gd name="connsiteY10" fmla="*/ 1823776 h 1823776"/>
              <a:gd name="connsiteX11" fmla="*/ 326571 w 1085222"/>
              <a:gd name="connsiteY11" fmla="*/ 1467059 h 1823776"/>
              <a:gd name="connsiteX12" fmla="*/ 0 w 1085222"/>
              <a:gd name="connsiteY12" fmla="*/ 1477108 h 1823776"/>
              <a:gd name="connsiteX13" fmla="*/ 0 w 1085222"/>
              <a:gd name="connsiteY13" fmla="*/ 406958 h 1823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85222" h="1823776">
                <a:moveTo>
                  <a:pt x="0" y="406958"/>
                </a:moveTo>
                <a:lnTo>
                  <a:pt x="381837" y="406958"/>
                </a:lnTo>
                <a:lnTo>
                  <a:pt x="527538" y="0"/>
                </a:lnTo>
                <a:lnTo>
                  <a:pt x="713433" y="422031"/>
                </a:lnTo>
                <a:lnTo>
                  <a:pt x="1080197" y="411982"/>
                </a:lnTo>
                <a:lnTo>
                  <a:pt x="1080197" y="803868"/>
                </a:lnTo>
                <a:lnTo>
                  <a:pt x="733529" y="969666"/>
                </a:lnTo>
                <a:lnTo>
                  <a:pt x="1085222" y="1105319"/>
                </a:lnTo>
                <a:lnTo>
                  <a:pt x="1085222" y="1482132"/>
                </a:lnTo>
                <a:lnTo>
                  <a:pt x="668215" y="1487156"/>
                </a:lnTo>
                <a:lnTo>
                  <a:pt x="497393" y="1823776"/>
                </a:lnTo>
                <a:lnTo>
                  <a:pt x="326571" y="1467059"/>
                </a:lnTo>
                <a:lnTo>
                  <a:pt x="0" y="1477108"/>
                </a:lnTo>
                <a:cubicBezTo>
                  <a:pt x="1675" y="1118717"/>
                  <a:pt x="3349" y="760325"/>
                  <a:pt x="0" y="406958"/>
                </a:cubicBezTo>
                <a:close/>
              </a:path>
            </a:pathLst>
          </a:custGeom>
          <a:solidFill>
            <a:srgbClr val="FFFF00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Полилиния 10"/>
          <p:cNvSpPr/>
          <p:nvPr/>
        </p:nvSpPr>
        <p:spPr>
          <a:xfrm>
            <a:off x="7524750" y="3716338"/>
            <a:ext cx="1390650" cy="1101725"/>
          </a:xfrm>
          <a:custGeom>
            <a:avLst/>
            <a:gdLst>
              <a:gd name="connsiteX0" fmla="*/ 346669 w 1391697"/>
              <a:gd name="connsiteY0" fmla="*/ 10048 h 1100294"/>
              <a:gd name="connsiteX1" fmla="*/ 653143 w 1391697"/>
              <a:gd name="connsiteY1" fmla="*/ 5024 h 1100294"/>
              <a:gd name="connsiteX2" fmla="*/ 854110 w 1391697"/>
              <a:gd name="connsiteY2" fmla="*/ 381837 h 1100294"/>
              <a:gd name="connsiteX3" fmla="*/ 994787 w 1391697"/>
              <a:gd name="connsiteY3" fmla="*/ 0 h 1100294"/>
              <a:gd name="connsiteX4" fmla="*/ 1391697 w 1391697"/>
              <a:gd name="connsiteY4" fmla="*/ 10048 h 1100294"/>
              <a:gd name="connsiteX5" fmla="*/ 1376625 w 1391697"/>
              <a:gd name="connsiteY5" fmla="*/ 1080198 h 1100294"/>
              <a:gd name="connsiteX6" fmla="*/ 989763 w 1391697"/>
              <a:gd name="connsiteY6" fmla="*/ 1075174 h 1100294"/>
              <a:gd name="connsiteX7" fmla="*/ 828989 w 1391697"/>
              <a:gd name="connsiteY7" fmla="*/ 733530 h 1100294"/>
              <a:gd name="connsiteX8" fmla="*/ 673240 w 1391697"/>
              <a:gd name="connsiteY8" fmla="*/ 1100294 h 1100294"/>
              <a:gd name="connsiteX9" fmla="*/ 341644 w 1391697"/>
              <a:gd name="connsiteY9" fmla="*/ 1090246 h 1100294"/>
              <a:gd name="connsiteX10" fmla="*/ 341644 w 1391697"/>
              <a:gd name="connsiteY10" fmla="*/ 733530 h 1100294"/>
              <a:gd name="connsiteX11" fmla="*/ 0 w 1391697"/>
              <a:gd name="connsiteY11" fmla="*/ 557683 h 1100294"/>
              <a:gd name="connsiteX12" fmla="*/ 356717 w 1391697"/>
              <a:gd name="connsiteY12" fmla="*/ 381837 h 1100294"/>
              <a:gd name="connsiteX13" fmla="*/ 346669 w 1391697"/>
              <a:gd name="connsiteY13" fmla="*/ 10048 h 110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91697" h="1100294">
                <a:moveTo>
                  <a:pt x="346669" y="10048"/>
                </a:moveTo>
                <a:lnTo>
                  <a:pt x="653143" y="5024"/>
                </a:lnTo>
                <a:lnTo>
                  <a:pt x="854110" y="381837"/>
                </a:lnTo>
                <a:lnTo>
                  <a:pt x="994787" y="0"/>
                </a:lnTo>
                <a:lnTo>
                  <a:pt x="1391697" y="10048"/>
                </a:lnTo>
                <a:lnTo>
                  <a:pt x="1376625" y="1080198"/>
                </a:lnTo>
                <a:lnTo>
                  <a:pt x="989763" y="1075174"/>
                </a:lnTo>
                <a:lnTo>
                  <a:pt x="828989" y="733530"/>
                </a:lnTo>
                <a:lnTo>
                  <a:pt x="673240" y="1100294"/>
                </a:lnTo>
                <a:lnTo>
                  <a:pt x="341644" y="1090246"/>
                </a:lnTo>
                <a:lnTo>
                  <a:pt x="341644" y="733530"/>
                </a:lnTo>
                <a:lnTo>
                  <a:pt x="0" y="557683"/>
                </a:lnTo>
                <a:lnTo>
                  <a:pt x="356717" y="381837"/>
                </a:lnTo>
                <a:lnTo>
                  <a:pt x="346669" y="10048"/>
                </a:lnTo>
                <a:close/>
              </a:path>
            </a:pathLst>
          </a:custGeom>
          <a:solidFill>
            <a:srgbClr val="00B0F0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Полилиния 11"/>
          <p:cNvSpPr/>
          <p:nvPr/>
        </p:nvSpPr>
        <p:spPr>
          <a:xfrm>
            <a:off x="250825" y="5445125"/>
            <a:ext cx="1452563" cy="1060450"/>
          </a:xfrm>
          <a:custGeom>
            <a:avLst/>
            <a:gdLst>
              <a:gd name="connsiteX0" fmla="*/ 10049 w 1451987"/>
              <a:gd name="connsiteY0" fmla="*/ 0 h 1060101"/>
              <a:gd name="connsiteX1" fmla="*/ 326572 w 1451987"/>
              <a:gd name="connsiteY1" fmla="*/ 0 h 1060101"/>
              <a:gd name="connsiteX2" fmla="*/ 502418 w 1451987"/>
              <a:gd name="connsiteY2" fmla="*/ 356716 h 1060101"/>
              <a:gd name="connsiteX3" fmla="*/ 688312 w 1451987"/>
              <a:gd name="connsiteY3" fmla="*/ 10048 h 1060101"/>
              <a:gd name="connsiteX4" fmla="*/ 1090247 w 1451987"/>
              <a:gd name="connsiteY4" fmla="*/ 5024 h 1060101"/>
              <a:gd name="connsiteX5" fmla="*/ 1095271 w 1451987"/>
              <a:gd name="connsiteY5" fmla="*/ 366765 h 1060101"/>
              <a:gd name="connsiteX6" fmla="*/ 1451987 w 1451987"/>
              <a:gd name="connsiteY6" fmla="*/ 547635 h 1060101"/>
              <a:gd name="connsiteX7" fmla="*/ 1075174 w 1451987"/>
              <a:gd name="connsiteY7" fmla="*/ 743578 h 1060101"/>
              <a:gd name="connsiteX8" fmla="*/ 1075174 w 1451987"/>
              <a:gd name="connsiteY8" fmla="*/ 1060101 h 1060101"/>
              <a:gd name="connsiteX9" fmla="*/ 0 w 1451987"/>
              <a:gd name="connsiteY9" fmla="*/ 1060101 h 1060101"/>
              <a:gd name="connsiteX10" fmla="*/ 10049 w 1451987"/>
              <a:gd name="connsiteY10" fmla="*/ 0 h 1060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51987" h="1060101">
                <a:moveTo>
                  <a:pt x="10049" y="0"/>
                </a:moveTo>
                <a:lnTo>
                  <a:pt x="326572" y="0"/>
                </a:lnTo>
                <a:lnTo>
                  <a:pt x="502418" y="356716"/>
                </a:lnTo>
                <a:lnTo>
                  <a:pt x="688312" y="10048"/>
                </a:lnTo>
                <a:lnTo>
                  <a:pt x="1090247" y="5024"/>
                </a:lnTo>
                <a:cubicBezTo>
                  <a:pt x="1091922" y="125604"/>
                  <a:pt x="1093596" y="246185"/>
                  <a:pt x="1095271" y="366765"/>
                </a:cubicBezTo>
                <a:lnTo>
                  <a:pt x="1451987" y="547635"/>
                </a:lnTo>
                <a:lnTo>
                  <a:pt x="1075174" y="743578"/>
                </a:lnTo>
                <a:lnTo>
                  <a:pt x="1075174" y="1060101"/>
                </a:lnTo>
                <a:lnTo>
                  <a:pt x="0" y="1060101"/>
                </a:lnTo>
                <a:cubicBezTo>
                  <a:pt x="3350" y="706734"/>
                  <a:pt x="6699" y="353367"/>
                  <a:pt x="10049" y="0"/>
                </a:cubicBezTo>
                <a:close/>
              </a:path>
            </a:pathLst>
          </a:custGeom>
          <a:solidFill>
            <a:srgbClr val="00B0F0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>
            <a:off x="7812088" y="5013325"/>
            <a:ext cx="1069975" cy="1422400"/>
          </a:xfrm>
          <a:custGeom>
            <a:avLst/>
            <a:gdLst>
              <a:gd name="connsiteX0" fmla="*/ 25121 w 1070150"/>
              <a:gd name="connsiteY0" fmla="*/ 371789 h 1421842"/>
              <a:gd name="connsiteX1" fmla="*/ 361741 w 1070150"/>
              <a:gd name="connsiteY1" fmla="*/ 381837 h 1421842"/>
              <a:gd name="connsiteX2" fmla="*/ 517491 w 1070150"/>
              <a:gd name="connsiteY2" fmla="*/ 0 h 1421842"/>
              <a:gd name="connsiteX3" fmla="*/ 683288 w 1070150"/>
              <a:gd name="connsiteY3" fmla="*/ 371789 h 1421842"/>
              <a:gd name="connsiteX4" fmla="*/ 1070150 w 1070150"/>
              <a:gd name="connsiteY4" fmla="*/ 381837 h 1421842"/>
              <a:gd name="connsiteX5" fmla="*/ 1070150 w 1070150"/>
              <a:gd name="connsiteY5" fmla="*/ 1421842 h 1421842"/>
              <a:gd name="connsiteX6" fmla="*/ 0 w 1070150"/>
              <a:gd name="connsiteY6" fmla="*/ 1416818 h 1421842"/>
              <a:gd name="connsiteX7" fmla="*/ 5025 w 1070150"/>
              <a:gd name="connsiteY7" fmla="*/ 1014884 h 1421842"/>
              <a:gd name="connsiteX8" fmla="*/ 331596 w 1070150"/>
              <a:gd name="connsiteY8" fmla="*/ 869182 h 1421842"/>
              <a:gd name="connsiteX9" fmla="*/ 15073 w 1070150"/>
              <a:gd name="connsiteY9" fmla="*/ 693336 h 1421842"/>
              <a:gd name="connsiteX10" fmla="*/ 25121 w 1070150"/>
              <a:gd name="connsiteY10" fmla="*/ 371789 h 1421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70150" h="1421842">
                <a:moveTo>
                  <a:pt x="25121" y="371789"/>
                </a:moveTo>
                <a:lnTo>
                  <a:pt x="361741" y="381837"/>
                </a:lnTo>
                <a:lnTo>
                  <a:pt x="517491" y="0"/>
                </a:lnTo>
                <a:lnTo>
                  <a:pt x="683288" y="371789"/>
                </a:lnTo>
                <a:lnTo>
                  <a:pt x="1070150" y="381837"/>
                </a:lnTo>
                <a:lnTo>
                  <a:pt x="1070150" y="1421842"/>
                </a:lnTo>
                <a:lnTo>
                  <a:pt x="0" y="1416818"/>
                </a:lnTo>
                <a:lnTo>
                  <a:pt x="5025" y="1014884"/>
                </a:lnTo>
                <a:lnTo>
                  <a:pt x="331596" y="869182"/>
                </a:lnTo>
                <a:lnTo>
                  <a:pt x="15073" y="693336"/>
                </a:lnTo>
                <a:cubicBezTo>
                  <a:pt x="16748" y="584479"/>
                  <a:pt x="18422" y="475622"/>
                  <a:pt x="25121" y="371789"/>
                </a:cubicBezTo>
                <a:close/>
              </a:path>
            </a:pathLst>
          </a:custGeom>
          <a:solidFill>
            <a:srgbClr val="92D050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609" name="Прямоугольник 13"/>
          <p:cNvSpPr>
            <a:spLocks noChangeArrowheads="1"/>
          </p:cNvSpPr>
          <p:nvPr/>
        </p:nvSpPr>
        <p:spPr bwMode="auto">
          <a:xfrm>
            <a:off x="1258888" y="404813"/>
            <a:ext cx="63373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Муниципальное бюджетное дошкольное образовательное учреждение </a:t>
            </a:r>
          </a:p>
          <a:p>
            <a:pPr algn="ctr"/>
            <a:r>
              <a:rPr lang="ru-RU"/>
              <a:t>«Детский сад № 303»</a:t>
            </a:r>
            <a:br>
              <a:rPr lang="ru-RU"/>
            </a:br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403350" y="2349500"/>
            <a:ext cx="6408738" cy="15557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cs typeface="Times New Roman" pitchFamily="18" charset="0"/>
              </a:rPr>
              <a:t>Игра с правилами «Собери фигуру»</a:t>
            </a:r>
            <a:endParaRPr lang="ru-RU" sz="4800" b="1">
              <a:solidFill>
                <a:srgbClr val="FF000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25611" name="Прямоугольник 15"/>
          <p:cNvSpPr>
            <a:spLocks noChangeArrowheads="1"/>
          </p:cNvSpPr>
          <p:nvPr/>
        </p:nvSpPr>
        <p:spPr bwMode="auto">
          <a:xfrm>
            <a:off x="2411413" y="5084763"/>
            <a:ext cx="43211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/>
              <a:t>Разработала:</a:t>
            </a:r>
            <a:br>
              <a:rPr lang="ru-RU" b="1"/>
            </a:br>
            <a:r>
              <a:rPr lang="ru-RU" b="1"/>
              <a:t> воспитатель</a:t>
            </a:r>
          </a:p>
          <a:p>
            <a:pPr algn="ctr"/>
            <a:r>
              <a:rPr lang="ru-RU" b="1"/>
              <a:t> МБДОУ «Детский сад № 303»</a:t>
            </a:r>
            <a:br>
              <a:rPr lang="ru-RU" b="1"/>
            </a:br>
            <a:r>
              <a:rPr lang="ru-RU" b="1"/>
              <a:t>Кузьменко Ю.К.</a:t>
            </a:r>
          </a:p>
        </p:txBody>
      </p:sp>
      <p:sp>
        <p:nvSpPr>
          <p:cNvPr id="25613" name="Прямоугольник 13"/>
          <p:cNvSpPr>
            <a:spLocks noChangeArrowheads="1"/>
          </p:cNvSpPr>
          <p:nvPr/>
        </p:nvSpPr>
        <p:spPr bwMode="auto">
          <a:xfrm>
            <a:off x="1619250" y="3789363"/>
            <a:ext cx="6337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000066"/>
                </a:solidFill>
                <a:latin typeface="Times New Roman" pitchFamily="18" charset="0"/>
              </a:rPr>
              <a:t>Для  детей  5-7 лет</a:t>
            </a: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3" y="571500"/>
            <a:ext cx="7696200" cy="3657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b="1" smtClean="0"/>
              <a:t>ЦЕЛЬ:</a:t>
            </a:r>
            <a:r>
              <a:rPr lang="ru-RU" smtClean="0"/>
              <a:t> </a:t>
            </a:r>
          </a:p>
          <a:p>
            <a:pPr eaLnBrk="1" hangingPunct="1">
              <a:buFontTx/>
              <a:buNone/>
            </a:pPr>
            <a:r>
              <a:rPr lang="ru-RU" i="1" smtClean="0">
                <a:latin typeface="Times New Roman" pitchFamily="18" charset="0"/>
              </a:rPr>
              <a:t>Формировать элементарные математические представления, развивать психические процессы , формировать произвольность в общении детей со взрослыми и сверстниками </a:t>
            </a:r>
          </a:p>
          <a:p>
            <a:pPr eaLnBrk="1" hangingPunct="1">
              <a:buFontTx/>
              <a:buNone/>
            </a:pPr>
            <a:endParaRPr lang="ru-RU" sz="3600" i="1" smtClean="0">
              <a:latin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3929066"/>
            <a:ext cx="4349091" cy="2738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tx2">
                <a:lumMod val="20000"/>
                <a:lumOff val="80000"/>
                <a:alpha val="60000"/>
              </a:schemeClr>
            </a:glow>
            <a:softEdge rad="127000"/>
          </a:effectLst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4"/>
          <p:cNvSpPr>
            <a:spLocks noGrp="1" noChangeArrowheads="1"/>
          </p:cNvSpPr>
          <p:nvPr>
            <p:ph idx="1"/>
          </p:nvPr>
        </p:nvSpPr>
        <p:spPr>
          <a:xfrm>
            <a:off x="685800" y="476250"/>
            <a:ext cx="7696200" cy="54737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b="1" i="1" u="sng" smtClean="0">
                <a:latin typeface="Times New Roman" pitchFamily="18" charset="0"/>
              </a:rPr>
              <a:t>Задачи:</a:t>
            </a:r>
            <a:br>
              <a:rPr lang="ru-RU" b="1" i="1" u="sng" smtClean="0">
                <a:latin typeface="Times New Roman" pitchFamily="18" charset="0"/>
              </a:rPr>
            </a:br>
            <a:endParaRPr lang="ru-RU" sz="1000" b="1" i="1" u="sng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sz="2800" smtClean="0"/>
              <a:t>1.Развивать умение классифицировать и обобщать геометрические фигуры по признакам.</a:t>
            </a:r>
            <a:br>
              <a:rPr lang="ru-RU" sz="2800" smtClean="0"/>
            </a:br>
            <a:r>
              <a:rPr lang="ru-RU" sz="2800" smtClean="0"/>
              <a:t>2.Развивать умение составлять предмет из частей.</a:t>
            </a:r>
            <a:br>
              <a:rPr lang="ru-RU" sz="2800" smtClean="0"/>
            </a:br>
            <a:r>
              <a:rPr lang="ru-RU" sz="2800" smtClean="0"/>
              <a:t>3.Развивать умение ориентироваться в пространстве.</a:t>
            </a:r>
            <a:br>
              <a:rPr lang="ru-RU" sz="2800" smtClean="0"/>
            </a:br>
            <a:r>
              <a:rPr lang="ru-RU" sz="2800" smtClean="0"/>
              <a:t>4.Развивать внимание, логическое мышление, воображение.</a:t>
            </a:r>
            <a:br>
              <a:rPr lang="ru-RU" sz="2800" smtClean="0"/>
            </a:br>
            <a:r>
              <a:rPr lang="ru-RU" sz="2800" smtClean="0"/>
              <a:t>5.Развивать умение выполнять правила игры.</a:t>
            </a:r>
            <a:br>
              <a:rPr lang="ru-RU" sz="2800" smtClean="0"/>
            </a:br>
            <a:r>
              <a:rPr lang="ru-RU" sz="2800" smtClean="0"/>
              <a:t>6.Развивать умение взаимодействовать со взрослым и со сверстниками.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643188" y="5572125"/>
            <a:ext cx="914400" cy="914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5643563" y="5500688"/>
            <a:ext cx="1060450" cy="914400"/>
          </a:xfrm>
          <a:prstGeom prst="triangl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4143375" y="5715000"/>
            <a:ext cx="985838" cy="100012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-0.33302  E" pathEditMode="relative" ptsTypes="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Прямоугольник 4"/>
          <p:cNvSpPr>
            <a:spLocks noChangeArrowheads="1"/>
          </p:cNvSpPr>
          <p:nvPr/>
        </p:nvSpPr>
        <p:spPr bwMode="auto">
          <a:xfrm>
            <a:off x="714375" y="285750"/>
            <a:ext cx="7429500" cy="578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i="1" u="sng">
                <a:solidFill>
                  <a:srgbClr val="002060"/>
                </a:solidFill>
              </a:rPr>
              <a:t>1 вариант игры</a:t>
            </a:r>
          </a:p>
          <a:p>
            <a:endParaRPr lang="ru-RU"/>
          </a:p>
          <a:p>
            <a:r>
              <a:rPr lang="ru-RU" sz="24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Материал.</a:t>
            </a:r>
          </a:p>
          <a:p>
            <a:r>
              <a:rPr lang="ru-RU" sz="2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Набор плоскостных геометрических фигур разного цвета и размера, карточки – схемы, магнитофон.</a:t>
            </a:r>
            <a:endParaRPr lang="ru-RU" sz="2000" i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Правила игры.</a:t>
            </a:r>
            <a:endParaRPr lang="ru-RU" sz="2400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Дети выбирают схему с помощью музыки.</a:t>
            </a:r>
          </a:p>
          <a:p>
            <a:r>
              <a:rPr lang="ru-RU" sz="2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По схеме нужно выложить фигуру и сказать, на кого или на что она похожа.</a:t>
            </a:r>
          </a:p>
          <a:p>
            <a:r>
              <a:rPr lang="ru-RU" sz="2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3.Если фигура выложена правильно, участник игры получает звездочку.</a:t>
            </a:r>
          </a:p>
          <a:p>
            <a:r>
              <a:rPr lang="ru-RU" sz="24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Ход игры.</a:t>
            </a:r>
            <a:endParaRPr lang="ru-RU" sz="2400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Пока звучит музыка, дети бегут вокруг столов. Когда музыка остановится, дети садятся около той схемы, у которой остановились, и начинают выкладывать фигуру. После того как задание выполнено, нужно сказать на кого или на что похожа     фигура. Если фигура выложена правильно, участник игры </a:t>
            </a:r>
          </a:p>
          <a:p>
            <a:r>
              <a:rPr lang="ru-RU" sz="2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получает звездочку.</a:t>
            </a: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427137">
            <a:off x="486298" y="515789"/>
            <a:ext cx="3529143" cy="238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41508">
            <a:off x="723046" y="3917792"/>
            <a:ext cx="3589040" cy="2268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43775">
            <a:off x="4580289" y="2108381"/>
            <a:ext cx="4068667" cy="2611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3500438" y="6357938"/>
            <a:ext cx="2571750" cy="342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600" decel="100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600" decel="100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00" decel="100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00" decel="100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600" decel="100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600" decel="100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00" decel="100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00" decel="100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Прямоугольник 1"/>
          <p:cNvSpPr>
            <a:spLocks noChangeArrowheads="1"/>
          </p:cNvSpPr>
          <p:nvPr/>
        </p:nvSpPr>
        <p:spPr bwMode="auto">
          <a:xfrm>
            <a:off x="285750" y="0"/>
            <a:ext cx="8643938" cy="646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b="1" i="1" dirty="0">
              <a:solidFill>
                <a:srgbClr val="002060"/>
              </a:solidFill>
            </a:endParaRPr>
          </a:p>
          <a:p>
            <a:pPr algn="ctr"/>
            <a:r>
              <a:rPr lang="ru-RU" b="1" i="1" dirty="0">
                <a:solidFill>
                  <a:srgbClr val="002060"/>
                </a:solidFill>
              </a:rPr>
              <a:t>2 вариант игры</a:t>
            </a:r>
          </a:p>
          <a:p>
            <a:pPr algn="ctr"/>
            <a:endParaRPr lang="ru-RU" i="1" dirty="0">
              <a:solidFill>
                <a:srgbClr val="002060"/>
              </a:solidFill>
            </a:endParaRPr>
          </a:p>
          <a:p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Материал.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Набор плоскостных геометрических фигур разного цвета и размера, карточки – схемы, два «поля», «чудесный мешочек» с объемными геометрическими фигурами двух цветов по количеству детей, «золотые» и «серебряные» медали.</a:t>
            </a:r>
          </a:p>
          <a:p>
            <a:r>
              <a:rPr lang="ru-RU" sz="24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Правила </a:t>
            </a:r>
            <a:r>
              <a:rPr lang="ru-RU" sz="24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игры.</a:t>
            </a:r>
            <a:endParaRPr lang="ru-RU" sz="2400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Дети делятся на две команды с помощью «чудесного мешочка».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Каждая команда выкладывает по одной фигуре по схеме на «поле».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Та команда, которая закончит первой, побеждает.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Каждая команда должна сказать, на кого или на что похожа выложенная фигура.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5. Победившая команда получает «золотые» медали, проигравшая – «серебряные».</a:t>
            </a:r>
          </a:p>
          <a:p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Ход игры.</a:t>
            </a:r>
            <a:endParaRPr lang="ru-RU" sz="24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Дети делятся на две команды с помощью «чудесного мешочка». Дети, доставшие желтые фигуры, – команда «желтых», синие – команда «синих». По сигналу воспитателя команды начинают собирать фигуру, каждая на своем «поле», используя карточки-схемы. Та команда, которая быстрее справилась с заданием, выигрывает. Каждая команда представляет свою фигуру. Победившая команда получает 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«золотые» медали, проигравшая – «серебряные».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143250" y="6072188"/>
            <a:ext cx="3071813" cy="628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500041"/>
            <a:ext cx="3643338" cy="2876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1">
                <a:lumMod val="20000"/>
                <a:lumOff val="80000"/>
                <a:alpha val="40000"/>
              </a:schemeClr>
            </a:glow>
            <a:softEdge rad="127000"/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3714752"/>
            <a:ext cx="4602651" cy="2936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bg2">
                <a:lumMod val="20000"/>
                <a:lumOff val="80000"/>
                <a:alpha val="60000"/>
              </a:schemeClr>
            </a:glow>
            <a:softEdge rad="127000"/>
          </a:effec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571480"/>
            <a:ext cx="3739673" cy="2799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bg2">
                <a:lumMod val="20000"/>
                <a:lumOff val="80000"/>
                <a:alpha val="40000"/>
              </a:schemeClr>
            </a:glow>
            <a:softEdge rad="127000"/>
          </a:effectLst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600" decel="100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600" decel="100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00" decel="100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00" decel="100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600" decel="100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600" decel="100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00" decel="100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00" decel="100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Пастель">
  <a:themeElements>
    <a:clrScheme name="Пастель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Пастель">
      <a:majorFont>
        <a:latin typeface="Comic Sans MS"/>
        <a:ea typeface=""/>
        <a:cs typeface="Arial"/>
      </a:majorFont>
      <a:minorFont>
        <a:latin typeface="Comic Sans MS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астель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Пастель">
  <a:themeElements>
    <a:clrScheme name="1_Пастель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1_Пастель">
      <a:majorFont>
        <a:latin typeface="Comic Sans MS"/>
        <a:ea typeface=""/>
        <a:cs typeface="Arial"/>
      </a:majorFont>
      <a:minorFont>
        <a:latin typeface="Comic Sans MS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Пастель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Пастель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Пастель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Пастель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Пастель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Пастель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Пастель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Пастель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</TotalTime>
  <Words>360</Words>
  <Application>Microsoft Office PowerPoint</Application>
  <PresentationFormat>Экран (4:3)</PresentationFormat>
  <Paragraphs>36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7</vt:i4>
      </vt:variant>
    </vt:vector>
  </HeadingPairs>
  <TitlesOfParts>
    <vt:vector size="9" baseType="lpstr">
      <vt:lpstr>Пастель</vt:lpstr>
      <vt:lpstr>1_Пастель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Компас</dc:creator>
  <cp:lastModifiedBy>Ольга</cp:lastModifiedBy>
  <cp:revision>26</cp:revision>
  <dcterms:created xsi:type="dcterms:W3CDTF">2014-01-26T08:55:03Z</dcterms:created>
  <dcterms:modified xsi:type="dcterms:W3CDTF">2016-01-27T18:31:12Z</dcterms:modified>
</cp:coreProperties>
</file>