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906000" cy="6858000" type="A4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90" y="-204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791E3-1EE5-46C2-9432-6E5582484031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88EBD-B97F-44CD-9CF2-A072AA8CA2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6187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2791E3-1EE5-46C2-9432-6E5582484031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788EBD-B97F-44CD-9CF2-A072AA8CA2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4173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ru-RU" altLang="ru-RU" sz="2800" b="1" smtClean="0">
                <a:solidFill>
                  <a:srgbClr val="262626"/>
                </a:solidFill>
                <a:latin typeface="Arial Narrow" pitchFamily="34" charset="0"/>
                <a:cs typeface="Arial" charset="0"/>
              </a:rPr>
              <a:t>Электроэнергия. Электроэнергетика.</a:t>
            </a:r>
            <a:br>
              <a:rPr lang="ru-RU" altLang="ru-RU" sz="2800" b="1" smtClean="0">
                <a:solidFill>
                  <a:srgbClr val="262626"/>
                </a:solidFill>
                <a:latin typeface="Arial Narrow" pitchFamily="34" charset="0"/>
                <a:cs typeface="Arial" charset="0"/>
              </a:rPr>
            </a:br>
            <a:r>
              <a:rPr lang="ru-RU" altLang="ru-RU" sz="2800" b="1" smtClean="0">
                <a:solidFill>
                  <a:srgbClr val="262626"/>
                </a:solidFill>
                <a:latin typeface="Arial Narrow" pitchFamily="34" charset="0"/>
                <a:cs typeface="Arial" charset="0"/>
              </a:rPr>
              <a:t>Электробезопасность.</a:t>
            </a: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5207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2800" b="1" smtClean="0">
                <a:solidFill>
                  <a:srgbClr val="990000"/>
                </a:solidFill>
                <a:latin typeface="Arial Narrow" pitchFamily="34" charset="0"/>
              </a:rPr>
              <a:t>ЭЛЕКТРИЧЕСТВО ОПАСНО!</a:t>
            </a: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1082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2800" b="1" smtClean="0">
                <a:solidFill>
                  <a:schemeClr val="tx2"/>
                </a:solidFill>
                <a:latin typeface="Arial Narrow" pitchFamily="34" charset="0"/>
              </a:rPr>
              <a:t>ПРАВИЛА ОБРАЩЕНИЯ С ЭЛЕКТРИЧЕСКИМИ ПРИБОРАМИ</a:t>
            </a: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0897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2800" b="1" smtClean="0">
                <a:solidFill>
                  <a:schemeClr val="tx2"/>
                </a:solidFill>
                <a:latin typeface="Arial Narrow" pitchFamily="34" charset="0"/>
              </a:rPr>
              <a:t>ПРАВИЛА ОБРАЩЕНИЯ С ЭЛЕКТРИЧЕСКИМИ ПРИБОРАМИ</a:t>
            </a: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9549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2800" b="1" smtClean="0">
                <a:solidFill>
                  <a:schemeClr val="tx2"/>
                </a:solidFill>
                <a:latin typeface="Arial Narrow" pitchFamily="34" charset="0"/>
              </a:rPr>
              <a:t>ПРАВИЛА ПОВЕДЕНИЯ ВБЛИЗИ ЭНЕРГООБЪЕКТОВ</a:t>
            </a: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8024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2800" b="1" smtClean="0">
                <a:solidFill>
                  <a:schemeClr val="tx2"/>
                </a:solidFill>
                <a:latin typeface="Arial Narrow" pitchFamily="34" charset="0"/>
              </a:rPr>
              <a:t>ПРАВИЛА ПОВЕДЕНИЯ ВБЛИЗИ ЭНЕРГООБЪЕКТОВ</a:t>
            </a: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6556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2800" b="1" smtClean="0">
                <a:solidFill>
                  <a:schemeClr val="tx2"/>
                </a:solidFill>
                <a:latin typeface="Arial Narrow" pitchFamily="34" charset="0"/>
              </a:rPr>
              <a:t>ПРАВИЛА ПОВЕДЕНИЯ ВБЛИЗИ ЭНЕРГООБЪЕКТОВ</a:t>
            </a: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4379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2800" b="1" smtClean="0">
                <a:solidFill>
                  <a:schemeClr val="tx2"/>
                </a:solidFill>
                <a:latin typeface="Arial Narrow" pitchFamily="34" charset="0"/>
              </a:rPr>
              <a:t>ПРАВИЛА ПОВЕДЕНИЯ ВБЛИЗИ ЭНЕРГООБЪЕКТОВ</a:t>
            </a: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9824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2800" b="1" smtClean="0">
                <a:solidFill>
                  <a:srgbClr val="990000"/>
                </a:solidFill>
                <a:latin typeface="Arial Narrow" pitchFamily="34" charset="0"/>
              </a:rPr>
              <a:t>ЗНАКИ И ПЛАКАТЫ, ПРЕДУПРЕЖДАЮЩИЕ ОБ ОПАСНОСТИ ПОРАЖЕНИЯ ЭЛЕКТРИЧЕСТВОМ</a:t>
            </a: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1299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2800" b="1" smtClean="0">
                <a:solidFill>
                  <a:schemeClr val="tx2"/>
                </a:solidFill>
                <a:latin typeface="Arial Narrow" pitchFamily="34" charset="0"/>
              </a:rPr>
              <a:t>ПРОТИВОЗАКОННЫЕ ДЕЙСТВИЯ И ИХ ПОСЛЕДСТВИЯ</a:t>
            </a: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2263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2800" b="1" smtClean="0">
                <a:solidFill>
                  <a:schemeClr val="tx2"/>
                </a:solidFill>
                <a:latin typeface="Arial Narrow" pitchFamily="34" charset="0"/>
              </a:rPr>
              <a:t>ОКАЗАНИЕ ПОМОЩИ ПОСТРАДАВШЕМУ</a:t>
            </a:r>
            <a:r>
              <a:rPr lang="ru-RU" altLang="ru-RU" sz="2800" b="1" smtClean="0">
                <a:latin typeface="Arial Narrow" pitchFamily="34" charset="0"/>
              </a:rPr>
              <a:t> </a:t>
            </a: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3669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2800" b="1" smtClean="0">
                <a:solidFill>
                  <a:schemeClr val="tx2"/>
                </a:solidFill>
                <a:latin typeface="Arial Narrow" pitchFamily="34" charset="0"/>
              </a:rPr>
              <a:t>ЭЛЕКТРОЭНЕРГИЯ И ЭЛЕКТРОЭНЕРГЕТИКА</a:t>
            </a: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9219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2800" b="1" smtClean="0">
                <a:solidFill>
                  <a:schemeClr val="tx2"/>
                </a:solidFill>
                <a:latin typeface="Arial Narrow" pitchFamily="34" charset="0"/>
              </a:rPr>
              <a:t>БЕРЕГИТЕ СВОЮ ЖИЗНЬ И ЖИЗНЬ СВОИХ ДРУЗЕЙ!</a:t>
            </a: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469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2800" b="1" smtClean="0">
                <a:solidFill>
                  <a:schemeClr val="tx2"/>
                </a:solidFill>
                <a:latin typeface="Arial Narrow" pitchFamily="34" charset="0"/>
              </a:rPr>
              <a:t>ЭЛЕКТРОЭНЕРГИЯ ВОКРУГ НАС</a:t>
            </a: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7770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3570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4393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2800" b="1" smtClean="0">
                <a:solidFill>
                  <a:schemeClr val="tx2"/>
                </a:solidFill>
                <a:latin typeface="Arial Narrow" pitchFamily="34" charset="0"/>
              </a:rPr>
              <a:t>О МЕЖРЕГИОНАЛЬНОЙ РАСПРЕДЕЛИТЕЛЬНОЙ ЭЛЕКТРОСЕТЕВОЙ КОМПАНИИ ЦЕНТРА И ПРИВОЛЖЬЯ</a:t>
            </a: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7255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2800" b="1" smtClean="0">
                <a:solidFill>
                  <a:schemeClr val="tx2"/>
                </a:solidFill>
                <a:latin typeface="Arial Narrow" pitchFamily="34" charset="0"/>
              </a:rPr>
              <a:t>О МЕЖРЕГИОНАЛЬНОЙ РАСПРЕДЕЛИТЕЛЬНОЙ ЭЛЕКТРОСЕТЕВОЙ КОМПАНИИ ЦЕНТРА И ПРИВОЛЖЬЯ</a:t>
            </a: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9554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2800" b="1" smtClean="0">
                <a:solidFill>
                  <a:schemeClr val="tx2"/>
                </a:solidFill>
                <a:latin typeface="Arial Narrow" pitchFamily="34" charset="0"/>
              </a:rPr>
              <a:t>О МЕЖРЕГИОНАЛЬНОЙ РАСПРЕДЕЛИТЕЛЬНОЙ ЭЛЕКТРОСЕТЕВОЙ КОМПАНИИ ЦЕНТРА И ПРИВОЛЖЬЯ</a:t>
            </a: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9758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2800" b="1" smtClean="0">
                <a:solidFill>
                  <a:schemeClr val="tx2"/>
                </a:solidFill>
                <a:latin typeface="Arial Narrow" pitchFamily="34" charset="0"/>
              </a:rPr>
              <a:t>ПРОФЕССИЯ - ЭНЕРГЕТИК</a:t>
            </a: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68363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91</Words>
  <Application>Microsoft Office PowerPoint</Application>
  <PresentationFormat>Лист A4 (210x297 мм)</PresentationFormat>
  <Paragraphs>18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Электроэнергия. Электроэнергетика. Электробезопасность.</vt:lpstr>
      <vt:lpstr>ЭЛЕКТРОЭНЕРГИЯ И ЭЛЕКТРОЭНЕРГЕТИКА</vt:lpstr>
      <vt:lpstr>ЭЛЕКТРОЭНЕРГИЯ ВОКРУГ НАС</vt:lpstr>
      <vt:lpstr>Презентация PowerPoint</vt:lpstr>
      <vt:lpstr>Презентация PowerPoint</vt:lpstr>
      <vt:lpstr>О МЕЖРЕГИОНАЛЬНОЙ РАСПРЕДЕЛИТЕЛЬНОЙ ЭЛЕКТРОСЕТЕВОЙ КОМПАНИИ ЦЕНТРА И ПРИВОЛЖЬЯ</vt:lpstr>
      <vt:lpstr>О МЕЖРЕГИОНАЛЬНОЙ РАСПРЕДЕЛИТЕЛЬНОЙ ЭЛЕКТРОСЕТЕВОЙ КОМПАНИИ ЦЕНТРА И ПРИВОЛЖЬЯ</vt:lpstr>
      <vt:lpstr>О МЕЖРЕГИОНАЛЬНОЙ РАСПРЕДЕЛИТЕЛЬНОЙ ЭЛЕКТРОСЕТЕВОЙ КОМПАНИИ ЦЕНТРА И ПРИВОЛЖЬЯ</vt:lpstr>
      <vt:lpstr>ПРОФЕССИЯ - ЭНЕРГЕТИК</vt:lpstr>
      <vt:lpstr>ЭЛЕКТРИЧЕСТВО ОПАСНО!</vt:lpstr>
      <vt:lpstr>ПРАВИЛА ОБРАЩЕНИЯ С ЭЛЕКТРИЧЕСКИМИ ПРИБОРАМИ</vt:lpstr>
      <vt:lpstr>ПРАВИЛА ОБРАЩЕНИЯ С ЭЛЕКТРИЧЕСКИМИ ПРИБОРАМИ</vt:lpstr>
      <vt:lpstr>ПРАВИЛА ПОВЕДЕНИЯ ВБЛИЗИ ЭНЕРГООБЪЕКТОВ</vt:lpstr>
      <vt:lpstr>ПРАВИЛА ПОВЕДЕНИЯ ВБЛИЗИ ЭНЕРГООБЪЕКТОВ</vt:lpstr>
      <vt:lpstr>ПРАВИЛА ПОВЕДЕНИЯ ВБЛИЗИ ЭНЕРГООБЪЕКТОВ</vt:lpstr>
      <vt:lpstr>ПРАВИЛА ПОВЕДЕНИЯ ВБЛИЗИ ЭНЕРГООБЪЕКТОВ</vt:lpstr>
      <vt:lpstr>ЗНАКИ И ПЛАКАТЫ, ПРЕДУПРЕЖДАЮЩИЕ ОБ ОПАСНОСТИ ПОРАЖЕНИЯ ЭЛЕКТРИЧЕСТВОМ</vt:lpstr>
      <vt:lpstr>ПРОТИВОЗАКОННЫЕ ДЕЙСТВИЯ И ИХ ПОСЛЕДСТВИЯ</vt:lpstr>
      <vt:lpstr>ОКАЗАНИЕ ПОМОЩИ ПОСТРАДАВШЕМУ </vt:lpstr>
      <vt:lpstr>БЕРЕГИТЕ СВОЮ ЖИЗНЬ И ЖИЗНЬ СВОИХ ДРУЗЕЙ!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Электроэнергия. Электроэнергетика. Электробезопасность.</dc:title>
  <dc:creator>user</dc:creator>
  <cp:lastModifiedBy>Третьякова Марина Вениаминовна</cp:lastModifiedBy>
  <cp:revision>1</cp:revision>
  <dcterms:created xsi:type="dcterms:W3CDTF">2015-10-16T19:34:10Z</dcterms:created>
  <dcterms:modified xsi:type="dcterms:W3CDTF">2015-10-29T10:41:20Z</dcterms:modified>
</cp:coreProperties>
</file>