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0264-E922-41AC-9EA8-DB96C6962B15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F192-9BF7-4043-8BFE-A4AD34A91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5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0264-E922-41AC-9EA8-DB96C6962B15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F192-9BF7-4043-8BFE-A4AD34A91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2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0264-E922-41AC-9EA8-DB96C6962B15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F192-9BF7-4043-8BFE-A4AD34A91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4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0264-E922-41AC-9EA8-DB96C6962B15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F192-9BF7-4043-8BFE-A4AD34A91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6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0264-E922-41AC-9EA8-DB96C6962B15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F192-9BF7-4043-8BFE-A4AD34A91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90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0264-E922-41AC-9EA8-DB96C6962B15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F192-9BF7-4043-8BFE-A4AD34A91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7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0264-E922-41AC-9EA8-DB96C6962B15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F192-9BF7-4043-8BFE-A4AD34A91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29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0264-E922-41AC-9EA8-DB96C6962B15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F192-9BF7-4043-8BFE-A4AD34A91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0264-E922-41AC-9EA8-DB96C6962B15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F192-9BF7-4043-8BFE-A4AD34A91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83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0264-E922-41AC-9EA8-DB96C6962B15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F192-9BF7-4043-8BFE-A4AD34A91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65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0264-E922-41AC-9EA8-DB96C6962B15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F192-9BF7-4043-8BFE-A4AD34A91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2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A0264-E922-41AC-9EA8-DB96C6962B15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FF192-9BF7-4043-8BFE-A4AD34A91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7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opbirthba.zzz.com.ua/hehehgujar/img-51517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4" y="-11507"/>
            <a:ext cx="9154763" cy="68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7848872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</a:rPr>
              <a:t>Муниципальное бюджетное дошкольное образовательное учреждение </a:t>
            </a:r>
          </a:p>
          <a:p>
            <a:pPr lvl="0" algn="ctr"/>
            <a:r>
              <a:rPr lang="ru-RU" b="1" dirty="0">
                <a:solidFill>
                  <a:srgbClr val="0070C0"/>
                </a:solidFill>
              </a:rPr>
              <a:t>«Детский сад №75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</a:p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Группа №4</a:t>
            </a:r>
            <a:endParaRPr lang="ru-RU" b="1" dirty="0">
              <a:solidFill>
                <a:srgbClr val="0070C0"/>
              </a:solidFill>
            </a:endParaRPr>
          </a:p>
          <a:p>
            <a:pPr lvl="0" algn="ctr"/>
            <a:endParaRPr lang="ru-RU" b="1" dirty="0">
              <a:solidFill>
                <a:prstClr val="black"/>
              </a:solidFill>
            </a:endParaRPr>
          </a:p>
          <a:p>
            <a:pPr lvl="0" algn="ctr"/>
            <a:r>
              <a:rPr lang="ru-RU" sz="2800" b="1" i="1" dirty="0">
                <a:solidFill>
                  <a:srgbClr val="00B050"/>
                </a:solidFill>
              </a:rPr>
              <a:t> </a:t>
            </a:r>
            <a:r>
              <a:rPr lang="ru-RU" sz="2800" b="1" i="1" dirty="0" smtClean="0">
                <a:solidFill>
                  <a:srgbClr val="00B050"/>
                </a:solidFill>
              </a:rPr>
              <a:t>«Наша зимняя прогулка»</a:t>
            </a:r>
            <a:endParaRPr lang="ru-RU" sz="1600" b="1" i="1" dirty="0" smtClean="0">
              <a:solidFill>
                <a:srgbClr val="00B050"/>
              </a:solidFill>
            </a:endParaRPr>
          </a:p>
          <a:p>
            <a:pPr lvl="0" algn="ctr"/>
            <a:endParaRPr lang="ru-RU" b="1" i="1" dirty="0">
              <a:solidFill>
                <a:srgbClr val="00B050"/>
              </a:solidFill>
            </a:endParaRP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Цель: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здоровья, физическое и умственное развитие детей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закаливание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Задачи:</a:t>
            </a:r>
          </a:p>
          <a:p>
            <a:pPr marL="114300" indent="-342900" fontAlgn="base">
              <a:buFont typeface="Wingdings" panose="05000000000000000000" pitchFamily="2" charset="2"/>
              <a:buChar char="§"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оптимизировать двигательную активность детей; способствовать </a:t>
            </a:r>
          </a:p>
          <a:p>
            <a:pPr fontAlgn="base"/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    их физическому развитию;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оказывать закаливающее воздействие на организм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в</a:t>
            </a:r>
          </a:p>
          <a:p>
            <a:pPr fontAlgn="base"/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естественных  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условиях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;</a:t>
            </a:r>
            <a:endParaRPr lang="ru-RU" sz="2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marL="114300" indent="-342900" fontAlgn="base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способствовать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познавательно – речевому, художественно –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 </a:t>
            </a:r>
          </a:p>
          <a:p>
            <a:pPr fontAlgn="base"/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    эстетическому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социально – личностному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развитию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закреплять знания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о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родном крае, природных явлениях,</a:t>
            </a:r>
          </a:p>
          <a:p>
            <a:pPr fontAlgn="base"/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     труде взрослых;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способствовать  развитию наблюдательности 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развивать самостоятельность.</a:t>
            </a:r>
          </a:p>
          <a:p>
            <a:pPr fontAlgn="base"/>
            <a:endParaRPr lang="ru-RU" sz="2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fontAlgn="base"/>
            <a:endParaRPr lang="ru-RU" sz="2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marL="114300" indent="-342900" fontAlgn="base"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000000"/>
              </a:solidFill>
              <a:latin typeface="Tahoma"/>
            </a:endParaRPr>
          </a:p>
          <a:p>
            <a:pPr fontAlgn="base"/>
            <a:r>
              <a:rPr lang="ru-RU" sz="800" b="0" i="0" dirty="0" smtClean="0">
                <a:solidFill>
                  <a:srgbClr val="000000"/>
                </a:solidFill>
                <a:effectLst/>
                <a:latin typeface="Times New Roman"/>
              </a:rPr>
              <a:t>  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opbirthba.zzz.com.ua/hehehgujar/img-51517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4" y="-11507"/>
            <a:ext cx="9154763" cy="68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К\Documents\Scan\SCAN_20170130_112518291_002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853456" cy="2505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ПК\Documents\Scan\SCAN_20170130_112518291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95" y="1628799"/>
            <a:ext cx="3845927" cy="2538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866463" y="393305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– для детворы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Веселее нет игры,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 катание с высокой,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Ледяной, крутой горы!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ПК\Documents\Scan\SCAN_20170130_112518291_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92527"/>
            <a:ext cx="3528392" cy="2346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C:\Users\ПК\Documents\Scan\SCAN_20170130_112518291_001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09" y="3645024"/>
            <a:ext cx="359729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4788024" y="2420888"/>
            <a:ext cx="4028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Доставайте рукавицы,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нам пришла Зима-сестрица!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дворе белым-бело,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Ночью снега намело.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Рада-рада детвора,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Всем в снежки играть пора!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50"/>
            <a:ext cx="91567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ПК\Documents\Scan\SCAN_20170130_112518291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592288" cy="36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К\Documents\Scan\SCAN_20170130_112518291_003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35" y="765106"/>
            <a:ext cx="3606534" cy="2231846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057446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снежную барыню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Слепили на славу.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славу, на славу,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Себе на забаву.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Дымковскую игрушку Будем вспоминать,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Полосками, кружочками 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 украшать.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3871" y="3259706"/>
            <a:ext cx="4872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Летом нужен был совочек,</a:t>
            </a: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играли все в песочек,</a:t>
            </a: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зима, ребятки,</a:t>
            </a: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нам нужна лопатка!</a:t>
            </a:r>
            <a:b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8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50"/>
            <a:ext cx="91567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ПК\Documents\Scan\SCAN_20170130_112518291_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3008"/>
            <a:ext cx="7253064" cy="494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327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122</Words>
  <Application>Microsoft Office PowerPoint</Application>
  <PresentationFormat>Экран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14</cp:revision>
  <dcterms:created xsi:type="dcterms:W3CDTF">2017-01-30T08:37:58Z</dcterms:created>
  <dcterms:modified xsi:type="dcterms:W3CDTF">2017-01-31T09:32:20Z</dcterms:modified>
</cp:coreProperties>
</file>