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647C"/>
    <a:srgbClr val="F5BA9B"/>
    <a:srgbClr val="27B301"/>
    <a:srgbClr val="2B9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637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04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0044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81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3508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800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2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2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2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02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8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5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8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5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45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2393-5729-47A7-9F52-62A05B9F6A61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87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2393-5729-47A7-9F52-62A05B9F6A61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2B6DBEE-3C9A-4148-AE32-9D96D462D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67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593" y="329701"/>
            <a:ext cx="8911687" cy="832349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Дополнительный раздел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4.1Краткая презентация программы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9557" y="2152798"/>
            <a:ext cx="8915400" cy="4325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ОСНОВНАЯ ОБРАЗОВАТЕЛЬНАЯ ПРОГРАММА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автономного дошкольного образовательного учреждения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№ 423 «Лучик»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группы компенсирующей направленности с ТНР (ОНР)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250" y="1414135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 на Педагогическом совете № 1 от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27.08.2021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3325" y="1198691"/>
            <a:ext cx="3486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МАДОУ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423 «Лучик» Чистова И.А.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  от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27.08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7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3462" y="447675"/>
            <a:ext cx="8915400" cy="5467349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ru-RU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Программа разработана в соответствии с:</a:t>
            </a:r>
            <a:endParaRPr lang="ru-RU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от 29.12.2012 № 273-ФЗ «Об образовании в Российской Федерации»; </a:t>
            </a:r>
          </a:p>
          <a:p>
            <a:pPr lvl="0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Федеральным государственным образовательным стандартом дошкольного образования (Утвержден приказом Министерства образования науки Российской Федерации от 17 октября 2013 г. N 1155); </a:t>
            </a:r>
          </a:p>
          <a:p>
            <a:pPr lvl="0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государственного санитарного врача РФ от 28.09.2020г. № 28 «Об утверждении санитарных правил СП 2.4.3648-20 «Санитарно-эпидемиологические требования к организации воспитания и обучения, отдыха и оздоровления детей и молодежи».	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РФ от 31 июля 2020 г. № 373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08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624524"/>
              </p:ext>
            </p:extLst>
          </p:nvPr>
        </p:nvGraphicFramePr>
        <p:xfrm>
          <a:off x="1903858" y="1025930"/>
          <a:ext cx="8713616" cy="4088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6808">
                  <a:extLst>
                    <a:ext uri="{9D8B030D-6E8A-4147-A177-3AD203B41FA5}">
                      <a16:colId xmlns="" xmlns:a16="http://schemas.microsoft.com/office/drawing/2014/main" val="899608228"/>
                    </a:ext>
                  </a:extLst>
                </a:gridCol>
                <a:gridCol w="4356808">
                  <a:extLst>
                    <a:ext uri="{9D8B030D-6E8A-4147-A177-3AD203B41FA5}">
                      <a16:colId xmlns="" xmlns:a16="http://schemas.microsoft.com/office/drawing/2014/main" val="2193666489"/>
                    </a:ext>
                  </a:extLst>
                </a:gridCol>
              </a:tblGrid>
              <a:tr h="1578128">
                <a:tc>
                  <a:txBody>
                    <a:bodyPr/>
                    <a:lstStyle/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образовательной деятельности МАДОУ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соответствии с ФГОС ДО)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образовательной деятельности </a:t>
                      </a:r>
                      <a:r>
                        <a:rPr lang="ru-RU" sz="1400" b="1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МАДОУ</a:t>
                      </a:r>
                      <a:endParaRPr lang="ru-RU" sz="1400" b="1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7962925"/>
                  </a:ext>
                </a:extLst>
              </a:tr>
              <a:tr h="2510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создание развивающей образовательной среды, которая представляет собой систему условий социализации и индивидуализации детей.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 Программы является построение модели образовательной деятельности в группе компенсирующей направленности для детей с общим недоразвитием речи в возрасте с 5 до 7 лет.  Система работы предусматривает максимальное создание условий для развития детей с общим недоразвитием речи, их позитивной социализации, личностного развития, развитие инициативы и творческих способностей на основе сотрудничества со взрослыми и сверстниками в соответствующих возрасту видах деятельности. 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8330587"/>
                  </a:ext>
                </a:extLst>
              </a:tr>
            </a:tbl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451147" y="273333"/>
            <a:ext cx="5619039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общеразвивающей деятельности МАДОУ</a:t>
            </a:r>
            <a:endParaRPr kumimoji="0" lang="ru-RU" alt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1" y="5221995"/>
            <a:ext cx="8890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 обучение по программе принимаются  дети с тяжелым нарушением речи с 5 до 7 лет по направлению Психолого-медико- педагогической комиссии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5-6 лет- Старшая группа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6-7 лет –Подготовительная к школе группа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5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135" y="419302"/>
            <a:ext cx="10501084" cy="641854"/>
          </a:xfrm>
        </p:spPr>
        <p:txBody>
          <a:bodyPr>
            <a:noAutofit/>
          </a:bodyPr>
          <a:lstStyle/>
          <a:p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взаимодействия педагогического коллектива с семьями воспитанников</a:t>
            </a:r>
            <a:endParaRPr lang="ru-RU" sz="20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082801" y="1329894"/>
            <a:ext cx="2728685" cy="11720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Мастер- классы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082799" y="3033491"/>
            <a:ext cx="2728685" cy="11720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Дни открытых дверей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082800" y="4680874"/>
            <a:ext cx="2728685" cy="11720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Родительские собрания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225143" y="4669976"/>
            <a:ext cx="2728685" cy="11720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Анкетирование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Опрос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8367485" y="4669976"/>
            <a:ext cx="2728685" cy="11720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Индивидуальные консультации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225144" y="2904682"/>
            <a:ext cx="2728685" cy="11720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Сайт Учреждения в сети Интернет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367486" y="2955490"/>
            <a:ext cx="2728685" cy="11720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Участие в оснащении ППРС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5225143" y="1447805"/>
            <a:ext cx="2728685" cy="11720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Участие в праздниках и развлечениях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251373" y="1380692"/>
            <a:ext cx="2728685" cy="11720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Электронная почта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1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210" y="406395"/>
            <a:ext cx="9961933" cy="914405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определяет обязательную часть и часть, формируемую участниками образовательных отношений 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252" y="1204188"/>
            <a:ext cx="2252926" cy="3426502"/>
          </a:xfrm>
          <a:prstGeom prst="rect">
            <a:avLst/>
          </a:prstGeom>
          <a:ln w="88900" cap="sq" cmpd="thickThin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53389" y="4775427"/>
            <a:ext cx="3767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 программы разработана на основе Основной общеобразовательной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– От рождения до школы.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ред. Н. Е.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С. Комаровой, М. А. Васильевой. — 4-е изд.,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М.: МОЗАИКА-СИНТЕЗ, 2019.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2004" y="4775427"/>
            <a:ext cx="4505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Часть, формируемая участниками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разработана на основе парциальной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детей 5–7 лет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 ЧИСТЫМ СЕРДЦЕМ»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535" y="1273914"/>
            <a:ext cx="2560066" cy="3203847"/>
          </a:xfrm>
          <a:prstGeom prst="rect">
            <a:avLst/>
          </a:prstGeom>
          <a:ln w="88900" cap="sq" cmpd="thickThin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8347113" y="4683094"/>
            <a:ext cx="35694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дошкольных образовательных учреждений компенсирующего вида для детей с нарушениями речи коррекция нарушения речи» авт. сост.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Т.Б.Филичева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Г.В.Чиркина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«Просвещение»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01" y="1181581"/>
            <a:ext cx="2363522" cy="3501513"/>
          </a:xfrm>
          <a:prstGeom prst="rect">
            <a:avLst/>
          </a:prstGeom>
          <a:ln w="76200" cap="sq" cmpd="thickThin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665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2653" y="354790"/>
            <a:ext cx="8911687" cy="785388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обеспечивает развитие детей раннего и дошкольного возраста по различным направлениям (образовательным областям)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41714" y="2374901"/>
            <a:ext cx="9646783" cy="6966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Познавательное развитие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41713" y="5284110"/>
            <a:ext cx="9646783" cy="6966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Физическое развитие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41715" y="1478645"/>
            <a:ext cx="9646783" cy="6966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Социально-коммуникативное развитие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41715" y="3362074"/>
            <a:ext cx="9646783" cy="6966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Речевое развитие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41715" y="4305301"/>
            <a:ext cx="9646783" cy="69668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Художественно-эстетическое развитие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0348" y="329446"/>
            <a:ext cx="7476361" cy="425757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атериально-техническое обеспечение программы</a:t>
            </a:r>
            <a:endParaRPr lang="ru-RU" sz="20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7256" y="813921"/>
            <a:ext cx="7334252" cy="299010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обеспечивает максимальную реализацию программы, удовлетворяет индивидуальные образовательные потребности каждого воспитанника.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Учреждения содержательно-насыщенная, трансформируемая, полифункциональная, доступная, безопасная.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61" y="4669035"/>
            <a:ext cx="1849589" cy="138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61" y="3271267"/>
            <a:ext cx="1702084" cy="12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43" y="3180203"/>
            <a:ext cx="1692000" cy="12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G:\новые фото\IMG_20171213_1206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68" y="179742"/>
            <a:ext cx="1932046" cy="144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новые фото\IMG_20171213_1215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4" y="2917583"/>
            <a:ext cx="2297430" cy="30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650" y="1661148"/>
            <a:ext cx="1809584" cy="1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43" y="4545755"/>
            <a:ext cx="1988561" cy="149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4" y="436916"/>
            <a:ext cx="2744844" cy="205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550" y="3131012"/>
            <a:ext cx="2906164" cy="290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5628" r="73835" b="43285"/>
          <a:stretch/>
        </p:blipFill>
        <p:spPr bwMode="auto">
          <a:xfrm>
            <a:off x="6638923" y="3180203"/>
            <a:ext cx="2362201" cy="29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17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851" y="384985"/>
            <a:ext cx="8221576" cy="552455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программы методическими материалами</a:t>
            </a:r>
            <a:endParaRPr lang="ru-RU" sz="2000" b="1" u="sng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120048"/>
            <a:ext cx="6819193" cy="133206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учреждение имеется  программно-методическое  обеспечение для осуществления образовательной по всем направлениям развития ребенка в соответствии с возрастной группой.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7" y="230748"/>
            <a:ext cx="2120660" cy="305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9" y="3730068"/>
            <a:ext cx="2740538" cy="294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43" y="2855851"/>
            <a:ext cx="3293999" cy="329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90" y="2855851"/>
            <a:ext cx="3293999" cy="329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416" y="3423395"/>
            <a:ext cx="3335454" cy="333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300" y="131597"/>
            <a:ext cx="2279570" cy="329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0663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489</Words>
  <Application>Microsoft Office PowerPoint</Application>
  <PresentationFormat>Произвольный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IV Дополнительный раздел 4.1Краткая презентация программы</vt:lpstr>
      <vt:lpstr>Презентация PowerPoint</vt:lpstr>
      <vt:lpstr>Презентация PowerPoint</vt:lpstr>
      <vt:lpstr>Характеристика взаимодействия педагогического коллектива с семьями воспитанников</vt:lpstr>
      <vt:lpstr>Программа определяет обязательную часть и часть, формируемую участниками образовательных отношений </vt:lpstr>
      <vt:lpstr>Программа обеспечивает развитие детей раннего и дошкольного возраста по различным направлениям (образовательным областям)</vt:lpstr>
      <vt:lpstr>Материально-техническое обеспечение программы</vt:lpstr>
      <vt:lpstr>Обеспечение программы методическими материалами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Дополнительный раздел 4.1Краткая презентация программы</dc:title>
  <dc:creator>Ирина</dc:creator>
  <cp:lastModifiedBy>User_PC</cp:lastModifiedBy>
  <cp:revision>33</cp:revision>
  <dcterms:created xsi:type="dcterms:W3CDTF">2020-06-18T17:10:05Z</dcterms:created>
  <dcterms:modified xsi:type="dcterms:W3CDTF">2021-10-18T06:46:02Z</dcterms:modified>
</cp:coreProperties>
</file>