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47C"/>
    <a:srgbClr val="F5BA9B"/>
    <a:srgbClr val="27B301"/>
    <a:srgbClr val="2B9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29512-9896-4431-8F9D-AF29A5A7B9F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270F-FEB3-4735-B870-979A093E6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3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E270F-FEB3-4735-B870-979A093E6B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9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04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8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50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0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2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5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5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2393-5729-47A7-9F52-62A05B9F6A6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371594/a87d3709aa01857b67d2d04477b1d8458572e62e/#dst1000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593" y="329701"/>
            <a:ext cx="8911687" cy="83234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Дополнительный раздел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4.1Краткая презентация программы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666" y="2568534"/>
            <a:ext cx="8915400" cy="2951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образовательного учреждения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423 «Лучик»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0" y="1414135"/>
            <a:ext cx="24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Педагогическом совете № 1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30.08.2023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325" y="1198691"/>
            <a:ext cx="3486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Заведующим МАДОУ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423 «Лучик»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от 30.08.2023г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057" y="275771"/>
            <a:ext cx="10406743" cy="6473372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ru-RU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разработана в соответствии с:</a:t>
            </a:r>
            <a:endParaRPr lang="ru-RU" sz="22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900" b="1" dirty="0"/>
              <a:t>Программа разработана в соответствии со следующими документами:</a:t>
            </a:r>
          </a:p>
          <a:p>
            <a:r>
              <a:rPr lang="ru-RU" sz="1900" b="1" dirty="0"/>
              <a:t>- Конвенцией о правах </a:t>
            </a:r>
            <a:r>
              <a:rPr lang="ru-RU" sz="1900" b="1" dirty="0" err="1"/>
              <a:t>ребѐнка</a:t>
            </a:r>
            <a:r>
              <a:rPr lang="ru-RU" sz="1900" b="1" dirty="0"/>
              <a:t>;</a:t>
            </a:r>
          </a:p>
          <a:p>
            <a:r>
              <a:rPr lang="ru-RU" sz="1900" b="1" dirty="0"/>
              <a:t>-Конституцией РФ; </a:t>
            </a:r>
          </a:p>
          <a:p>
            <a:r>
              <a:rPr lang="ru-RU" sz="1900" b="1" dirty="0"/>
              <a:t>- Федеральным законом от 29 декабря 2012 года № 273-ФЗ «Об образовании </a:t>
            </a:r>
            <a:r>
              <a:rPr lang="ru-RU" sz="1900" b="1" dirty="0" err="1"/>
              <a:t>вРоссийской</a:t>
            </a:r>
            <a:r>
              <a:rPr lang="ru-RU" sz="1900" b="1" dirty="0"/>
              <a:t> Федерации»;</a:t>
            </a:r>
          </a:p>
          <a:p>
            <a:r>
              <a:rPr lang="ru-RU" sz="1900" b="1" dirty="0"/>
              <a:t>- «Приказом Министерства образования и науки РФ от 17 октября 2013 г. № 1155 от 17 октября 2013 г. № 1155 «Об утверждении федерального государственного образовательного стандарта дошкольного образования» (в ред. приказов </a:t>
            </a:r>
            <a:r>
              <a:rPr lang="ru-RU" sz="1900" b="1" dirty="0" err="1"/>
              <a:t>Минпросвещения</a:t>
            </a:r>
            <a:r>
              <a:rPr lang="ru-RU" sz="1900" b="1" dirty="0"/>
              <a:t> России от 21 января 2019 г № 31, от 8 ноября 2022 г. № 955);</a:t>
            </a:r>
          </a:p>
          <a:p>
            <a:r>
              <a:rPr lang="ru-RU" sz="1900" b="1" dirty="0"/>
              <a:t>- Федеральной образовательной программой дошкольного образования. Утв. Приказом министерством просвещения Российской Федерации от 25 ноября 2022 г. №1028;</a:t>
            </a:r>
          </a:p>
          <a:p>
            <a:r>
              <a:rPr lang="ru-RU" sz="1900" b="1" dirty="0"/>
              <a:t>- Приказом Министерства образования и науки Российской Федерации от 31.07.2020 № 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</a:t>
            </a:r>
          </a:p>
          <a:p>
            <a:r>
              <a:rPr lang="ru-RU" sz="1900" b="1" dirty="0"/>
              <a:t>- Письмом департамента общего образования Министерства образования и науки РФ от 28 февраля 2014 г. № 08-249 «Комментарии к ФГОС дошкольного образования»; </a:t>
            </a:r>
          </a:p>
          <a:p>
            <a:r>
              <a:rPr lang="ru-RU" sz="1900" b="1" dirty="0"/>
              <a:t>Федеральным законом » от 31.07.2020№ 304-ФЗ «О внесении изменений в Федеральный закон «Об образовании в Российской Федерации» по вопросам воспитания обучающихся; </a:t>
            </a:r>
          </a:p>
          <a:p>
            <a:r>
              <a:rPr lang="ru-RU" sz="1900" b="1" dirty="0"/>
              <a:t>- Стратегией развития воспитания в Российской Федерации на период до 2025 года (утверждена распоряжением Правительства РФ от 29.05.2015 № 996-р);</a:t>
            </a:r>
          </a:p>
          <a:p>
            <a:r>
              <a:rPr lang="ru-RU" sz="1900" b="1" dirty="0"/>
              <a:t>- Постановлением Главного государственного санитарного врача РФ от 28.09.2020 № 28 </a:t>
            </a:r>
            <a:r>
              <a:rPr lang="ru-RU" sz="1900" b="1" dirty="0">
                <a:solidFill>
                  <a:srgbClr val="002060"/>
                </a:solidFill>
                <a:hlinkClick r:id="rId2"/>
              </a:rPr>
              <a:t>СП 2.4.3648-20</a:t>
            </a:r>
            <a:r>
              <a:rPr lang="ru-RU" sz="1900" b="1" dirty="0"/>
              <a:t> "Санитарно-эпидемиологические требования к организациям воспитания и обучения, отдыха и оздоровления детей и молодежи";</a:t>
            </a:r>
          </a:p>
          <a:p>
            <a:r>
              <a:rPr lang="ru-RU" sz="1900" b="1" dirty="0"/>
              <a:t>- Постановлением от 28 января 2021 г. № 2 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обитания";</a:t>
            </a:r>
          </a:p>
          <a:p>
            <a:r>
              <a:rPr lang="ru-RU" sz="1900" b="1" dirty="0"/>
              <a:t>-Уставом Муниципального автономного дошкольного образовательного учреждения «Детский сад № 423 «Лучик»</a:t>
            </a:r>
          </a:p>
          <a:p>
            <a:r>
              <a:rPr lang="ru-RU" sz="1900" b="1" dirty="0"/>
              <a:t>Программа разработана на основе Федеральной образовательной программы дошкольного образования. Утв. Приказом министерством просвещения Российской Федерации от 25 ноября 2022 г. №1028 (далее по тексту – ФОП ДО).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7208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19555"/>
              </p:ext>
            </p:extLst>
          </p:nvPr>
        </p:nvGraphicFramePr>
        <p:xfrm>
          <a:off x="1596572" y="714151"/>
          <a:ext cx="10479314" cy="399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9314">
                  <a:extLst>
                    <a:ext uri="{9D8B030D-6E8A-4147-A177-3AD203B41FA5}">
                      <a16:colId xmlns:a16="http://schemas.microsoft.com/office/drawing/2014/main" val="899608228"/>
                    </a:ext>
                  </a:extLst>
                </a:gridCol>
              </a:tblGrid>
              <a:tr h="621163">
                <a:tc>
                  <a:txBody>
                    <a:bodyPr/>
                    <a:lstStyle/>
                    <a:p>
                      <a:pPr marL="71755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 Программы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(п.14.1 ФОП ДО).</a:t>
                      </a:r>
                    </a:p>
                    <a:p>
                      <a:pPr marL="71755" algn="ctr"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62925"/>
                  </a:ext>
                </a:extLst>
              </a:tr>
              <a:tr h="251086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(п.14.2 ФОП ДО):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-обеспечение единых для Российской Федерации содержания ДО и планируемых результатов освоения образовательной программы ДО;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-построение (структурирование) содержания образовательной деятельности на основе учёта возрастных и индивидуальных особенностей развития;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-охрана и укрепление физического и психического здоровья детей, в том числе их эмоционального благополучия;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-обеспечение развития физических, личностных, нравственных качеств и основ патриотизма, интеллектуальных и художественно---творческих способностей ребёнка, его инициативности, самостоятельности и ответственности;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30587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67313" y="0"/>
            <a:ext cx="438671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Программы МАДОУ</a:t>
            </a:r>
            <a:endParaRPr kumimoji="0" lang="ru-RU" alt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147" y="4888652"/>
            <a:ext cx="5673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по программе принимаются дети с 1,6 до 7 лет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раннего возраста-1,6-2 года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раннего возраста-2-3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группа-3-4 года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4-5 лет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5-6 лет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-6-7 лет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5-7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5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5" y="419302"/>
            <a:ext cx="10501084" cy="64185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взаимодействия педагогического коллектива с семьями воспитанников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082801" y="1329894"/>
            <a:ext cx="2844797" cy="1222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Мастер- классы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959429" y="2955490"/>
            <a:ext cx="2852055" cy="12500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Сообщество Учреждения в соц. сети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ВКонтакте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959430" y="4680874"/>
            <a:ext cx="2852056" cy="12990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Родительские собрания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94514" y="4669976"/>
            <a:ext cx="2960915" cy="13099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367485" y="4669976"/>
            <a:ext cx="2895601" cy="13099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Индивидуальные консультации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225144" y="2904682"/>
            <a:ext cx="2830285" cy="12228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Сайт Учреждения в сети Интернет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367486" y="2955489"/>
            <a:ext cx="2895600" cy="12500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оснащении РППС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225143" y="1345108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праздниках и развлечениях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251373" y="1329894"/>
            <a:ext cx="2844797" cy="12228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Электронная почта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210" y="406395"/>
            <a:ext cx="9961933" cy="914405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обязательную часть и часть, формируемую участниками образовательных отношений 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3901" y="1481298"/>
            <a:ext cx="3144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программы разработана на основе Федеральной образовательной программы ДО. – М.: ТЦ Сфера, 2023.- 208 с.: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(Правовая библиотека образования), утвержденной Приказом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25 ноября 2022 г. № 1028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5" y="1281390"/>
            <a:ext cx="2608859" cy="3864975"/>
          </a:xfrm>
          <a:prstGeom prst="rect">
            <a:avLst/>
          </a:prstGeom>
          <a:ln w="762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276202" y="1481298"/>
            <a:ext cx="2754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разработана на основе парциальной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5–7 лет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ЧИСТЫМ СЕРДЦЕМ»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2" y="1071004"/>
            <a:ext cx="2837258" cy="4195946"/>
          </a:xfrm>
        </p:spPr>
      </p:pic>
    </p:spTree>
    <p:extLst>
      <p:ext uri="{BB962C8B-B14F-4D97-AF65-F5344CB8AC3E}">
        <p14:creationId xmlns:p14="http://schemas.microsoft.com/office/powerpoint/2010/main" val="3366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653" y="354790"/>
            <a:ext cx="8911687" cy="785388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развитие детей раннего и дошкольного возраста по различным направлениям (образовательным областям)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1714" y="2374901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1713" y="5284110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41715" y="1478645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Социально-коммуникативное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1715" y="3362074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41715" y="4305301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Художественно-эстетическое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348" y="329446"/>
            <a:ext cx="7476361" cy="425757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атериально-техническое обеспечение программы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256" y="813921"/>
            <a:ext cx="7334252" cy="299010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обеспечивает максимальную реализацию программы, удовлетворяет индивидуальные образовательные потребности каждого воспитанника.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Учреждения содержательно-насыщенная, трансформируемая, полифункциональная, доступная, безопасная.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702306"/>
            <a:ext cx="2666004" cy="19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91" y="5547548"/>
            <a:ext cx="1539014" cy="1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38" y="3188089"/>
            <a:ext cx="280416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0" y="3215953"/>
            <a:ext cx="1849589" cy="13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36" y="5490192"/>
            <a:ext cx="1702084" cy="12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106149" y="3157426"/>
            <a:ext cx="2964995" cy="22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2052" y="5509036"/>
            <a:ext cx="1651904" cy="12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16" y="3188089"/>
            <a:ext cx="2961262" cy="22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73" y="180622"/>
            <a:ext cx="1921271" cy="25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01" y="3215953"/>
            <a:ext cx="2886954" cy="216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5208" y="306180"/>
            <a:ext cx="1979072" cy="26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435" y="5553662"/>
            <a:ext cx="1522709" cy="11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56" y="5585000"/>
            <a:ext cx="1489079" cy="11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7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51" y="384985"/>
            <a:ext cx="8221576" cy="552455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 методическими материалами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20048"/>
            <a:ext cx="6819193" cy="13320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учреждение имеется  программно-методическое  обеспечение для осуществления образовательной по всем направлениям развития ребенка в соответствии с возрастной группой.</a:t>
            </a:r>
          </a:p>
          <a:p>
            <a:endParaRPr lang="ru-RU" dirty="0"/>
          </a:p>
        </p:txBody>
      </p:sp>
      <p:pic>
        <p:nvPicPr>
          <p:cNvPr id="4" name="Picture 2" descr="https://kancelar53.ru/export/img/f60c8395-1a9f-11ec-8dd5-ac1f6bbcbf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77" y="199834"/>
            <a:ext cx="2005923" cy="28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2" y="3443630"/>
            <a:ext cx="2107569" cy="3116828"/>
          </a:xfrm>
          <a:prstGeom prst="rect">
            <a:avLst/>
          </a:prstGeom>
        </p:spPr>
      </p:pic>
      <p:pic>
        <p:nvPicPr>
          <p:cNvPr id="5" name="Picture 4" descr="Марудова Е.В. &quot;Ознакомление дошкольников с окружающим миром. Экспериментировани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77" y="3249550"/>
            <a:ext cx="2153063" cy="30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92" y="456752"/>
            <a:ext cx="2094599" cy="2792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657" y="3249550"/>
            <a:ext cx="2310171" cy="313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120" y="3249550"/>
            <a:ext cx="2301888" cy="3140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040" y="3284941"/>
            <a:ext cx="2133408" cy="31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6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</TotalTime>
  <Words>805</Words>
  <Application>Microsoft Office PowerPoint</Application>
  <PresentationFormat>Широкоэкранный</PresentationFormat>
  <Paragraphs>71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IV. Дополнительный раздел 4.1Краткая презентация программы</vt:lpstr>
      <vt:lpstr>Презентация PowerPoint</vt:lpstr>
      <vt:lpstr>Презентация PowerPoint</vt:lpstr>
      <vt:lpstr>Характеристика взаимодействия педагогического коллектива с семьями воспитанников</vt:lpstr>
      <vt:lpstr>Программа определяет обязательную часть и часть, формируемую участниками образовательных отношений </vt:lpstr>
      <vt:lpstr>Программа обеспечивает развитие детей раннего и дошкольного возраста по различным направлениям (образовательным областям)</vt:lpstr>
      <vt:lpstr>Материально-техническое обеспечение программы</vt:lpstr>
      <vt:lpstr>Обеспечение программы методическими материалами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Дополнительный раздел 4.1Краткая презентация программы</dc:title>
  <dc:creator>Ирина</dc:creator>
  <cp:lastModifiedBy>DS423</cp:lastModifiedBy>
  <cp:revision>39</cp:revision>
  <dcterms:created xsi:type="dcterms:W3CDTF">2020-06-18T17:10:05Z</dcterms:created>
  <dcterms:modified xsi:type="dcterms:W3CDTF">2023-09-07T10:59:14Z</dcterms:modified>
</cp:coreProperties>
</file>