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60" r:id="rId5"/>
    <p:sldId id="261" r:id="rId6"/>
    <p:sldId id="262" r:id="rId7"/>
    <p:sldId id="269" r:id="rId8"/>
    <p:sldId id="267" r:id="rId9"/>
    <p:sldId id="270" r:id="rId10"/>
    <p:sldId id="26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84A"/>
    <a:srgbClr val="0F8797"/>
    <a:srgbClr val="84CDC8"/>
    <a:srgbClr val="FEF0D3"/>
    <a:srgbClr val="A0C238"/>
    <a:srgbClr val="0D8697"/>
    <a:srgbClr val="C6247A"/>
    <a:srgbClr val="C52378"/>
    <a:srgbClr val="98124D"/>
    <a:srgbClr val="853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-126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845295"/>
            <a:ext cx="6734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9050">
                  <a:solidFill>
                    <a:srgbClr val="FEF0D3"/>
                  </a:solidFill>
                </a:ln>
                <a:solidFill>
                  <a:srgbClr val="A2B84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Лэпбук как средство развития речи дошкольников</a:t>
            </a:r>
            <a:endParaRPr lang="ru-RU" sz="4400" b="1" i="1" dirty="0">
              <a:ln w="19050">
                <a:solidFill>
                  <a:srgbClr val="FEF0D3"/>
                </a:solidFill>
              </a:ln>
              <a:solidFill>
                <a:srgbClr val="A2B84A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2538" y="4307855"/>
            <a:ext cx="3651769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 учитель-логопед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МБДОУ №36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Багаева А. И. 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108" y="2588964"/>
            <a:ext cx="674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0"/>
                <a:solidFill>
                  <a:srgbClr val="A2B84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внимание)</a:t>
            </a:r>
            <a:endParaRPr lang="ru-RU" sz="4800" dirty="0">
              <a:ln w="0"/>
              <a:solidFill>
                <a:srgbClr val="A2B84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2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45" y="2351134"/>
            <a:ext cx="2674550" cy="2005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09" y="2282193"/>
            <a:ext cx="2595109" cy="19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0501" y="1353756"/>
            <a:ext cx="7271133" cy="390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ДО выделяются несколько направлений развития и образования детей. Если обратиться к адаптированной образовательной программе МБДОУ детский сад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№36,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при реализации образовательной области «Речевое развитие» основной задачей становится коррекция речевых нарушений дошкольников.</a:t>
            </a:r>
            <a:endParaRPr lang="ru-RU" sz="2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1261" y="1166843"/>
            <a:ext cx="6910753" cy="461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Актуальность</a:t>
            </a: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</a:rPr>
              <a:t>Проблема развития речи является одной из актуальных в настоящее время, так как данные статистики свидетельствуют о постоянном увеличении количества детей, имеющих различные нарушения речи. Работая с такими детьми, специалисты нередко отмечают отсутствие мотивации у детей, снижение познавательной активности и это заставляет нас, педагогов, использовать в своей работе не только традиционные, но и современные, более актуальные способы обучения наших воспитанников.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734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6682" y="741285"/>
            <a:ext cx="672749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Чтобы </a:t>
            </a:r>
            <a:r>
              <a:rPr lang="ru-RU" sz="20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повысить интерес детей к занятиям по развитию речи, разработан </a:t>
            </a:r>
            <a:r>
              <a:rPr lang="ru-RU" sz="20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лэпбук. </a:t>
            </a:r>
            <a:r>
              <a:rPr lang="ru-RU" sz="20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Данное пособие предназначено для работы с детьми 5-7 лет и может быть использовано в  разных вариантах: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как наглядный материал для работы в процессе подгрупповой и индивидуальной коррекционной ООД;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в ходе индивидуальной работы воспитателя с детьми по закреплению речевых задач  ОД.</a:t>
            </a:r>
          </a:p>
          <a:p>
            <a:pPr>
              <a:lnSpc>
                <a:spcPct val="150000"/>
              </a:lnSpc>
            </a:pPr>
            <a:endParaRPr lang="ru-RU" sz="1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5753" y="1028343"/>
            <a:ext cx="66101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Цель: </a:t>
            </a:r>
            <a:r>
              <a:rPr lang="ru-RU" b="1" i="1" dirty="0"/>
              <a:t>активизация и развитие речи детей с ОНР; закрепление и систематизация знаний и умений </a:t>
            </a:r>
            <a:r>
              <a:rPr lang="ru-RU" b="1" i="1" dirty="0" smtClean="0"/>
              <a:t>детей.</a:t>
            </a:r>
          </a:p>
          <a:p>
            <a:endParaRPr lang="ru-RU" b="1" i="1" dirty="0"/>
          </a:p>
          <a:p>
            <a:r>
              <a:rPr lang="ru-RU" b="1" i="1" dirty="0" smtClean="0"/>
              <a:t>Задачи</a:t>
            </a:r>
            <a:r>
              <a:rPr lang="ru-RU" b="1" i="1" dirty="0"/>
              <a:t>,</a:t>
            </a:r>
            <a:r>
              <a:rPr lang="ru-RU" dirty="0"/>
              <a:t> реализуемые в процессе использования учебно-дидактического пособия «</a:t>
            </a:r>
            <a:r>
              <a:rPr lang="ru-RU" dirty="0" smtClean="0"/>
              <a:t>Лэпбук» :</a:t>
            </a:r>
            <a:endParaRPr lang="ru-RU" dirty="0"/>
          </a:p>
          <a:p>
            <a:r>
              <a:rPr lang="ru-RU" dirty="0"/>
              <a:t>•	способствовать речевому развитию детей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	расширить, обогатить и активизировать словарный запас детей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	развивать навыки грамматически правильной речи детей, правильное употребление прилагательных, глаголов, предлогов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•	развивать сотрудничество между </a:t>
            </a:r>
            <a:r>
              <a:rPr lang="ru-RU" dirty="0" smtClean="0"/>
              <a:t>детьми, логопедом и воспитателем </a:t>
            </a:r>
            <a:r>
              <a:rPr lang="ru-RU" dirty="0"/>
              <a:t>детского сада.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37" y="4558717"/>
            <a:ext cx="3142771" cy="18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6084" y="322782"/>
            <a:ext cx="649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/>
              <a:t>лэпбуке представлены игры и речевой материал по развитию речи. </a:t>
            </a:r>
            <a:endParaRPr lang="ru-RU" dirty="0" smtClean="0"/>
          </a:p>
          <a:p>
            <a:r>
              <a:rPr lang="ru-RU" dirty="0" smtClean="0"/>
              <a:t>	Лэпбук </a:t>
            </a:r>
            <a:r>
              <a:rPr lang="ru-RU" dirty="0"/>
              <a:t>имеет обучающее, познавательное и воспитательное значение, т.к. развивает речь, память, мышление, мелкую моторику. </a:t>
            </a:r>
            <a:endParaRPr lang="ru-RU" dirty="0" smtClean="0"/>
          </a:p>
          <a:p>
            <a:r>
              <a:rPr lang="ru-RU" dirty="0" smtClean="0"/>
              <a:t>	Это </a:t>
            </a:r>
            <a:r>
              <a:rPr lang="ru-RU" dirty="0"/>
              <a:t>интерактивная папка, информация в которой представлена в виде открывающихся домиков с вынимающимися карточками, с кармашками, дверками, которые ребенок может доставать , перекладывать, складывать по своему усмотрению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Исходя </a:t>
            </a:r>
            <a:r>
              <a:rPr lang="ru-RU" dirty="0"/>
              <a:t>из вышеизложенного, данное учебно-дидактическое пособие позволяет </a:t>
            </a:r>
            <a:r>
              <a:rPr lang="ru-RU" dirty="0" smtClean="0"/>
              <a:t>логопеду </a:t>
            </a:r>
            <a:r>
              <a:rPr lang="ru-RU" dirty="0"/>
              <a:t>творчески подойти к процессу развития речи у дошкольников.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49" y="4428188"/>
            <a:ext cx="2435028" cy="1826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0" y="4428189"/>
            <a:ext cx="3043787" cy="18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6938" y="1166842"/>
            <a:ext cx="689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6938" y="428178"/>
            <a:ext cx="52050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333333"/>
                </a:solidFill>
                <a:latin typeface="Helvetica Neue"/>
              </a:rPr>
              <a:t>Описание лэпбука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Helvetica Neue"/>
              </a:rPr>
              <a:t>Лэпбук представляет собой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папку-раскладушку.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Включает: дидактические игры, игровые упражнения, картотеки,- которые размещаются в отдельных кармашках.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Всё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содержание можно условно разделить на 4 раздела: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 Neue"/>
              </a:rPr>
              <a:t>1)Картотеки «в помощь педагогу»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(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словесные игры, игры по развитию звуковой культуры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речи, рассказы, загадки,)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Helvetica Neue"/>
              </a:rPr>
              <a:t>2)Дидактические игры на закрепления знаний детей по разделу программы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(«Части тела», «Этапы развития» )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3)Развивающие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задания на развитие связной речи («Мнемотаблицы»,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картинки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для составления описательных рассказов)</a:t>
            </a:r>
          </a:p>
          <a:p>
            <a:r>
              <a:rPr lang="ru-RU" sz="1600" dirty="0">
                <a:solidFill>
                  <a:srgbClr val="333333"/>
                </a:solidFill>
                <a:latin typeface="Helvetica Neue"/>
              </a:rPr>
              <a:t>4)Дидактические игры на развитие внимания, мышления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(«Узнай какое время года», «Зимующие и перелетные», «Кто чем питается»,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«Назови одним словом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»)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Helvetica Neue"/>
              </a:rPr>
              <a:t>5) Игры для развития грамматических категорий, словообразования (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«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Кормушка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»(приставочные глаголы), Речевая игротека.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«У кого какой клюв »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Helvetica Neue"/>
              </a:rPr>
              <a:t>)</a:t>
            </a: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10" y="5170380"/>
            <a:ext cx="2482662" cy="120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86" y="941198"/>
            <a:ext cx="2449086" cy="1189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794" y="2364203"/>
            <a:ext cx="2461847" cy="1196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8" y="3793409"/>
            <a:ext cx="2461847" cy="11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6938" y="1166842"/>
            <a:ext cx="68965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Результатом </a:t>
            </a:r>
            <a:r>
              <a:rPr lang="ru-RU" dirty="0"/>
              <a:t>использования учебно-дидактического пособия является развитие всех компонентов устной речи. При этом педагогам и родителям важно контролировать правильность выполнения заданий в дидактических играх.</a:t>
            </a:r>
          </a:p>
          <a:p>
            <a:r>
              <a:rPr lang="ru-RU" dirty="0" smtClean="0"/>
              <a:t>	Лэпбук </a:t>
            </a:r>
            <a:r>
              <a:rPr lang="ru-RU" dirty="0"/>
              <a:t>привлекает интерес детей своим ярким внешним видом и является прекрасным способ  подачи имеющийся информации в компактной форме.</a:t>
            </a:r>
          </a:p>
          <a:p>
            <a:r>
              <a:rPr lang="ru-RU" dirty="0" smtClean="0"/>
              <a:t>	Исходя </a:t>
            </a:r>
            <a:r>
              <a:rPr lang="ru-RU" dirty="0"/>
              <a:t>из выше изложенного, можно сделать вывод о том, что работа с лэпбуком оказывает положительное воздействие на речевое развитие детей. </a:t>
            </a:r>
          </a:p>
        </p:txBody>
      </p:sp>
    </p:spTree>
    <p:extLst>
      <p:ext uri="{BB962C8B-B14F-4D97-AF65-F5344CB8AC3E}">
        <p14:creationId xmlns:p14="http://schemas.microsoft.com/office/powerpoint/2010/main" val="26081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66938" y="1166842"/>
            <a:ext cx="689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2661" y="1443841"/>
            <a:ext cx="70908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333333"/>
                </a:solidFill>
                <a:latin typeface="Helvetica Neue"/>
              </a:rPr>
              <a:t>Предполагаемые </a:t>
            </a:r>
            <a:r>
              <a:rPr lang="ru-RU" b="1" u="sng" dirty="0" smtClean="0">
                <a:solidFill>
                  <a:srgbClr val="333333"/>
                </a:solidFill>
                <a:latin typeface="Helvetica Neue"/>
              </a:rPr>
              <a:t>результаты:</a:t>
            </a:r>
          </a:p>
          <a:p>
            <a:pPr algn="ctr"/>
            <a:endParaRPr lang="ru-RU" b="1" u="sng" dirty="0">
              <a:solidFill>
                <a:srgbClr val="333333"/>
              </a:solidFill>
              <a:latin typeface="Helvetica Neue"/>
            </a:endParaRPr>
          </a:p>
          <a:p>
            <a:pPr algn="ctr"/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В 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результате использования лэпбука у детей формируется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pPr algn="ctr"/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-умение планировать предстоящую деятельность;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-договариваться со сверстниками;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-самостоятельно давать объяснения на возникающие вопросы;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 искать нужную информацию, обобщать её, систематизировать;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 принимать собственные решения, опираясь на свои знания и умения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- используя устную речь, выражать свои мысли и желания.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28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397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Ирина</cp:lastModifiedBy>
  <cp:revision>118</cp:revision>
  <dcterms:created xsi:type="dcterms:W3CDTF">2013-11-19T05:52:05Z</dcterms:created>
  <dcterms:modified xsi:type="dcterms:W3CDTF">2022-02-17T07:18:48Z</dcterms:modified>
</cp:coreProperties>
</file>