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93" r:id="rId3"/>
    <p:sldId id="291" r:id="rId4"/>
    <p:sldId id="292" r:id="rId5"/>
    <p:sldId id="294" r:id="rId6"/>
    <p:sldId id="264" r:id="rId7"/>
    <p:sldId id="268" r:id="rId8"/>
    <p:sldId id="270" r:id="rId9"/>
    <p:sldId id="271" r:id="rId10"/>
    <p:sldId id="295" r:id="rId11"/>
    <p:sldId id="277" r:id="rId12"/>
    <p:sldId id="279" r:id="rId13"/>
    <p:sldId id="28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otype Corsiva" panose="03010101010201010101" pitchFamily="66" charset="0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9597" y="1738551"/>
            <a:ext cx="720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Кружок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 «Развивающие игры «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6106" y="4293096"/>
            <a:ext cx="5109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Руководитель кружка: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Педагог-психолог Тарасова М.В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Что такое палочки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Кьюизенера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6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ctr"/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Палочки </a:t>
            </a:r>
            <a:r>
              <a:rPr lang="ru-RU" dirty="0" err="1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Кюизенера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92696"/>
            <a:ext cx="6552728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Джордж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Кюизенер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(1891 - 1976) - бельгийский педагог, автор уникальной методики.  Он разработал универсальный дидактический материал для развития у детей математических способностей. </a:t>
            </a:r>
          </a:p>
          <a:p>
            <a:pPr lvl="0" algn="just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Палочки </a:t>
            </a:r>
            <a:r>
              <a:rPr lang="ru-RU" sz="1600" b="1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Кюизенера</a:t>
            </a: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– это 10 различных по цвету и величине </a:t>
            </a:r>
            <a:r>
              <a:rPr lang="ru-RU" sz="1600" b="1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параллелипипедов</a:t>
            </a: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, выполненных из дерева или пластика. Длина их колеблется от 1 до 10 сантиметров.</a:t>
            </a:r>
          </a:p>
          <a:p>
            <a:pPr lvl="0" algn="just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   Палочки </a:t>
            </a:r>
            <a:r>
              <a:rPr lang="ru-RU" sz="1600" b="1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Кюизенера</a:t>
            </a:r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соответствуют обозначению чисел: чем длиннее палочка, тем большее число она обозначает. Самая короткая палочка обозначает единичку, палочка в два раза длиннее – двойку и так далее. </a:t>
            </a:r>
          </a:p>
          <a:p>
            <a:pPr indent="228600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marketpic/249455/market_gp3CIAGNwKs_9ic0-0QTxw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611" y="4293096"/>
            <a:ext cx="4032448" cy="2135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1309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На занятиях с палочками </a:t>
            </a:r>
            <a:r>
              <a:rPr lang="ru-RU" sz="2000" dirty="0" err="1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Кюизинера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мы: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Выстраиваем числовой ряд до 10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Изучаем состав числа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Формируем умения находить соседей числа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/>
              </a:rPr>
              <a:t>Знакомим с понятием чётное и нечётное число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568055" cy="2304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6" y="2420888"/>
            <a:ext cx="3716833" cy="30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037004" y="5039867"/>
            <a:ext cx="47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5807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47664" y="687141"/>
            <a:ext cx="67687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Таким образом,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развивающих  в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работе с детьми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дошкольного возраста, способствует развитию логического мышления и повышению уровня знаний по развитию элементарных математических представлений у детей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ЖДЕМ ВАШИХ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Times New Roman" pitchFamily="18" charset="0"/>
              </a:rPr>
              <a:t> ДЕТЕЙ НА НАШИХ ЗАНЯТИЯХ!!!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Уважаемые родители! 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990099"/>
                </a:solidFill>
                <a:latin typeface="Comic Sans MS" pitchFamily="66" charset="0"/>
              </a:rPr>
              <a:t>Вы хотите развивать логические и математические способности детей в увлекательной игровой форме,</a:t>
            </a:r>
            <a:br>
              <a:rPr lang="ru-RU" sz="2800" dirty="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990099"/>
                </a:solidFill>
                <a:latin typeface="Comic Sans MS" pitchFamily="66" charset="0"/>
              </a:rPr>
              <a:t>подготовить к успешному обучению в школе,</a:t>
            </a:r>
            <a:br>
              <a:rPr lang="ru-RU" sz="2800" dirty="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990099"/>
                </a:solidFill>
                <a:latin typeface="Comic Sans MS" pitchFamily="66" charset="0"/>
              </a:rPr>
              <a:t> тогда мы ждем их на занятиях нашего кружка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«Развивающие игры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Цель программы кружка: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развивать мыслительные операции и действия у 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детей 6-го</a:t>
            </a:r>
            <a:r>
              <a:rPr lang="ru-RU" sz="2400" b="1" i="1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года жизни посредством игр с блоками </a:t>
            </a:r>
            <a:r>
              <a:rPr lang="ru-RU" sz="2400" dirty="0" err="1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Дьенеша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 и палочками </a:t>
            </a:r>
            <a:r>
              <a:rPr lang="ru-RU" sz="2400" dirty="0" err="1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Кюизенера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7272808" cy="3489251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Игры-занятия с развивающим игровым материалом способствуют:</a:t>
            </a:r>
            <a:r>
              <a:rPr lang="ru-RU" sz="2000" b="1" i="1" dirty="0">
                <a:solidFill>
                  <a:srgbClr val="0070C0"/>
                </a:solidFill>
                <a:latin typeface="Comic Sans MS" pitchFamily="66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развитию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мыслительных операций и 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действий;</a:t>
            </a:r>
            <a:endParaRPr lang="ru-RU" sz="2400" dirty="0">
              <a:solidFill>
                <a:srgbClr val="7030A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формированию количественных представлений, представлений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о числовой прямой и составе числа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2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Набор детей в кружок «Развивающие игры»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носит свободный характер и обусловлен интересами детей и их родителей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Время проведения занятий: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8 месяцев (сентябрь– май).</a:t>
            </a:r>
          </a:p>
          <a:p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Периодичность занятий: занятия проводятся один раз в неделю по 25 минут 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во второй 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половине дня.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     Наполняемость группы:8 человек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Что такое Блоки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Дьенеша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 и палочки 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Кьюизенера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0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ctr"/>
          <a:lstStyle/>
          <a:p>
            <a:r>
              <a:rPr lang="ru-RU" sz="36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Логические блоки 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Дьенеша</a:t>
            </a:r>
            <a:endParaRPr lang="ru-RU" sz="36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052736"/>
            <a:ext cx="39604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Логические блоки придумал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Золтан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Пал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Дьенеш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— венгерский математик.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Логический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материал представляют собой набор из 48 логических 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блоков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различающихся четырьмя </a:t>
            </a:r>
            <a:r>
              <a:rPr lang="ru-RU" sz="2000" u="sng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свойствами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а) формой </a:t>
            </a:r>
            <a:r>
              <a:rPr lang="ru-RU" sz="2000" i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(круг, треугольник, квадрат, прямоугольник)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б) цветом </a:t>
            </a:r>
            <a:r>
              <a:rPr lang="ru-RU" sz="2000" i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(красный, синий, желтый)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в) размером </a:t>
            </a:r>
            <a:r>
              <a:rPr lang="ru-RU" sz="2000" i="1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(большой, маленький)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 </a:t>
            </a:r>
          </a:p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г) толщиной </a:t>
            </a:r>
            <a:r>
              <a:rPr lang="ru-RU" sz="2000" i="1" dirty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(толстый, тонкий)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.</a:t>
            </a:r>
          </a:p>
          <a:p>
            <a:endParaRPr lang="ru-RU" sz="20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3" descr="http://mamazanuda.ru/wp-content/uploads/2016/01/denes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642" y="1052736"/>
            <a:ext cx="358034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1600" y="936498"/>
            <a:ext cx="4425514" cy="549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Все игры и игровые упражнения можно разделить на 4 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группы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 с постепенным </a:t>
            </a:r>
            <a:r>
              <a:rPr lang="ru-RU" sz="2000" u="sng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усложнением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: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- для развития умений выявлять и абстрагировать свойства;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- для развития умений сравнивать предметы по их свойствам;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- для развития действий классификации и обобщения;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- для развития способности к логическим действиям и операциям.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kvak.by/pics/items/00-00001362-2_2018093002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15" y="980728"/>
            <a:ext cx="374688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" y="423270"/>
            <a:ext cx="8157592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помощь к 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блокам имеются альбомы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. Накладывая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   цветные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блоки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на цветные изображения в альбоме, дети в восторге от того, что плоскостные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изображения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превращаются в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объёмные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игры</a:t>
            </a:r>
            <a:endParaRPr lang="ru-RU" sz="24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67744" y="1278052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Calibri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97060"/>
            <a:ext cx="5194920" cy="2657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4598"/>
            <a:ext cx="5059957" cy="2494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8979" y="4653136"/>
            <a:ext cx="3312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При этом мы используем мультимедийные презентации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 интерактивные игры.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8864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С логическими 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блоками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 применяются карточки (кубики), на которых условно обозначены свойства 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блоков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: цвет, форма, толщина, размер. </a:t>
            </a:r>
          </a:p>
          <a:p>
            <a:pPr indent="228600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Использование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  <a:ea typeface="Times New Roman"/>
              </a:rPr>
              <a:t> таких карточек позволяет развивать у детей способность к замещению и моделированию свойств, умение кодировать и декодировать информацию о них. </a:t>
            </a:r>
            <a:endParaRPr lang="ru-RU" sz="2400" dirty="0">
              <a:solidFill>
                <a:srgbClr val="7030A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03084"/>
            <a:ext cx="4852020" cy="30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135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Monotype Corsiva</vt:lpstr>
      <vt:lpstr>Comic Sans MS</vt:lpstr>
      <vt:lpstr>1_Тема Office</vt:lpstr>
      <vt:lpstr>Презентация PowerPoint</vt:lpstr>
      <vt:lpstr>Уважаемые родители!   Вы хотите развивать логические и математические способности детей в увлекательной игровой форме, подготовить к успешному обучению в школе,  тогда мы ждем их на занятиях нашего кружка «Развивающие игры»</vt:lpstr>
      <vt:lpstr>  Цель программы кружка: развивать мыслительные операции и действия у детей 6-го года жизни посредством игр с блоками Дьенеша и палочками Кюизенера. </vt:lpstr>
      <vt:lpstr>Презентация PowerPoint</vt:lpstr>
      <vt:lpstr>Презентация PowerPoint</vt:lpstr>
      <vt:lpstr>Логические блоки Дьенеша</vt:lpstr>
      <vt:lpstr>Презентация PowerPoint</vt:lpstr>
      <vt:lpstr>        В помощь к блокам имеются альбомы. Накладывая        цветные блоки на цветные изображения в альбоме, дети в восторге от того, что плоскостные  изображения превращаются в объёмные.    игры</vt:lpstr>
      <vt:lpstr>Презентация PowerPoint</vt:lpstr>
      <vt:lpstr>Презентация PowerPoint</vt:lpstr>
      <vt:lpstr>Палочки Кюизенера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Воака в тридевятом царстве</dc:title>
  <dc:creator>Фокина Лидия Петровна</dc:creator>
  <cp:keywords>Шаблон презентации</cp:keywords>
  <cp:lastModifiedBy>Пользователь</cp:lastModifiedBy>
  <cp:revision>86</cp:revision>
  <dcterms:created xsi:type="dcterms:W3CDTF">2014-07-06T18:18:01Z</dcterms:created>
  <dcterms:modified xsi:type="dcterms:W3CDTF">2022-08-18T11:16:20Z</dcterms:modified>
</cp:coreProperties>
</file>