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60" r:id="rId6"/>
    <p:sldId id="261" r:id="rId7"/>
    <p:sldId id="262" r:id="rId8"/>
  </p:sldIdLst>
  <p:sldSz cx="9144000" cy="6858000" type="screen4x3"/>
  <p:notesSz cx="6858000" cy="9144000"/>
  <p:custDataLst>
    <p:tags r:id="rId9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8F9445A-99F9-4432-B62B-3B51C34DB9A4}">
          <p14:sldIdLst>
            <p14:sldId id="256"/>
            <p14:sldId id="257"/>
            <p14:sldId id="263"/>
            <p14:sldId id="259"/>
            <p14:sldId id="260"/>
            <p14:sldId id="261"/>
            <p14:sldId id="262"/>
          </p14:sldIdLst>
        </p14:section>
        <p14:section name="Раздел без заголовка" id="{56D53D40-782F-47F5-B96E-291307919CAB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6F98"/>
    <a:srgbClr val="68A9AB"/>
    <a:srgbClr val="FA7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269" y="13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DDA0B-0007-4CD8-93E7-91A2DECF8875}" type="datetimeFigureOut">
              <a:rPr lang="ru-RU"/>
              <a:pPr>
                <a:defRPr/>
              </a:pPr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4050C-A7C0-4BE8-95F3-FE4A5D6EABE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291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B2D09-048A-4466-9296-F8635B312C66}" type="datetimeFigureOut">
              <a:rPr lang="ru-RU"/>
              <a:pPr>
                <a:defRPr/>
              </a:pPr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7012F-ECEF-4000-A251-A28610A7739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8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6CBFD-0E57-4FB4-9C7A-68F95ECA334D}" type="datetimeFigureOut">
              <a:rPr lang="ru-RU"/>
              <a:pPr>
                <a:defRPr/>
              </a:pPr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90D0A-5195-46D9-8582-CCC75D75D90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917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D6EE8-94C3-4F4F-BC05-2849DF926C95}" type="datetimeFigureOut">
              <a:rPr lang="ru-RU"/>
              <a:pPr>
                <a:defRPr/>
              </a:pPr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E016E-0D5C-41FD-85E0-44ECF93BDF2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238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E3007-E5D3-44F5-B888-73E360C2E7FA}" type="datetimeFigureOut">
              <a:rPr lang="ru-RU"/>
              <a:pPr>
                <a:defRPr/>
              </a:pPr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2B578-10D1-4F57-B9CD-74B71A9A184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561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D5B7-F216-4BC9-9C35-8E3BBCBB873E}" type="datetimeFigureOut">
              <a:rPr lang="ru-RU"/>
              <a:pPr>
                <a:defRPr/>
              </a:pPr>
              <a:t>19.08.2022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8A8B6-2297-4031-9253-65650058921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718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65176-EFB6-45A0-8831-07C7CBA70DD0}" type="datetimeFigureOut">
              <a:rPr lang="ru-RU"/>
              <a:pPr>
                <a:defRPr/>
              </a:pPr>
              <a:t>19.08.2022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17B08-CAB8-4534-A1FD-7B2811A0B5E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10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D56C5-53F9-4A2E-AE7D-D8C95B409877}" type="datetimeFigureOut">
              <a:rPr lang="ru-RU"/>
              <a:pPr>
                <a:defRPr/>
              </a:pPr>
              <a:t>19.08.2022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18096-DAEB-414A-9CCD-65249D50F8E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043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87FD1-8CC4-4152-8D1E-C03B51064FB8}" type="datetimeFigureOut">
              <a:rPr lang="ru-RU"/>
              <a:pPr>
                <a:defRPr/>
              </a:pPr>
              <a:t>19.08.2022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EFBA1-A47C-4276-AF4E-66D60B663C0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351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B6F28-B69F-4523-8BBF-EEF4ADAA422D}" type="datetimeFigureOut">
              <a:rPr lang="ru-RU"/>
              <a:pPr>
                <a:defRPr/>
              </a:pPr>
              <a:t>19.08.2022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9D2E4-75E0-4864-AAF1-E9D5333B96E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787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FD508-9CFE-4BAB-97F4-6CAED0C62C0C}" type="datetimeFigureOut">
              <a:rPr lang="ru-RU"/>
              <a:pPr>
                <a:defRPr/>
              </a:pPr>
              <a:t>19.08.2022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E4C3F-7091-4B40-B718-2889909D171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917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4601FB-DC50-4F6B-8EA6-C8E8190C8CAE}" type="datetimeFigureOut">
              <a:rPr lang="ru-RU"/>
              <a:pPr>
                <a:defRPr/>
              </a:pPr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3B392AB-7008-461D-8573-AC727907C52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204864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Comic Sans MS" pitchFamily="66" charset="0"/>
              </a:rPr>
              <a:t>Кружок </a:t>
            </a:r>
            <a:br>
              <a:rPr lang="ru-RU" sz="40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4000" dirty="0">
                <a:solidFill>
                  <a:srgbClr val="FF0000"/>
                </a:solidFill>
                <a:latin typeface="Comic Sans MS" pitchFamily="66" charset="0"/>
              </a:rPr>
              <a:t>«Азбука танца»</a:t>
            </a:r>
            <a:endParaRPr lang="ru-RU" sz="4000" i="1" dirty="0">
              <a:solidFill>
                <a:srgbClr val="2D6F98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5949280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Comic Sans MS" pitchFamily="66" charset="0"/>
              </a:rPr>
              <a:t>Руководитель: Шаронова Светлана Владиславовна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ru-RU" dirty="0" smtClean="0">
              <a:latin typeface="Comic Sans MS" pitchFamily="66" charset="0"/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611560" y="548680"/>
            <a:ext cx="7931224" cy="1152128"/>
          </a:xfrm>
        </p:spPr>
        <p:txBody>
          <a:bodyPr/>
          <a:lstStyle/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  <a:ea typeface="Calibri"/>
                <a:cs typeface="Times New Roman"/>
              </a:rPr>
              <a:t>Чему учат наши занятия?: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Comic Sans MS" pitchFamily="66" charset="0"/>
                <a:ea typeface="Calibri"/>
                <a:cs typeface="Times New Roman"/>
              </a:rPr>
              <a:t> </a:t>
            </a:r>
            <a:r>
              <a:rPr lang="ru-RU" sz="2000" dirty="0">
                <a:solidFill>
                  <a:srgbClr val="7030A0"/>
                </a:solidFill>
                <a:latin typeface="Comic Sans MS" pitchFamily="66" charset="0"/>
                <a:ea typeface="Calibri"/>
                <a:cs typeface="Times New Roman"/>
              </a:rPr>
              <a:t>чувствовать ритм, 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7030A0"/>
                </a:solidFill>
                <a:latin typeface="Comic Sans MS" pitchFamily="66" charset="0"/>
                <a:ea typeface="Calibri"/>
                <a:cs typeface="Times New Roman"/>
              </a:rPr>
              <a:t>слышать и понимать музыку,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7030A0"/>
                </a:solidFill>
                <a:latin typeface="Comic Sans MS" pitchFamily="66" charset="0"/>
                <a:ea typeface="Calibri"/>
                <a:cs typeface="Times New Roman"/>
              </a:rPr>
              <a:t>согласовывать с ней свои движения. 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b="1" dirty="0">
                <a:solidFill>
                  <a:srgbClr val="FF0000"/>
                </a:solidFill>
                <a:latin typeface="Comic Sans MS" pitchFamily="66" charset="0"/>
                <a:ea typeface="Calibri"/>
                <a:cs typeface="Times New Roman"/>
              </a:rPr>
              <a:t>Одновременно смогут развивать и тренировать: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FF0000"/>
                </a:solidFill>
                <a:latin typeface="Comic Sans MS" pitchFamily="66" charset="0"/>
                <a:ea typeface="Calibri"/>
                <a:cs typeface="Times New Roman"/>
              </a:rPr>
              <a:t> </a:t>
            </a:r>
            <a:r>
              <a:rPr lang="ru-RU" sz="2000" dirty="0">
                <a:solidFill>
                  <a:srgbClr val="7030A0"/>
                </a:solidFill>
                <a:latin typeface="Comic Sans MS" pitchFamily="66" charset="0"/>
                <a:ea typeface="Calibri"/>
                <a:cs typeface="Times New Roman"/>
              </a:rPr>
              <a:t>мышечную силу корпуса и ног,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7030A0"/>
                </a:solidFill>
                <a:latin typeface="Comic Sans MS" pitchFamily="66" charset="0"/>
                <a:ea typeface="Calibri"/>
                <a:cs typeface="Times New Roman"/>
              </a:rPr>
              <a:t>пластику рук,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7030A0"/>
                </a:solidFill>
                <a:latin typeface="Comic Sans MS" pitchFamily="66" charset="0"/>
                <a:ea typeface="Calibri"/>
                <a:cs typeface="Times New Roman"/>
              </a:rPr>
              <a:t>грацию и выразительность. 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solidFill>
                  <a:srgbClr val="7030A0"/>
                </a:solidFill>
                <a:latin typeface="Comic Sans MS" pitchFamily="66" charset="0"/>
                <a:ea typeface="Calibri"/>
                <a:cs typeface="Times New Roman"/>
              </a:rPr>
              <a:t>Занятия танцем помогут сформировать правильную осанку, научат  основам этикета и грамотной  манеры поведения  в обществе.</a:t>
            </a:r>
          </a:p>
          <a:p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Цель наших занятий: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9"/>
            <a:ext cx="8173790" cy="2232247"/>
          </a:xfrm>
        </p:spPr>
        <p:txBody>
          <a:bodyPr/>
          <a:lstStyle/>
          <a:p>
            <a:pPr lvl="3">
              <a:buFont typeface="Arial" pitchFamily="34" charset="0"/>
              <a:buChar char="•"/>
            </a:pPr>
            <a:r>
              <a:rPr lang="ru-RU" sz="2800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целостное развитие ребенка, формирование средствами музыки и ритмических движений разнообразных умений, способностей, качеств личности. </a:t>
            </a:r>
            <a:endParaRPr lang="ru-RU" sz="2800" dirty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026" name="Picture 2" descr="F:\20220817_2002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49080"/>
            <a:ext cx="3914974" cy="224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20220817_1955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501008"/>
            <a:ext cx="396844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633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На что направлены наши занятия?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Развитие 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музыкальности </a:t>
            </a:r>
            <a:endParaRPr lang="ru-RU" dirty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Развитие двигательных качеств и 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умений </a:t>
            </a:r>
            <a:endParaRPr lang="ru-RU" dirty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Развитие творческих способностей, потребности самовыражения в движении под 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музыку </a:t>
            </a:r>
            <a:endParaRPr lang="ru-RU" dirty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Развитие и тренировка психических 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процессов </a:t>
            </a:r>
            <a:endParaRPr lang="ru-RU" dirty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8856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Как проходят наши занятия???</a:t>
            </a:r>
            <a:endParaRPr lang="ru-RU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 marL="4572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I часть</a:t>
            </a:r>
            <a:r>
              <a:rPr lang="ru-RU" sz="2400" dirty="0">
                <a:latin typeface="Comic Sans MS" pitchFamily="66" charset="0"/>
                <a:cs typeface="Times New Roman" pitchFamily="18" charset="0"/>
              </a:rPr>
              <a:t> </a:t>
            </a:r>
            <a:r>
              <a:rPr lang="ru-RU" sz="2400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включает задания на умеренную моторную двигательную активность: построение, приветствие, комплекс упражнений для подготовки разных групп мышц к основной работе. По длительности – 1/3 часть общего времени занятия.</a:t>
            </a:r>
          </a:p>
          <a:p>
            <a:pPr marL="4572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II часть</a:t>
            </a:r>
            <a:r>
              <a:rPr lang="ru-RU" sz="2400" dirty="0">
                <a:latin typeface="Comic Sans MS" pitchFamily="66" charset="0"/>
                <a:cs typeface="Times New Roman" pitchFamily="18" charset="0"/>
              </a:rPr>
              <a:t> </a:t>
            </a:r>
            <a:r>
              <a:rPr lang="ru-RU" sz="2400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включает задания с большой двигательной активностью, разучивание новых движений. По длительности – 2/3 общего времени занятия.</a:t>
            </a:r>
          </a:p>
          <a:p>
            <a:pPr marL="4572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III часть</a:t>
            </a:r>
            <a:r>
              <a:rPr lang="ru-RU" sz="2400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 </a:t>
            </a:r>
            <a:r>
              <a:rPr lang="ru-RU" sz="2400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включает музыкальные игры, творческие задания, комплекс упражнений на расслабление мышц и восстановление дыхания. По длительности – 2–3 минут.</a:t>
            </a:r>
          </a:p>
          <a:p>
            <a:pPr marL="4572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Занятия проводятся в игровой форме. 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2814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Наши методы: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525963"/>
          </a:xfrm>
        </p:spPr>
        <p:txBody>
          <a:bodyPr/>
          <a:lstStyle/>
          <a:p>
            <a:pPr marL="45720" indent="0">
              <a:buNone/>
            </a:pPr>
            <a:r>
              <a:rPr lang="ru-RU" sz="18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Игровой метод. </a:t>
            </a:r>
            <a:r>
              <a:rPr lang="ru-RU" sz="1800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Основным методом обучения хореографии детей дошкольного возраста является </a:t>
            </a:r>
            <a:r>
              <a:rPr lang="ru-RU" sz="1800" i="1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игра</a:t>
            </a:r>
            <a:r>
              <a:rPr lang="ru-RU" sz="1800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, так как игра – это основная деятельность, естественное состояние детей дошкольного возраста.</a:t>
            </a:r>
          </a:p>
          <a:p>
            <a:pPr marL="45720" indent="0">
              <a:buNone/>
            </a:pPr>
            <a:r>
              <a:rPr lang="ru-RU" sz="1800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Каждая ритмическая игра имеет в своей основе определенную цель,    какое-либо задание. </a:t>
            </a:r>
          </a:p>
          <a:p>
            <a:pPr marL="45720" indent="0">
              <a:buNone/>
            </a:pPr>
            <a:r>
              <a:rPr lang="ru-RU" sz="18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Метод аналогий.</a:t>
            </a:r>
            <a:r>
              <a:rPr lang="ru-RU" sz="1800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В программе обучения широко используется метод аналогий с животным и растительным миром (образ, поза, двигательная имитация), где педагог-режиссер, используя игровую атрибутику, образ, активизирует работу правого полушария головного мозга ребенка, его пространственно-образное мышление, способствуя высвобождению скрытых творческих возможностей подсознания.</a:t>
            </a:r>
          </a:p>
          <a:p>
            <a:pPr marL="45720" indent="0">
              <a:buNone/>
            </a:pPr>
            <a:r>
              <a:rPr lang="ru-RU" sz="18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Словесный   метод. </a:t>
            </a:r>
            <a:r>
              <a:rPr lang="ru-RU" sz="1800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Это  беседа   о   характере   музыки,   средствах   ее выразительности, объяснение методики   исполнения движений, оценка.</a:t>
            </a:r>
          </a:p>
          <a:p>
            <a:pPr marL="45720" indent="0">
              <a:buNone/>
            </a:pPr>
            <a:r>
              <a:rPr lang="ru-RU" sz="18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Практический метод</a:t>
            </a:r>
            <a:r>
              <a:rPr lang="ru-RU" sz="1800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заключается в многократном выполнении конкретного музыкально-ритмического движения.</a:t>
            </a:r>
          </a:p>
          <a:p>
            <a:pPr marL="45720" indent="0">
              <a:buNone/>
            </a:pPr>
            <a:r>
              <a:rPr lang="ru-RU" sz="18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Наглядный метод</a:t>
            </a:r>
            <a:r>
              <a:rPr lang="ru-RU" sz="1800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– выразительный показ под счет, с музыкой.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7884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800" dirty="0" smtClean="0">
                <a:solidFill>
                  <a:srgbClr val="FF0000"/>
                </a:solidFill>
                <a:latin typeface="Comic Sans MS" pitchFamily="66" charset="0"/>
              </a:rPr>
              <a:t>ЖДЕМ ВАС НА НАШИХ ЗАНЯТИЯХ!!!</a:t>
            </a:r>
            <a:endParaRPr lang="ru-RU" sz="4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 descr="F:\20220817_2004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3948501" cy="222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20220817_2006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113888"/>
            <a:ext cx="3991353" cy="224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3267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9e79289e9fc63d312537f5ab4c4bae652bb1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10062015_1219</Template>
  <TotalTime>54</TotalTime>
  <Words>263</Words>
  <Application>Microsoft Office PowerPoint</Application>
  <PresentationFormat>Экран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 </vt:lpstr>
      <vt:lpstr>Цель наших занятий:</vt:lpstr>
      <vt:lpstr>На что направлены наши занятия?</vt:lpstr>
      <vt:lpstr>Как проходят наши занятия???</vt:lpstr>
      <vt:lpstr>Наши методы:</vt:lpstr>
      <vt:lpstr>Презентация PowerPoint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МБДОУ</cp:lastModifiedBy>
  <cp:revision>9</cp:revision>
  <dcterms:created xsi:type="dcterms:W3CDTF">2015-07-04T03:33:49Z</dcterms:created>
  <dcterms:modified xsi:type="dcterms:W3CDTF">2022-08-19T07:35:11Z</dcterms:modified>
</cp:coreProperties>
</file>