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9" r:id="rId4"/>
    <p:sldId id="277" r:id="rId5"/>
    <p:sldId id="257" r:id="rId6"/>
    <p:sldId id="260" r:id="rId7"/>
    <p:sldId id="261" r:id="rId8"/>
    <p:sldId id="262" r:id="rId9"/>
    <p:sldId id="263" r:id="rId10"/>
    <p:sldId id="265" r:id="rId11"/>
    <p:sldId id="266" r:id="rId12"/>
    <p:sldId id="258" r:id="rId13"/>
    <p:sldId id="264" r:id="rId14"/>
    <p:sldId id="275" r:id="rId15"/>
    <p:sldId id="267" r:id="rId16"/>
    <p:sldId id="268" r:id="rId17"/>
    <p:sldId id="269" r:id="rId18"/>
    <p:sldId id="270" r:id="rId19"/>
    <p:sldId id="271" r:id="rId20"/>
    <p:sldId id="272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7CFB4-54C8-4335-BEDB-0D5C0F12DD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119-D78B-47E4-94EB-B9053B27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932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7CFB4-54C8-4335-BEDB-0D5C0F12DD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119-D78B-47E4-94EB-B9053B27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649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7CFB4-54C8-4335-BEDB-0D5C0F12DD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119-D78B-47E4-94EB-B9053B27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97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7CFB4-54C8-4335-BEDB-0D5C0F12DD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119-D78B-47E4-94EB-B9053B27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103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7CFB4-54C8-4335-BEDB-0D5C0F12DD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119-D78B-47E4-94EB-B9053B27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569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7CFB4-54C8-4335-BEDB-0D5C0F12DD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119-D78B-47E4-94EB-B9053B27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954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7CFB4-54C8-4335-BEDB-0D5C0F12DD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119-D78B-47E4-94EB-B9053B27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669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7CFB4-54C8-4335-BEDB-0D5C0F12DD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119-D78B-47E4-94EB-B9053B27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522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7CFB4-54C8-4335-BEDB-0D5C0F12DD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119-D78B-47E4-94EB-B9053B27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83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7CFB4-54C8-4335-BEDB-0D5C0F12DD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119-D78B-47E4-94EB-B9053B27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40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7CFB4-54C8-4335-BEDB-0D5C0F12DD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4E119-D78B-47E4-94EB-B9053B27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706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7CFB4-54C8-4335-BEDB-0D5C0F12DD89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4E119-D78B-47E4-94EB-B9053B276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15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259632" y="1844824"/>
            <a:ext cx="7416824" cy="1628799"/>
          </a:xfrm>
          <a:noFill/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развития связной речи дошкольников посредствам современных форм взаимодействия с семьей.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6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896" y="0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:\DCIM\101MSDCF\DSC0579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t="2624" r="14135" b="3475"/>
          <a:stretch/>
        </p:blipFill>
        <p:spPr bwMode="auto">
          <a:xfrm>
            <a:off x="395536" y="982525"/>
            <a:ext cx="2890664" cy="2680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G:\DCIM\101MSDCF\DSC0579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t="11325" r="6410" b="14530"/>
          <a:stretch/>
        </p:blipFill>
        <p:spPr bwMode="auto">
          <a:xfrm>
            <a:off x="5508104" y="4005064"/>
            <a:ext cx="3312368" cy="2393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G:\DCIM\101MSDCF\DSC0578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4" t="20513" r="5129"/>
          <a:stretch/>
        </p:blipFill>
        <p:spPr bwMode="auto">
          <a:xfrm>
            <a:off x="683568" y="3789040"/>
            <a:ext cx="3514725" cy="2434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G:\DCIM\101MSDCF\DSC0578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7479" r="1923" b="3632"/>
          <a:stretch/>
        </p:blipFill>
        <p:spPr bwMode="auto">
          <a:xfrm>
            <a:off x="4198293" y="982525"/>
            <a:ext cx="3816424" cy="2806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6737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G:\DCIM\101MSDCF\DSC05626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7" t="19444"/>
          <a:stretch/>
        </p:blipFill>
        <p:spPr bwMode="auto">
          <a:xfrm>
            <a:off x="0" y="116632"/>
            <a:ext cx="4946698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G:\DCIM\101MSDCF\DSC0562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/>
          <a:stretch/>
        </p:blipFill>
        <p:spPr bwMode="auto">
          <a:xfrm>
            <a:off x="3995935" y="3429000"/>
            <a:ext cx="4943053" cy="3207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50556" y="692696"/>
            <a:ext cx="3888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Подвижные </a:t>
            </a:r>
            <a:r>
              <a:rPr lang="ru-RU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со словами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9079" y="3723158"/>
            <a:ext cx="3888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Наблюдения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2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3255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6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252536" y="1222066"/>
            <a:ext cx="5940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Консультация «Игротека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кругу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семьи »         Фотоотчет родителей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PC\Downloads\20171113_195649[1]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12821" r="24360" b="10256"/>
          <a:stretch/>
        </p:blipFill>
        <p:spPr bwMode="auto">
          <a:xfrm>
            <a:off x="431424" y="2141461"/>
            <a:ext cx="3672408" cy="2876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8372" y="522919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90170" algn="ctr">
              <a:defRPr/>
            </a:pPr>
            <a:r>
              <a:rPr lang="ru-RU" dirty="0" smtClean="0">
                <a:solidFill>
                  <a:srgbClr val="002060"/>
                </a:solidFill>
                <a:latin typeface="Constantia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Описание игрушки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PC\Downloads\IMG_20171113_17483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t="12396" r="24039" b="6815"/>
          <a:stretch/>
        </p:blipFill>
        <p:spPr bwMode="auto">
          <a:xfrm>
            <a:off x="5071539" y="1929952"/>
            <a:ext cx="3744416" cy="3299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553628" y="52292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90170" algn="ctr">
              <a:defRPr/>
            </a:pPr>
            <a:r>
              <a:rPr lang="ru-RU" dirty="0" smtClean="0">
                <a:solidFill>
                  <a:srgbClr val="002060"/>
                </a:solidFill>
                <a:latin typeface="Constantia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СРИ «Дочки-матери»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59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PC\Downloads\DSC04308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2" t="7365" r="4315" b="4816"/>
          <a:stretch/>
        </p:blipFill>
        <p:spPr bwMode="auto">
          <a:xfrm>
            <a:off x="0" y="692696"/>
            <a:ext cx="5220801" cy="3285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PC\Downloads\IMG_20171113_16475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28845" r="8632" b="9977"/>
          <a:stretch/>
        </p:blipFill>
        <p:spPr bwMode="auto">
          <a:xfrm>
            <a:off x="5292080" y="1739717"/>
            <a:ext cx="3310136" cy="3537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450912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90170" algn="ctr">
              <a:defRPr/>
            </a:pPr>
            <a:r>
              <a:rPr lang="ru-RU" dirty="0" smtClean="0">
                <a:solidFill>
                  <a:srgbClr val="002060"/>
                </a:solidFill>
                <a:latin typeface="Constantia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Д/И «Какая каша»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90872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90170" algn="ctr">
              <a:defRPr/>
            </a:pPr>
            <a:r>
              <a:rPr lang="ru-RU" dirty="0" smtClean="0">
                <a:solidFill>
                  <a:srgbClr val="002060"/>
                </a:solidFill>
                <a:latin typeface="Constantia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литературы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72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508" y="692696"/>
            <a:ext cx="3466728" cy="114300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Родительская  почта Вы спрашиваете - мы отвечаем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PC\Desktop\Новая папка (3)\DSC0577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3" t="19757" r="19471" b="16550"/>
          <a:stretch/>
        </p:blipFill>
        <p:spPr bwMode="auto">
          <a:xfrm rot="5400000">
            <a:off x="234720" y="2355245"/>
            <a:ext cx="3563886" cy="3001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9952" y="892219"/>
            <a:ext cx="4572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sz="36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Консультации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«Развитие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связной речи детей в средней группе посредством дидактических игр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Памятка «Упражнения для развития связной речи»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381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Презентация игр по речевому развитию для  родителей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s://pp.userapi.com/c639723/v639723125/60b98/MOkjs_23PVk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" t="19472" r="962" b="18269"/>
          <a:stretch/>
        </p:blipFill>
        <p:spPr bwMode="auto">
          <a:xfrm>
            <a:off x="827584" y="1298282"/>
            <a:ext cx="4896544" cy="4176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Объект 3" descr="C:\Users\PC\Desktop\Новая папка (3)\DSCN7898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 r="25000" b="27120"/>
          <a:stretch/>
        </p:blipFill>
        <p:spPr bwMode="auto">
          <a:xfrm>
            <a:off x="4067944" y="3386514"/>
            <a:ext cx="4981926" cy="2913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8001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PC\Desktop\Новая папка (3)\DSCN790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9" t="28200" r="22505" b="25855"/>
          <a:stretch/>
        </p:blipFill>
        <p:spPr bwMode="auto">
          <a:xfrm rot="5400000">
            <a:off x="-144524" y="512676"/>
            <a:ext cx="3456384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PC\Desktop\Новая папка (3)\DSCN789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6" t="-1708" r="20032" b="21990"/>
          <a:stretch/>
        </p:blipFill>
        <p:spPr bwMode="auto">
          <a:xfrm>
            <a:off x="3563888" y="-172592"/>
            <a:ext cx="3744416" cy="3745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PC\Desktop\Новая папка (3)\DSCN79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19662" r="25321" b="8527"/>
          <a:stretch/>
        </p:blipFill>
        <p:spPr bwMode="auto">
          <a:xfrm>
            <a:off x="251520" y="3573016"/>
            <a:ext cx="2781300" cy="3146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PC\Desktop\Новая папка (3)\DSCN789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0" t="23296" r="23558" b="18571"/>
          <a:stretch/>
        </p:blipFill>
        <p:spPr bwMode="auto">
          <a:xfrm>
            <a:off x="5220057" y="3188924"/>
            <a:ext cx="3666259" cy="3394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PC\Desktop\Новая папка (3)\DSCN789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18380" r="30448"/>
          <a:stretch/>
        </p:blipFill>
        <p:spPr bwMode="auto">
          <a:xfrm>
            <a:off x="3032820" y="3301901"/>
            <a:ext cx="2187237" cy="3417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430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25252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Итоговое мероприятие «Речевой КВН»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PC\Desktop\Новая папка (3)\DSC0578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00" y="2497088"/>
            <a:ext cx="5325765" cy="4138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:\Users\PC\Desktop\Новая папка (3)\DSC0578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88843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110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6443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Инсценировка сказки Теремок 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PC\Desktop\Новая папка (3)\DSCN785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7"/>
          <a:stretch/>
        </p:blipFill>
        <p:spPr bwMode="auto">
          <a:xfrm>
            <a:off x="186230" y="1052736"/>
            <a:ext cx="4704959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PC\Desktop\Новая папка (3)\DSCN786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3" t="19426" r="20353" b="5985"/>
          <a:stretch/>
        </p:blipFill>
        <p:spPr bwMode="auto">
          <a:xfrm>
            <a:off x="4211960" y="2780928"/>
            <a:ext cx="4256112" cy="3482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527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PC\Desktop\Новая папка (3)\DSCN787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6" t="25006" r="14103"/>
          <a:stretch/>
        </p:blipFill>
        <p:spPr bwMode="auto">
          <a:xfrm>
            <a:off x="1115616" y="260648"/>
            <a:ext cx="6840760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0957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496944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 проекта: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Развитие речи является одним из самых важных навыков, которым необходимо овладеть дошкольнику и рассматривается в современном дошкольном воспитании как общая основа воспитания и обучения детей.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Проектный метод, используемый в работе с детьми дошкольного возраста, предполагает развитие у них таких качеств, как самостоятельность, инициативность, любознательность, творческое воображение, умение планировать продуктивную деятельность. Данный проект направлен на развитие связной речи у детей, развитие речевой выразительности, и развитие умений использовать приобретенные знания в самостоятельной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528778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93204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Подвижная игра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PC\Desktop\Новая папка (3)\DSCN787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764704"/>
            <a:ext cx="3384376" cy="2709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PC\Desktop\Новая папка (3)\DSCN787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744416" cy="3107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PC\Desktop\Новая папка (3)\DSCN787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88" y="3645024"/>
            <a:ext cx="3721214" cy="2951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188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608" y="825236"/>
            <a:ext cx="8686800" cy="803564"/>
          </a:xfrm>
        </p:spPr>
        <p:txBody>
          <a:bodyPr>
            <a:normAutofit fontScale="90000"/>
          </a:bodyPr>
          <a:lstStyle/>
          <a:p>
            <a:pPr lvl="0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этап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Презентация 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5127" y="1196752"/>
            <a:ext cx="835292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По итогам проведенной работы</a:t>
            </a:r>
            <a:endParaRPr lang="ru-RU" u="sng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Значительно увеличился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словарь детей, речь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становится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предметом активности детей, дети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начали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активно сопровождать свою деятельность речью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детей развивается  интерес к сказкам и дидактическим играм;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учатся размышлять, анализировать и делать выводы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овысилась компетентность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родителей в вопросах речевого развития детей среднего дошкольного возраста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родители приняли активное участие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едином образовательном процессе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ДОУ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,появилось  понимание необходимости в речевом развитии детей.</a:t>
            </a:r>
          </a:p>
          <a:p>
            <a:r>
              <a:rPr lang="ru-RU" dirty="0" smtClean="0"/>
              <a:t>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388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 проекта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49694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Этап(Подготовительный)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выдвижение гипотезы;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определение цели и задач проекта;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изучение необходимой литературы;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-подбор методической литературы;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разработка тематического плана для реализации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проекта по взаимодействию с семьями воспитанников;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029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836712"/>
            <a:ext cx="85689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Методы и приемы: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1.	Словесный - рассказ воспитателя, беседы с детьми, вопросы, отгадывание загадок, чтение стихотворений.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	Наглядный — показ демонстрационного материала, показ образцов, предметных картинок, образец воспитателя, выставка созданных работ.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3.	Практический - подвижные игры, дидактические упражнения, игровые ситуации, игровые упражнения с мячом, физкультминутка, творческие задания (лепка), (рисование), (аппликация).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Сроки реализации: с 30 октября по 20 ноября</a:t>
            </a:r>
          </a:p>
        </p:txBody>
      </p:sp>
    </p:spTree>
    <p:extLst>
      <p:ext uri="{BB962C8B-B14F-4D97-AF65-F5344CB8AC3E}">
        <p14:creationId xmlns:p14="http://schemas.microsoft.com/office/powerpoint/2010/main" val="3354533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88640"/>
            <a:ext cx="8532440" cy="6669360"/>
          </a:xfrm>
        </p:spPr>
        <p:txBody>
          <a:bodyPr>
            <a:normAutofit fontScale="40000" lnSpcReduction="20000"/>
          </a:bodyPr>
          <a:lstStyle/>
          <a:p>
            <a:pPr fontAlgn="base"/>
            <a:endParaRPr lang="ru-RU" dirty="0"/>
          </a:p>
          <a:p>
            <a:pPr marL="0" indent="0">
              <a:spcAft>
                <a:spcPts val="0"/>
              </a:spcAft>
              <a:buNone/>
            </a:pPr>
            <a:r>
              <a:rPr lang="ru-RU" sz="6200" b="1" dirty="0" smtClean="0">
                <a:effectLst/>
                <a:latin typeface="Times New Roman"/>
                <a:ea typeface="Times New Roman"/>
              </a:rPr>
              <a:t>Цель </a:t>
            </a:r>
            <a:r>
              <a:rPr lang="ru-RU" sz="6200" dirty="0" smtClean="0">
                <a:latin typeface="Times New Roman"/>
                <a:ea typeface="Times New Roman"/>
              </a:rPr>
              <a:t>:</a:t>
            </a:r>
            <a:r>
              <a:rPr lang="ru-RU" sz="6200" dirty="0">
                <a:latin typeface="Times New Roman"/>
                <a:ea typeface="Times New Roman"/>
              </a:rPr>
              <a:t>повышение компетенции родителей в вопросах речевого развития детей среднего дошкольного возраста, включение родителей в единое образовательное пространство ДОУ </a:t>
            </a:r>
            <a:endParaRPr lang="ru-RU" sz="6200" dirty="0" smtClean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6200" b="1" dirty="0" smtClean="0">
                <a:effectLst/>
                <a:latin typeface="Times New Roman"/>
                <a:ea typeface="Calibri"/>
                <a:cs typeface="Times New Roman"/>
              </a:rPr>
              <a:t>Задачи проекта: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6200" dirty="0" smtClean="0">
                <a:latin typeface="Times New Roman" pitchFamily="18" charset="0"/>
                <a:ea typeface="Calibri"/>
                <a:cs typeface="Times New Roman" pitchFamily="18" charset="0"/>
              </a:rPr>
              <a:t>- формирование </a:t>
            </a:r>
            <a:r>
              <a:rPr lang="ru-RU" sz="6200" dirty="0">
                <a:latin typeface="Times New Roman" pitchFamily="18" charset="0"/>
                <a:ea typeface="Calibri"/>
                <a:cs typeface="Times New Roman" pitchFamily="18" charset="0"/>
              </a:rPr>
              <a:t>родительской компетентности в области речевого развития детей; закрепление навыков эффективного взаимодействия родителей и детей в процессе организации совместных игровых действий; овладение родителями игровыми приёмами развития речи.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6200" dirty="0" smtClean="0">
                <a:effectLst/>
                <a:latin typeface="Times New Roman"/>
                <a:ea typeface="Calibri"/>
                <a:cs typeface="Times New Roman"/>
              </a:rPr>
              <a:t>- создание условий для игровой деятельности детей в группе и на участке;</a:t>
            </a:r>
            <a:endParaRPr lang="ru-RU" sz="6200" dirty="0"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6200" dirty="0" smtClean="0">
                <a:effectLst/>
                <a:latin typeface="Times New Roman"/>
                <a:ea typeface="Calibri"/>
                <a:cs typeface="Times New Roman"/>
              </a:rPr>
              <a:t>- формирование грамматического строя речи;</a:t>
            </a:r>
            <a:endParaRPr lang="ru-RU" sz="6200" dirty="0"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6200" dirty="0" smtClean="0">
                <a:effectLst/>
                <a:latin typeface="Times New Roman"/>
                <a:ea typeface="Calibri"/>
                <a:cs typeface="Times New Roman"/>
              </a:rPr>
              <a:t>- расширение словарного запаса;</a:t>
            </a:r>
            <a:endParaRPr lang="ru-RU" sz="6200" dirty="0"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6200" dirty="0" smtClean="0">
                <a:effectLst/>
                <a:latin typeface="Times New Roman"/>
                <a:ea typeface="Calibri"/>
                <a:cs typeface="Times New Roman"/>
              </a:rPr>
              <a:t>- развитие связной речи;</a:t>
            </a:r>
            <a:endParaRPr lang="ru-RU" sz="6200" dirty="0"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6200" dirty="0" smtClean="0">
                <a:effectLst/>
                <a:latin typeface="Times New Roman"/>
                <a:ea typeface="Calibri"/>
                <a:cs typeface="Times New Roman"/>
              </a:rPr>
              <a:t> - поддерживать речевую инициативу и творчество детей в   общении.</a:t>
            </a:r>
            <a:endParaRPr lang="ru-RU" sz="6200" dirty="0">
              <a:ea typeface="Calibri"/>
              <a:cs typeface="Times New Roman"/>
            </a:endParaRPr>
          </a:p>
          <a:p>
            <a:pPr>
              <a:spcAft>
                <a:spcPts val="750"/>
              </a:spcAft>
            </a:pPr>
            <a:endParaRPr lang="ru-RU" sz="6200" dirty="0" smtClean="0">
              <a:effectLst/>
              <a:latin typeface="Times New Roman"/>
              <a:ea typeface="Times New Roman"/>
            </a:endParaRPr>
          </a:p>
          <a:p>
            <a:pPr fontAlgn="base"/>
            <a:endParaRPr lang="ru-RU" sz="6200" dirty="0">
              <a:latin typeface="Times New Roman" pitchFamily="18" charset="0"/>
              <a:cs typeface="Times New Roman" pitchFamily="18" charset="0"/>
            </a:endParaRPr>
          </a:p>
          <a:p>
            <a:endParaRPr lang="ru-RU" sz="6200" dirty="0"/>
          </a:p>
        </p:txBody>
      </p:sp>
    </p:spTree>
    <p:extLst>
      <p:ext uri="{BB962C8B-B14F-4D97-AF65-F5344CB8AC3E}">
        <p14:creationId xmlns:p14="http://schemas.microsoft.com/office/powerpoint/2010/main" val="175450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6923112" cy="1084982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этап. Выполнение проекта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Пополнение  ППРОС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G:\DCIM\101MSDCF\DSC0579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1" b="9850"/>
          <a:stretch/>
        </p:blipFill>
        <p:spPr bwMode="auto">
          <a:xfrm>
            <a:off x="683568" y="1412776"/>
            <a:ext cx="7940337" cy="4411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64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G:\DCIM\101MSDCF\DSC05793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4" t="63248" r="31891" b="16453"/>
          <a:stretch/>
        </p:blipFill>
        <p:spPr bwMode="auto">
          <a:xfrm>
            <a:off x="169168" y="764704"/>
            <a:ext cx="3754760" cy="1201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G:\DCIM\101MSDCF\DSC0578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32" t="17522" r="22756" b="48932"/>
          <a:stretch/>
        </p:blipFill>
        <p:spPr bwMode="auto">
          <a:xfrm>
            <a:off x="3923928" y="620688"/>
            <a:ext cx="2530004" cy="2979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3" descr="G:\DCIM\101MSDCF\DSC0579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t="41658" r="70936" b="25558"/>
          <a:stretch/>
        </p:blipFill>
        <p:spPr bwMode="auto">
          <a:xfrm>
            <a:off x="323528" y="2276872"/>
            <a:ext cx="3033558" cy="3268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3" descr="G:\DCIM\101MSDCF\DSC05791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46952" r="55039" b="31193"/>
          <a:stretch/>
        </p:blipFill>
        <p:spPr bwMode="auto">
          <a:xfrm>
            <a:off x="6731635" y="1016101"/>
            <a:ext cx="2412365" cy="2886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3" descr="G:\DCIM\101MSDCF\DSC05791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4" t="76321" r="29187" b="10702"/>
          <a:stretch/>
        </p:blipFill>
        <p:spPr bwMode="auto">
          <a:xfrm>
            <a:off x="4742914" y="4437112"/>
            <a:ext cx="3690620" cy="1809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483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4050149"/>
            <a:ext cx="3693096" cy="1143000"/>
          </a:xfrm>
        </p:spPr>
        <p:txBody>
          <a:bodyPr>
            <a:noAutofit/>
          </a:bodyPr>
          <a:lstStyle/>
          <a:p>
            <a:r>
              <a:rPr lang="ru-RU" sz="7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НОД </a:t>
            </a:r>
            <a:endParaRPr lang="ru-RU" sz="7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G:\DCIM\101MSDCF\DSC0580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11785" r="7068"/>
          <a:stretch/>
        </p:blipFill>
        <p:spPr bwMode="auto">
          <a:xfrm>
            <a:off x="107504" y="116632"/>
            <a:ext cx="4608512" cy="3618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G:\DCIM\101MSDCF\DSC0580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t="23291" r="3205" b="18589"/>
          <a:stretch/>
        </p:blipFill>
        <p:spPr bwMode="auto">
          <a:xfrm>
            <a:off x="3012085" y="3717032"/>
            <a:ext cx="6156176" cy="29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32040" y="690152"/>
            <a:ext cx="3505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Театрализованные игры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1196752"/>
            <a:ext cx="4176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Чтение 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рассказов,  стихов, рассказывание сказок.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Загадывание загадок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Заучивание  стихотворений.  </a:t>
            </a:r>
          </a:p>
          <a:p>
            <a:pPr>
              <a:defRPr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Беседы</a:t>
            </a:r>
          </a:p>
          <a:p>
            <a:pPr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21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178" y="116632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Индивидуальная работа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 descr="G:\DCIM\101MSDCF\DSC05797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r="16025"/>
          <a:stretch/>
        </p:blipFill>
        <p:spPr bwMode="auto">
          <a:xfrm>
            <a:off x="125698" y="1052627"/>
            <a:ext cx="4176464" cy="3744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G:\DCIM\101MSDCF\DSC0580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5" r="10737" b="15385"/>
          <a:stretch/>
        </p:blipFill>
        <p:spPr bwMode="auto">
          <a:xfrm>
            <a:off x="4932040" y="1385439"/>
            <a:ext cx="3811876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0900" y="479704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Book Antiqua" pitchFamily="18" charset="0"/>
              </a:rPr>
              <a:t>Составление рассказа –описание </a:t>
            </a:r>
            <a:r>
              <a:rPr lang="ru-RU" b="1" dirty="0" smtClean="0">
                <a:solidFill>
                  <a:prstClr val="black"/>
                </a:solidFill>
                <a:latin typeface="Book Antiqua" pitchFamily="18" charset="0"/>
              </a:rPr>
              <a:t>»,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51978" y="512985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Book Antiqua" pitchFamily="18" charset="0"/>
              </a:rPr>
              <a:t>Научиться  использовать в речи предлоги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547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367</Words>
  <Application>Microsoft Office PowerPoint</Application>
  <PresentationFormat>Экран (4:3)</PresentationFormat>
  <Paragraphs>59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Создание условий для развития связной речи дошкольников посредствам современных форм взаимодействия с семьей.</vt:lpstr>
      <vt:lpstr>Презентация PowerPoint</vt:lpstr>
      <vt:lpstr>Этапы проекта</vt:lpstr>
      <vt:lpstr>Презентация PowerPoint</vt:lpstr>
      <vt:lpstr>Презентация PowerPoint</vt:lpstr>
      <vt:lpstr>2 этап. Выполнение проекта Пополнение  ППРОС </vt:lpstr>
      <vt:lpstr>Презентация PowerPoint</vt:lpstr>
      <vt:lpstr>НОД </vt:lpstr>
      <vt:lpstr>Индивидуальная работа</vt:lpstr>
      <vt:lpstr>Дидактические игры</vt:lpstr>
      <vt:lpstr>Презентация PowerPoint</vt:lpstr>
      <vt:lpstr>Работа с родителями</vt:lpstr>
      <vt:lpstr>Презентация PowerPoint</vt:lpstr>
      <vt:lpstr>Родительская  почта Вы спрашиваете - мы отвечаем</vt:lpstr>
      <vt:lpstr>Презентация игр по речевому развитию для  родителей</vt:lpstr>
      <vt:lpstr>Презентация PowerPoint</vt:lpstr>
      <vt:lpstr>Итоговое мероприятие «Речевой КВН»</vt:lpstr>
      <vt:lpstr>Инсценировка сказки Теремок </vt:lpstr>
      <vt:lpstr>Презентация PowerPoint</vt:lpstr>
      <vt:lpstr>Подвижная игра</vt:lpstr>
      <vt:lpstr>3 этап. Презентация проекта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проекта по речевому развитию группа №9</dc:title>
  <dc:creator>PC</dc:creator>
  <cp:lastModifiedBy>SavagePC</cp:lastModifiedBy>
  <cp:revision>24</cp:revision>
  <dcterms:created xsi:type="dcterms:W3CDTF">2017-11-19T08:57:59Z</dcterms:created>
  <dcterms:modified xsi:type="dcterms:W3CDTF">2023-03-19T14:45:36Z</dcterms:modified>
</cp:coreProperties>
</file>