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70" r:id="rId10"/>
    <p:sldId id="274" r:id="rId11"/>
    <p:sldId id="276" r:id="rId12"/>
    <p:sldId id="275" r:id="rId13"/>
    <p:sldId id="271" r:id="rId14"/>
    <p:sldId id="277" r:id="rId15"/>
    <p:sldId id="268" r:id="rId16"/>
    <p:sldId id="269" r:id="rId17"/>
    <p:sldId id="272" r:id="rId18"/>
    <p:sldId id="273" r:id="rId19"/>
    <p:sldId id="26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2802280895394209E-2"/>
          <c:y val="2.6326181148954464E-2"/>
          <c:w val="0.83202794276087877"/>
          <c:h val="0.44865876013776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Умеют громко и выразительно читать стихи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сентябрь 2012г.</c:v>
                </c:pt>
                <c:pt idx="1">
                  <c:v>май 2013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Подбирают соответствующую интонацию для характеристики сказочного героя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сентябрь 2012г.</c:v>
                </c:pt>
                <c:pt idx="1">
                  <c:v>май 2013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Проявляют интерес к различным видам театрализованной деятельности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600" baseline="0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сентябрь 2012г.</c:v>
                </c:pt>
                <c:pt idx="1">
                  <c:v>май 2013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</c:v>
                </c:pt>
                <c:pt idx="1">
                  <c:v>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Сформированность коммуникативных навыков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сентябрь 2012г.</c:v>
                </c:pt>
                <c:pt idx="1">
                  <c:v>май 2013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</c:v>
                </c:pt>
                <c:pt idx="1">
                  <c:v>62</c:v>
                </c:pt>
              </c:numCache>
            </c:numRef>
          </c:val>
        </c:ser>
        <c:dLbls>
          <c:showVal val="1"/>
        </c:dLbls>
        <c:gapWidth val="75"/>
        <c:shape val="cylinder"/>
        <c:axId val="90086016"/>
        <c:axId val="90452352"/>
        <c:axId val="0"/>
      </c:bar3DChart>
      <c:catAx>
        <c:axId val="90086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0452352"/>
        <c:crosses val="autoZero"/>
        <c:auto val="1"/>
        <c:lblAlgn val="ctr"/>
        <c:lblOffset val="100"/>
      </c:catAx>
      <c:valAx>
        <c:axId val="90452352"/>
        <c:scaling>
          <c:orientation val="minMax"/>
        </c:scaling>
        <c:axPos val="l"/>
        <c:numFmt formatCode="General" sourceLinked="1"/>
        <c:majorTickMark val="none"/>
        <c:tickLblPos val="nextTo"/>
        <c:crossAx val="90086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205576089091591E-2"/>
          <c:y val="0.58055546163147764"/>
          <c:w val="0.89573656467956364"/>
          <c:h val="0.37556032421518387"/>
        </c:manualLayout>
      </c:layout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86502-C3BF-4652-8CFC-37A8405C9E3A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5D9CC35-9F22-495C-9221-A855F767AB68}">
      <dgm:prSet phldrT="[Текст]" custT="1"/>
      <dgm:spPr/>
      <dgm:t>
        <a:bodyPr/>
        <a:lstStyle/>
        <a:p>
          <a:r>
            <a:rPr lang="ru-RU" sz="1400" dirty="0" smtClean="0"/>
            <a:t>Научно-исследовательские условия</a:t>
          </a:r>
          <a:endParaRPr lang="ru-RU" sz="1400" dirty="0"/>
        </a:p>
      </dgm:t>
    </dgm:pt>
    <dgm:pt modelId="{7696761A-1723-455D-B1A0-CA0F62D25315}" type="parTrans" cxnId="{82234114-181C-4F7C-82F5-F98284BC8BE5}">
      <dgm:prSet/>
      <dgm:spPr/>
      <dgm:t>
        <a:bodyPr/>
        <a:lstStyle/>
        <a:p>
          <a:endParaRPr lang="ru-RU"/>
        </a:p>
      </dgm:t>
    </dgm:pt>
    <dgm:pt modelId="{1531AF4B-5BC5-4A7E-BBE3-E4991F32CEFE}" type="sibTrans" cxnId="{82234114-181C-4F7C-82F5-F98284BC8BE5}">
      <dgm:prSet/>
      <dgm:spPr/>
      <dgm:t>
        <a:bodyPr/>
        <a:lstStyle/>
        <a:p>
          <a:endParaRPr lang="ru-RU"/>
        </a:p>
      </dgm:t>
    </dgm:pt>
    <dgm:pt modelId="{689C4D37-329A-4ADA-9A77-5858FF161F58}">
      <dgm:prSet phldrT="[Текст]" custT="1"/>
      <dgm:spPr/>
      <dgm:t>
        <a:bodyPr/>
        <a:lstStyle/>
        <a:p>
          <a:pPr algn="just"/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Теоретическая основа: научные труды отечественных ученых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(Л.С. Выготского, А.А. Леонтьева, С.Л. Рубинштейн и др.);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241BF8-C6C1-4D09-A03B-21CC9E62B1A0}" type="parTrans" cxnId="{7179240C-DDED-45AF-A4E8-612DDF1FE9BE}">
      <dgm:prSet/>
      <dgm:spPr/>
      <dgm:t>
        <a:bodyPr/>
        <a:lstStyle/>
        <a:p>
          <a:endParaRPr lang="ru-RU"/>
        </a:p>
      </dgm:t>
    </dgm:pt>
    <dgm:pt modelId="{EFA7CBC6-DE0F-4253-857D-FA5750C62009}" type="sibTrans" cxnId="{7179240C-DDED-45AF-A4E8-612DDF1FE9BE}">
      <dgm:prSet/>
      <dgm:spPr/>
      <dgm:t>
        <a:bodyPr/>
        <a:lstStyle/>
        <a:p>
          <a:endParaRPr lang="ru-RU"/>
        </a:p>
      </dgm:t>
    </dgm:pt>
    <dgm:pt modelId="{9F601ED4-CB09-46B0-A85C-E78BA2CC3380}">
      <dgm:prSet phldrT="[Текст]"/>
      <dgm:spPr/>
      <dgm:t>
        <a:bodyPr/>
        <a:lstStyle/>
        <a:p>
          <a:r>
            <a:rPr lang="ru-RU" dirty="0" smtClean="0"/>
            <a:t>Методические условия</a:t>
          </a:r>
          <a:endParaRPr lang="ru-RU" dirty="0"/>
        </a:p>
      </dgm:t>
    </dgm:pt>
    <dgm:pt modelId="{B983419C-D5E5-4D75-B33B-4664F7353301}" type="parTrans" cxnId="{D85983C0-AEE0-45B7-9608-A04A441317DF}">
      <dgm:prSet/>
      <dgm:spPr/>
      <dgm:t>
        <a:bodyPr/>
        <a:lstStyle/>
        <a:p>
          <a:endParaRPr lang="ru-RU"/>
        </a:p>
      </dgm:t>
    </dgm:pt>
    <dgm:pt modelId="{9465F7E1-902C-43B1-8BFF-582C5A3E5D72}" type="sibTrans" cxnId="{D85983C0-AEE0-45B7-9608-A04A441317DF}">
      <dgm:prSet/>
      <dgm:spPr/>
      <dgm:t>
        <a:bodyPr/>
        <a:lstStyle/>
        <a:p>
          <a:endParaRPr lang="ru-RU"/>
        </a:p>
      </dgm:t>
    </dgm:pt>
    <dgm:pt modelId="{F13BB611-D9D5-4B87-8CC4-510E194F04D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ППРС;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B33A73-6808-46EE-ADA2-97A6E3DD5130}" type="parTrans" cxnId="{E87CE9F1-99F8-49FC-BF36-E14F0356C891}">
      <dgm:prSet/>
      <dgm:spPr/>
      <dgm:t>
        <a:bodyPr/>
        <a:lstStyle/>
        <a:p>
          <a:endParaRPr lang="ru-RU"/>
        </a:p>
      </dgm:t>
    </dgm:pt>
    <dgm:pt modelId="{5D40E683-4F8C-4E27-8DE3-4DD46EE61EC9}" type="sibTrans" cxnId="{E87CE9F1-99F8-49FC-BF36-E14F0356C891}">
      <dgm:prSet/>
      <dgm:spPr/>
      <dgm:t>
        <a:bodyPr/>
        <a:lstStyle/>
        <a:p>
          <a:endParaRPr lang="ru-RU"/>
        </a:p>
      </dgm:t>
    </dgm:pt>
    <dgm:pt modelId="{F426E40B-7621-481D-A521-79AE3FE0B63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Мониторинг развития связной речи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303E247-E2F7-49FE-B60B-88C6E709966F}" type="parTrans" cxnId="{C3D1BE88-FEE7-4DFB-B3AE-3C9D5933F2CE}">
      <dgm:prSet/>
      <dgm:spPr/>
      <dgm:t>
        <a:bodyPr/>
        <a:lstStyle/>
        <a:p>
          <a:endParaRPr lang="ru-RU"/>
        </a:p>
      </dgm:t>
    </dgm:pt>
    <dgm:pt modelId="{71088D87-6C09-4013-BA82-9881D243F594}" type="sibTrans" cxnId="{C3D1BE88-FEE7-4DFB-B3AE-3C9D5933F2CE}">
      <dgm:prSet/>
      <dgm:spPr/>
      <dgm:t>
        <a:bodyPr/>
        <a:lstStyle/>
        <a:p>
          <a:endParaRPr lang="ru-RU"/>
        </a:p>
      </dgm:t>
    </dgm:pt>
    <dgm:pt modelId="{A42275F5-9DEB-4A00-A929-357B712E714C}">
      <dgm:prSet phldrT="[Текст]"/>
      <dgm:spPr/>
      <dgm:t>
        <a:bodyPr/>
        <a:lstStyle/>
        <a:p>
          <a:r>
            <a:rPr lang="ru-RU" dirty="0" smtClean="0"/>
            <a:t>Организационно-педагогические</a:t>
          </a:r>
          <a:endParaRPr lang="ru-RU" dirty="0"/>
        </a:p>
      </dgm:t>
    </dgm:pt>
    <dgm:pt modelId="{D0437D72-B31E-4E90-BB5D-82C1C42231F4}" type="parTrans" cxnId="{F6BE7617-81AB-4722-99B5-A654F9BCA283}">
      <dgm:prSet/>
      <dgm:spPr/>
      <dgm:t>
        <a:bodyPr/>
        <a:lstStyle/>
        <a:p>
          <a:endParaRPr lang="ru-RU"/>
        </a:p>
      </dgm:t>
    </dgm:pt>
    <dgm:pt modelId="{A08283B9-0EF1-4CDD-8838-8C0AADEF375F}" type="sibTrans" cxnId="{F6BE7617-81AB-4722-99B5-A654F9BCA283}">
      <dgm:prSet/>
      <dgm:spPr/>
      <dgm:t>
        <a:bodyPr/>
        <a:lstStyle/>
        <a:p>
          <a:endParaRPr lang="ru-RU"/>
        </a:p>
      </dgm:t>
    </dgm:pt>
    <dgm:pt modelId="{86E26120-2450-402C-8A48-01471DCFF3A6}">
      <dgm:prSet phldrT="[Текст]" custT="1"/>
      <dgm:spPr/>
      <dgm:t>
        <a:bodyPr/>
        <a:lstStyle/>
        <a:p>
          <a:pPr algn="just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Самообразование по теме: «Театрализованная деятельность как средство развития речи у дошкольников»;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C6583D6-7F37-496E-9ADC-69513838984F}" type="parTrans" cxnId="{5821C4A9-96B3-4D17-A0B4-CD2236267EE3}">
      <dgm:prSet/>
      <dgm:spPr/>
      <dgm:t>
        <a:bodyPr/>
        <a:lstStyle/>
        <a:p>
          <a:endParaRPr lang="ru-RU"/>
        </a:p>
      </dgm:t>
    </dgm:pt>
    <dgm:pt modelId="{1E099BFC-B760-4F04-A1D5-22552833FBD2}" type="sibTrans" cxnId="{5821C4A9-96B3-4D17-A0B4-CD2236267EE3}">
      <dgm:prSet/>
      <dgm:spPr/>
      <dgm:t>
        <a:bodyPr/>
        <a:lstStyle/>
        <a:p>
          <a:endParaRPr lang="ru-RU"/>
        </a:p>
      </dgm:t>
    </dgm:pt>
    <dgm:pt modelId="{87426603-206B-4DFB-9797-CC87C725A174}">
      <dgm:prSet phldrT="[Текст]" custT="1"/>
      <dgm:spPr/>
      <dgm:t>
        <a:bodyPr/>
        <a:lstStyle/>
        <a:p>
          <a:pPr algn="just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Детско-родительский проект «В гостях у сказки»;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9EDB1478-0769-446D-B167-AD7E240D45CC}" type="parTrans" cxnId="{71706973-E588-4B33-A515-96C81C8C958C}">
      <dgm:prSet/>
      <dgm:spPr/>
      <dgm:t>
        <a:bodyPr/>
        <a:lstStyle/>
        <a:p>
          <a:endParaRPr lang="ru-RU"/>
        </a:p>
      </dgm:t>
    </dgm:pt>
    <dgm:pt modelId="{5F6A310E-3923-4DB3-A42E-446947CB8716}" type="sibTrans" cxnId="{71706973-E588-4B33-A515-96C81C8C958C}">
      <dgm:prSet/>
      <dgm:spPr/>
      <dgm:t>
        <a:bodyPr/>
        <a:lstStyle/>
        <a:p>
          <a:endParaRPr lang="ru-RU"/>
        </a:p>
      </dgm:t>
    </dgm:pt>
    <dgm:pt modelId="{528A9107-2B8F-469D-A196-851EAFB134D1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Практическая основа: методические разработки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А.М.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Леушиной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А.П. Усовой, Е.А.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Флериной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А.М.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Бородич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В.В. Гербовой, О.С. Ушаковой, Л.Г. Шадриной и др.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80F99C-ADAA-4C55-BE7E-C1F7D4922715}" type="parTrans" cxnId="{28A64319-7375-4F45-9337-E79A7CD502FC}">
      <dgm:prSet/>
      <dgm:spPr/>
      <dgm:t>
        <a:bodyPr/>
        <a:lstStyle/>
        <a:p>
          <a:endParaRPr lang="ru-RU"/>
        </a:p>
      </dgm:t>
    </dgm:pt>
    <dgm:pt modelId="{804012BC-85D8-4A15-99CA-2EA3C0CEB1E4}" type="sibTrans" cxnId="{28A64319-7375-4F45-9337-E79A7CD502FC}">
      <dgm:prSet/>
      <dgm:spPr/>
      <dgm:t>
        <a:bodyPr/>
        <a:lstStyle/>
        <a:p>
          <a:endParaRPr lang="ru-RU"/>
        </a:p>
      </dgm:t>
    </dgm:pt>
    <dgm:pt modelId="{BB7ED08A-AA47-4963-91A5-A8EA7FEBB3E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Постановка цели, разработка содержания работы;</a:t>
          </a:r>
        </a:p>
      </dgm:t>
    </dgm:pt>
    <dgm:pt modelId="{3C0E1127-E7A5-4902-BFFF-B0B6969EF717}" type="parTrans" cxnId="{C4FD179E-DF14-4257-8F46-2C1552D1F409}">
      <dgm:prSet/>
      <dgm:spPr/>
      <dgm:t>
        <a:bodyPr/>
        <a:lstStyle/>
        <a:p>
          <a:endParaRPr lang="ru-RU"/>
        </a:p>
      </dgm:t>
    </dgm:pt>
    <dgm:pt modelId="{DA068945-C273-47E9-8F64-68B8C3BB9E0E}" type="sibTrans" cxnId="{C4FD179E-DF14-4257-8F46-2C1552D1F409}">
      <dgm:prSet/>
      <dgm:spPr/>
      <dgm:t>
        <a:bodyPr/>
        <a:lstStyle/>
        <a:p>
          <a:endParaRPr lang="ru-RU"/>
        </a:p>
      </dgm:t>
    </dgm:pt>
    <dgm:pt modelId="{A9F87003-32A6-4454-975C-1916ADD5F15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Поиск наиболее эффективных методов работы с детьми;</a:t>
          </a:r>
        </a:p>
      </dgm:t>
    </dgm:pt>
    <dgm:pt modelId="{7DFCEBE2-332F-447D-ACBE-318E909105CB}" type="parTrans" cxnId="{D9D1B75C-49EC-4B43-9E48-AA72E31F0CEE}">
      <dgm:prSet/>
      <dgm:spPr/>
      <dgm:t>
        <a:bodyPr/>
        <a:lstStyle/>
        <a:p>
          <a:endParaRPr lang="ru-RU"/>
        </a:p>
      </dgm:t>
    </dgm:pt>
    <dgm:pt modelId="{3D9875F3-1ACD-4B42-8A2C-58B8CC183999}" type="sibTrans" cxnId="{D9D1B75C-49EC-4B43-9E48-AA72E31F0CEE}">
      <dgm:prSet/>
      <dgm:spPr/>
      <dgm:t>
        <a:bodyPr/>
        <a:lstStyle/>
        <a:p>
          <a:endParaRPr lang="ru-RU"/>
        </a:p>
      </dgm:t>
    </dgm:pt>
    <dgm:pt modelId="{333373FC-5DCC-4838-B8FE-01F18831968C}">
      <dgm:prSet phldrT="[Текст]" custT="1"/>
      <dgm:spPr/>
      <dgm:t>
        <a:bodyPr/>
        <a:lstStyle/>
        <a:p>
          <a:pPr algn="just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Эстафета педагогического мастерства «Изготовление дидактической игры своими руками по развитию связной речи».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5035151-0AC6-4C22-8A19-5944D1B8F7ED}" type="parTrans" cxnId="{4D650342-3407-4304-88EA-38BA326DC26C}">
      <dgm:prSet/>
      <dgm:spPr/>
      <dgm:t>
        <a:bodyPr/>
        <a:lstStyle/>
        <a:p>
          <a:endParaRPr lang="ru-RU"/>
        </a:p>
      </dgm:t>
    </dgm:pt>
    <dgm:pt modelId="{D1C3F000-533C-4521-863C-DD7527E68AC2}" type="sibTrans" cxnId="{4D650342-3407-4304-88EA-38BA326DC26C}">
      <dgm:prSet/>
      <dgm:spPr/>
      <dgm:t>
        <a:bodyPr/>
        <a:lstStyle/>
        <a:p>
          <a:endParaRPr lang="ru-RU"/>
        </a:p>
      </dgm:t>
    </dgm:pt>
    <dgm:pt modelId="{3E0506AA-D341-46D2-9287-56ECBBA2A0E1}" type="pres">
      <dgm:prSet presAssocID="{A8A86502-C3BF-4652-8CFC-37A8405C9E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F479B-645F-487E-B25E-BAEE3F6941AB}" type="pres">
      <dgm:prSet presAssocID="{B5D9CC35-9F22-495C-9221-A855F767AB68}" presName="linNode" presStyleCnt="0"/>
      <dgm:spPr/>
    </dgm:pt>
    <dgm:pt modelId="{760F94A9-06A7-4B59-8EBB-905759F1C31C}" type="pres">
      <dgm:prSet presAssocID="{B5D9CC35-9F22-495C-9221-A855F767AB68}" presName="parentText" presStyleLbl="node1" presStyleIdx="0" presStyleCnt="3" custScaleX="85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B2274-9CD3-4C3A-9181-E2C14A9BC0B7}" type="pres">
      <dgm:prSet presAssocID="{B5D9CC35-9F22-495C-9221-A855F767AB68}" presName="descendantText" presStyleLbl="alignAccFollowNode1" presStyleIdx="0" presStyleCnt="3" custScaleX="153911" custScaleY="107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24AF5-ACFF-4A76-A5BB-A9D25EA04F8D}" type="pres">
      <dgm:prSet presAssocID="{1531AF4B-5BC5-4A7E-BBE3-E4991F32CEFE}" presName="sp" presStyleCnt="0"/>
      <dgm:spPr/>
    </dgm:pt>
    <dgm:pt modelId="{535084AA-DD21-4C8C-8BB6-0FCFA50F06B3}" type="pres">
      <dgm:prSet presAssocID="{9F601ED4-CB09-46B0-A85C-E78BA2CC3380}" presName="linNode" presStyleCnt="0"/>
      <dgm:spPr/>
    </dgm:pt>
    <dgm:pt modelId="{FFDCCBAE-A024-4139-8DF7-1B0C38949736}" type="pres">
      <dgm:prSet presAssocID="{9F601ED4-CB09-46B0-A85C-E78BA2CC3380}" presName="parentText" presStyleLbl="node1" presStyleIdx="1" presStyleCnt="3" custScaleX="64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8E152-9A1B-418E-96BD-23B38230E377}" type="pres">
      <dgm:prSet presAssocID="{9F601ED4-CB09-46B0-A85C-E78BA2CC3380}" presName="descendantText" presStyleLbl="alignAccFollowNode1" presStyleIdx="1" presStyleCnt="3" custScaleX="120068" custLinFactNeighborX="611" custLinFactNeighborY="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CE3-78FE-4A8F-9165-D7FA3EDBBBF4}" type="pres">
      <dgm:prSet presAssocID="{9465F7E1-902C-43B1-8BFF-582C5A3E5D72}" presName="sp" presStyleCnt="0"/>
      <dgm:spPr/>
    </dgm:pt>
    <dgm:pt modelId="{459F7212-6EBF-4653-BB6A-A430267CDC3A}" type="pres">
      <dgm:prSet presAssocID="{A42275F5-9DEB-4A00-A929-357B712E714C}" presName="linNode" presStyleCnt="0"/>
      <dgm:spPr/>
    </dgm:pt>
    <dgm:pt modelId="{D4A388F1-623E-497F-B578-05944A57E532}" type="pres">
      <dgm:prSet presAssocID="{A42275F5-9DEB-4A00-A929-357B712E714C}" presName="parentText" presStyleLbl="node1" presStyleIdx="2" presStyleCnt="3" custScaleX="65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9714A-3CB3-445F-BD59-1057CC6915E5}" type="pres">
      <dgm:prSet presAssocID="{A42275F5-9DEB-4A00-A929-357B712E714C}" presName="descendantText" presStyleLbl="alignAccFollowNode1" presStyleIdx="2" presStyleCnt="3" custScaleX="120745" custScaleY="99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1603E-B2F1-4A95-9FC8-27CE5B5E6998}" type="presOf" srcId="{333373FC-5DCC-4838-B8FE-01F18831968C}" destId="{2F99714A-3CB3-445F-BD59-1057CC6915E5}" srcOrd="0" destOrd="2" presId="urn:microsoft.com/office/officeart/2005/8/layout/vList5"/>
    <dgm:cxn modelId="{D85983C0-AEE0-45B7-9608-A04A441317DF}" srcId="{A8A86502-C3BF-4652-8CFC-37A8405C9E3A}" destId="{9F601ED4-CB09-46B0-A85C-E78BA2CC3380}" srcOrd="1" destOrd="0" parTransId="{B983419C-D5E5-4D75-B33B-4664F7353301}" sibTransId="{9465F7E1-902C-43B1-8BFF-582C5A3E5D72}"/>
    <dgm:cxn modelId="{C4FD179E-DF14-4257-8F46-2C1552D1F409}" srcId="{9F601ED4-CB09-46B0-A85C-E78BA2CC3380}" destId="{BB7ED08A-AA47-4963-91A5-A8EA7FEBB3E0}" srcOrd="1" destOrd="0" parTransId="{3C0E1127-E7A5-4902-BFFF-B0B6969EF717}" sibTransId="{DA068945-C273-47E9-8F64-68B8C3BB9E0E}"/>
    <dgm:cxn modelId="{AEA29ABB-792B-4F99-9646-1C852CD40860}" type="presOf" srcId="{A9F87003-32A6-4454-975C-1916ADD5F15C}" destId="{3FF8E152-9A1B-418E-96BD-23B38230E377}" srcOrd="0" destOrd="2" presId="urn:microsoft.com/office/officeart/2005/8/layout/vList5"/>
    <dgm:cxn modelId="{7179240C-DDED-45AF-A4E8-612DDF1FE9BE}" srcId="{B5D9CC35-9F22-495C-9221-A855F767AB68}" destId="{689C4D37-329A-4ADA-9A77-5858FF161F58}" srcOrd="0" destOrd="0" parTransId="{59241BF8-C6C1-4D09-A03B-21CC9E62B1A0}" sibTransId="{EFA7CBC6-DE0F-4253-857D-FA5750C62009}"/>
    <dgm:cxn modelId="{70680D71-B09C-41C7-9FEC-7DBA19012602}" type="presOf" srcId="{BB7ED08A-AA47-4963-91A5-A8EA7FEBB3E0}" destId="{3FF8E152-9A1B-418E-96BD-23B38230E377}" srcOrd="0" destOrd="1" presId="urn:microsoft.com/office/officeart/2005/8/layout/vList5"/>
    <dgm:cxn modelId="{D9D1B75C-49EC-4B43-9E48-AA72E31F0CEE}" srcId="{9F601ED4-CB09-46B0-A85C-E78BA2CC3380}" destId="{A9F87003-32A6-4454-975C-1916ADD5F15C}" srcOrd="2" destOrd="0" parTransId="{7DFCEBE2-332F-447D-ACBE-318E909105CB}" sibTransId="{3D9875F3-1ACD-4B42-8A2C-58B8CC183999}"/>
    <dgm:cxn modelId="{5743A734-9451-4412-AFEC-CCCE155EF2E4}" type="presOf" srcId="{528A9107-2B8F-469D-A196-851EAFB134D1}" destId="{B30B2274-9CD3-4C3A-9181-E2C14A9BC0B7}" srcOrd="0" destOrd="1" presId="urn:microsoft.com/office/officeart/2005/8/layout/vList5"/>
    <dgm:cxn modelId="{B37915B0-850F-4BB1-BBEA-945A58D293B2}" type="presOf" srcId="{B5D9CC35-9F22-495C-9221-A855F767AB68}" destId="{760F94A9-06A7-4B59-8EBB-905759F1C31C}" srcOrd="0" destOrd="0" presId="urn:microsoft.com/office/officeart/2005/8/layout/vList5"/>
    <dgm:cxn modelId="{82234114-181C-4F7C-82F5-F98284BC8BE5}" srcId="{A8A86502-C3BF-4652-8CFC-37A8405C9E3A}" destId="{B5D9CC35-9F22-495C-9221-A855F767AB68}" srcOrd="0" destOrd="0" parTransId="{7696761A-1723-455D-B1A0-CA0F62D25315}" sibTransId="{1531AF4B-5BC5-4A7E-BBE3-E4991F32CEFE}"/>
    <dgm:cxn modelId="{28A64319-7375-4F45-9337-E79A7CD502FC}" srcId="{B5D9CC35-9F22-495C-9221-A855F767AB68}" destId="{528A9107-2B8F-469D-A196-851EAFB134D1}" srcOrd="1" destOrd="0" parTransId="{1480F99C-ADAA-4C55-BE7E-C1F7D4922715}" sibTransId="{804012BC-85D8-4A15-99CA-2EA3C0CEB1E4}"/>
    <dgm:cxn modelId="{7C3226F0-12BF-4C84-9D9B-F56AFD6648A0}" type="presOf" srcId="{86E26120-2450-402C-8A48-01471DCFF3A6}" destId="{2F99714A-3CB3-445F-BD59-1057CC6915E5}" srcOrd="0" destOrd="0" presId="urn:microsoft.com/office/officeart/2005/8/layout/vList5"/>
    <dgm:cxn modelId="{C3D1BE88-FEE7-4DFB-B3AE-3C9D5933F2CE}" srcId="{9F601ED4-CB09-46B0-A85C-E78BA2CC3380}" destId="{F426E40B-7621-481D-A521-79AE3FE0B638}" srcOrd="3" destOrd="0" parTransId="{6303E247-E2F7-49FE-B60B-88C6E709966F}" sibTransId="{71088D87-6C09-4013-BA82-9881D243F594}"/>
    <dgm:cxn modelId="{AADC2F5A-397C-491F-877F-EEAB02FA29DD}" type="presOf" srcId="{F426E40B-7621-481D-A521-79AE3FE0B638}" destId="{3FF8E152-9A1B-418E-96BD-23B38230E377}" srcOrd="0" destOrd="3" presId="urn:microsoft.com/office/officeart/2005/8/layout/vList5"/>
    <dgm:cxn modelId="{93915242-489F-4C75-8854-C0C1A886BAC8}" type="presOf" srcId="{87426603-206B-4DFB-9797-CC87C725A174}" destId="{2F99714A-3CB3-445F-BD59-1057CC6915E5}" srcOrd="0" destOrd="1" presId="urn:microsoft.com/office/officeart/2005/8/layout/vList5"/>
    <dgm:cxn modelId="{B1399DAF-84C0-433A-ACF2-5A11DA4DB789}" type="presOf" srcId="{689C4D37-329A-4ADA-9A77-5858FF161F58}" destId="{B30B2274-9CD3-4C3A-9181-E2C14A9BC0B7}" srcOrd="0" destOrd="0" presId="urn:microsoft.com/office/officeart/2005/8/layout/vList5"/>
    <dgm:cxn modelId="{71706973-E588-4B33-A515-96C81C8C958C}" srcId="{A42275F5-9DEB-4A00-A929-357B712E714C}" destId="{87426603-206B-4DFB-9797-CC87C725A174}" srcOrd="1" destOrd="0" parTransId="{9EDB1478-0769-446D-B167-AD7E240D45CC}" sibTransId="{5F6A310E-3923-4DB3-A42E-446947CB8716}"/>
    <dgm:cxn modelId="{E87CE9F1-99F8-49FC-BF36-E14F0356C891}" srcId="{9F601ED4-CB09-46B0-A85C-E78BA2CC3380}" destId="{F13BB611-D9D5-4B87-8CC4-510E194F04D6}" srcOrd="0" destOrd="0" parTransId="{F2B33A73-6808-46EE-ADA2-97A6E3DD5130}" sibTransId="{5D40E683-4F8C-4E27-8DE3-4DD46EE61EC9}"/>
    <dgm:cxn modelId="{4D650342-3407-4304-88EA-38BA326DC26C}" srcId="{A42275F5-9DEB-4A00-A929-357B712E714C}" destId="{333373FC-5DCC-4838-B8FE-01F18831968C}" srcOrd="2" destOrd="0" parTransId="{85035151-0AC6-4C22-8A19-5944D1B8F7ED}" sibTransId="{D1C3F000-533C-4521-863C-DD7527E68AC2}"/>
    <dgm:cxn modelId="{5821C4A9-96B3-4D17-A0B4-CD2236267EE3}" srcId="{A42275F5-9DEB-4A00-A929-357B712E714C}" destId="{86E26120-2450-402C-8A48-01471DCFF3A6}" srcOrd="0" destOrd="0" parTransId="{DC6583D6-7F37-496E-9ADC-69513838984F}" sibTransId="{1E099BFC-B760-4F04-A1D5-22552833FBD2}"/>
    <dgm:cxn modelId="{F6BE7617-81AB-4722-99B5-A654F9BCA283}" srcId="{A8A86502-C3BF-4652-8CFC-37A8405C9E3A}" destId="{A42275F5-9DEB-4A00-A929-357B712E714C}" srcOrd="2" destOrd="0" parTransId="{D0437D72-B31E-4E90-BB5D-82C1C42231F4}" sibTransId="{A08283B9-0EF1-4CDD-8838-8C0AADEF375F}"/>
    <dgm:cxn modelId="{EB3C8203-B0D6-4594-BD30-2C956B228FFF}" type="presOf" srcId="{F13BB611-D9D5-4B87-8CC4-510E194F04D6}" destId="{3FF8E152-9A1B-418E-96BD-23B38230E377}" srcOrd="0" destOrd="0" presId="urn:microsoft.com/office/officeart/2005/8/layout/vList5"/>
    <dgm:cxn modelId="{27177BBC-5D0D-4B1B-95B5-C4AE90F6FB29}" type="presOf" srcId="{9F601ED4-CB09-46B0-A85C-E78BA2CC3380}" destId="{FFDCCBAE-A024-4139-8DF7-1B0C38949736}" srcOrd="0" destOrd="0" presId="urn:microsoft.com/office/officeart/2005/8/layout/vList5"/>
    <dgm:cxn modelId="{DAC300D7-EA2A-4C0F-A51F-B70A0563EFEC}" type="presOf" srcId="{A42275F5-9DEB-4A00-A929-357B712E714C}" destId="{D4A388F1-623E-497F-B578-05944A57E532}" srcOrd="0" destOrd="0" presId="urn:microsoft.com/office/officeart/2005/8/layout/vList5"/>
    <dgm:cxn modelId="{846FDF5F-4CE6-411B-ABE9-A54A2BFC0682}" type="presOf" srcId="{A8A86502-C3BF-4652-8CFC-37A8405C9E3A}" destId="{3E0506AA-D341-46D2-9287-56ECBBA2A0E1}" srcOrd="0" destOrd="0" presId="urn:microsoft.com/office/officeart/2005/8/layout/vList5"/>
    <dgm:cxn modelId="{775D56A2-46E1-4382-9811-38D0663F0108}" type="presParOf" srcId="{3E0506AA-D341-46D2-9287-56ECBBA2A0E1}" destId="{E57F479B-645F-487E-B25E-BAEE3F6941AB}" srcOrd="0" destOrd="0" presId="urn:microsoft.com/office/officeart/2005/8/layout/vList5"/>
    <dgm:cxn modelId="{8F3C3AB5-3D3E-4791-8C95-7C7DD6225490}" type="presParOf" srcId="{E57F479B-645F-487E-B25E-BAEE3F6941AB}" destId="{760F94A9-06A7-4B59-8EBB-905759F1C31C}" srcOrd="0" destOrd="0" presId="urn:microsoft.com/office/officeart/2005/8/layout/vList5"/>
    <dgm:cxn modelId="{EB8B79DC-45FA-4EF3-85C1-C218AE8EDB23}" type="presParOf" srcId="{E57F479B-645F-487E-B25E-BAEE3F6941AB}" destId="{B30B2274-9CD3-4C3A-9181-E2C14A9BC0B7}" srcOrd="1" destOrd="0" presId="urn:microsoft.com/office/officeart/2005/8/layout/vList5"/>
    <dgm:cxn modelId="{5353047B-6847-45B0-B1E2-064D1E105A2A}" type="presParOf" srcId="{3E0506AA-D341-46D2-9287-56ECBBA2A0E1}" destId="{1D524AF5-ACFF-4A76-A5BB-A9D25EA04F8D}" srcOrd="1" destOrd="0" presId="urn:microsoft.com/office/officeart/2005/8/layout/vList5"/>
    <dgm:cxn modelId="{AE388193-BFF7-4B37-9BBA-0679866D6641}" type="presParOf" srcId="{3E0506AA-D341-46D2-9287-56ECBBA2A0E1}" destId="{535084AA-DD21-4C8C-8BB6-0FCFA50F06B3}" srcOrd="2" destOrd="0" presId="urn:microsoft.com/office/officeart/2005/8/layout/vList5"/>
    <dgm:cxn modelId="{ECB30178-52A6-4C7C-8600-DC28E3A7CB3E}" type="presParOf" srcId="{535084AA-DD21-4C8C-8BB6-0FCFA50F06B3}" destId="{FFDCCBAE-A024-4139-8DF7-1B0C38949736}" srcOrd="0" destOrd="0" presId="urn:microsoft.com/office/officeart/2005/8/layout/vList5"/>
    <dgm:cxn modelId="{B4705CCC-E514-4A74-AF64-525F443A0284}" type="presParOf" srcId="{535084AA-DD21-4C8C-8BB6-0FCFA50F06B3}" destId="{3FF8E152-9A1B-418E-96BD-23B38230E377}" srcOrd="1" destOrd="0" presId="urn:microsoft.com/office/officeart/2005/8/layout/vList5"/>
    <dgm:cxn modelId="{076F2063-67E5-49F1-9283-A66B7AAB7687}" type="presParOf" srcId="{3E0506AA-D341-46D2-9287-56ECBBA2A0E1}" destId="{35BB9CE3-78FE-4A8F-9165-D7FA3EDBBBF4}" srcOrd="3" destOrd="0" presId="urn:microsoft.com/office/officeart/2005/8/layout/vList5"/>
    <dgm:cxn modelId="{48BF2A5A-5C6B-4B40-83A0-D00C5C4C0F58}" type="presParOf" srcId="{3E0506AA-D341-46D2-9287-56ECBBA2A0E1}" destId="{459F7212-6EBF-4653-BB6A-A430267CDC3A}" srcOrd="4" destOrd="0" presId="urn:microsoft.com/office/officeart/2005/8/layout/vList5"/>
    <dgm:cxn modelId="{8AECD5C2-6B41-458A-8D94-31C31F763023}" type="presParOf" srcId="{459F7212-6EBF-4653-BB6A-A430267CDC3A}" destId="{D4A388F1-623E-497F-B578-05944A57E532}" srcOrd="0" destOrd="0" presId="urn:microsoft.com/office/officeart/2005/8/layout/vList5"/>
    <dgm:cxn modelId="{C5572BC8-DFBF-49F2-8ABF-55DC81491C96}" type="presParOf" srcId="{459F7212-6EBF-4653-BB6A-A430267CDC3A}" destId="{2F99714A-3CB3-445F-BD59-1057CC6915E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010A4-A534-4DC9-AF22-2003A30EDA0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B5A27B6-44DC-4D91-895C-571B216DF983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u="none" dirty="0" smtClean="0"/>
            <a:t>ФГОС ДО 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Ведущий приоритет – коммуникативная направленность.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Дошкольный возраст благоприятен для овладения коммуникативными навыками.</a:t>
          </a:r>
          <a:endParaRPr lang="ru-RU" sz="1600" dirty="0"/>
        </a:p>
      </dgm:t>
    </dgm:pt>
    <dgm:pt modelId="{0902452A-CBA3-4657-8249-735ABA2C5B34}" type="parTrans" cxnId="{591FD8D4-A28B-4F95-93BA-2AFCFEE75DE1}">
      <dgm:prSet/>
      <dgm:spPr/>
      <dgm:t>
        <a:bodyPr/>
        <a:lstStyle/>
        <a:p>
          <a:endParaRPr lang="ru-RU"/>
        </a:p>
      </dgm:t>
    </dgm:pt>
    <dgm:pt modelId="{9A8CBC36-C0D2-49BB-9046-363979731238}" type="sibTrans" cxnId="{591FD8D4-A28B-4F95-93BA-2AFCFEE75DE1}">
      <dgm:prSet/>
      <dgm:spPr/>
      <dgm:t>
        <a:bodyPr/>
        <a:lstStyle/>
        <a:p>
          <a:endParaRPr lang="ru-RU"/>
        </a:p>
      </dgm:t>
    </dgm:pt>
    <dgm:pt modelId="{FF1A1C58-B9DC-48F2-912D-1BF071240C97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u="none" dirty="0" smtClean="0"/>
            <a:t>Воспитатель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Как организовать образовательный процесс?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Совершенство традиционных подходов + внедрение новых технологических подходов.</a:t>
          </a:r>
          <a:endParaRPr lang="ru-RU" sz="1600" dirty="0"/>
        </a:p>
      </dgm:t>
    </dgm:pt>
    <dgm:pt modelId="{89C1109B-5838-434C-9C44-EEA633DCC808}" type="parTrans" cxnId="{80290A20-A88F-4BA6-AF5F-BDAB4E892026}">
      <dgm:prSet/>
      <dgm:spPr/>
      <dgm:t>
        <a:bodyPr/>
        <a:lstStyle/>
        <a:p>
          <a:endParaRPr lang="ru-RU"/>
        </a:p>
      </dgm:t>
    </dgm:pt>
    <dgm:pt modelId="{17119E16-A5CC-4764-83B1-C1F0053975FB}" type="sibTrans" cxnId="{80290A20-A88F-4BA6-AF5F-BDAB4E892026}">
      <dgm:prSet/>
      <dgm:spPr/>
      <dgm:t>
        <a:bodyPr/>
        <a:lstStyle/>
        <a:p>
          <a:endParaRPr lang="ru-RU"/>
        </a:p>
      </dgm:t>
    </dgm:pt>
    <dgm:pt modelId="{C54391BD-D821-464F-9A10-B14D12A31BB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u="none" dirty="0" smtClean="0"/>
            <a:t>Средства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effectLst/>
              <a:latin typeface="Century Schoolbook" pitchFamily="18" charset="0"/>
              <a:ea typeface="+mn-ea"/>
              <a:cs typeface="+mn-cs"/>
            </a:rPr>
            <a:t>Диалог (Е. О. Смирнова, Т. А. Репина, Е. А. Белова), создание сюжетных ситуаций (З. Я. </a:t>
          </a:r>
          <a:r>
            <a:rPr lang="ru-RU" sz="1600" dirty="0" err="1" smtClean="0">
              <a:solidFill>
                <a:schemeClr val="tx1"/>
              </a:solidFill>
              <a:effectLst/>
              <a:latin typeface="Century Schoolbook" pitchFamily="18" charset="0"/>
              <a:ea typeface="+mn-ea"/>
              <a:cs typeface="+mn-cs"/>
            </a:rPr>
            <a:t>Футерман</a:t>
          </a:r>
          <a:r>
            <a:rPr lang="ru-RU" sz="1600" dirty="0" smtClean="0">
              <a:solidFill>
                <a:schemeClr val="tx1"/>
              </a:solidFill>
              <a:effectLst/>
              <a:latin typeface="Century Schoolbook" pitchFamily="18" charset="0"/>
              <a:ea typeface="+mn-ea"/>
              <a:cs typeface="+mn-cs"/>
            </a:rPr>
            <a:t>, В. Ф. Толстова, И. О. Рыжкова), организация самостоятельной деятельности, игровые ситуации (C. Новоселова, Н. Е. Короткова) и др. </a:t>
          </a:r>
          <a:endParaRPr lang="ru-RU" sz="16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D1804A7-FC21-4D1F-9151-77A3AA9588C7}" type="parTrans" cxnId="{17BECE30-AA29-4CC6-BE01-61410762B1B8}">
      <dgm:prSet/>
      <dgm:spPr/>
      <dgm:t>
        <a:bodyPr/>
        <a:lstStyle/>
        <a:p>
          <a:endParaRPr lang="ru-RU"/>
        </a:p>
      </dgm:t>
    </dgm:pt>
    <dgm:pt modelId="{43327F5A-67D4-48DE-BD0B-3F39525D1150}" type="sibTrans" cxnId="{17BECE30-AA29-4CC6-BE01-61410762B1B8}">
      <dgm:prSet/>
      <dgm:spPr/>
      <dgm:t>
        <a:bodyPr/>
        <a:lstStyle/>
        <a:p>
          <a:endParaRPr lang="ru-RU"/>
        </a:p>
      </dgm:t>
    </dgm:pt>
    <dgm:pt modelId="{D922C1F0-208D-4AB6-A6B0-5B8A0281D7DB}">
      <dgm:prSet/>
      <dgm:spPr/>
      <dgm:t>
        <a:bodyPr/>
        <a:lstStyle/>
        <a:p>
          <a:endParaRPr lang="ru-RU" dirty="0"/>
        </a:p>
      </dgm:t>
    </dgm:pt>
    <dgm:pt modelId="{0AACB268-6965-44D9-9EF6-01BD10C7891B}" type="parTrans" cxnId="{46D2E767-E13D-4497-8D8C-6BEA2EF5598F}">
      <dgm:prSet/>
      <dgm:spPr/>
      <dgm:t>
        <a:bodyPr/>
        <a:lstStyle/>
        <a:p>
          <a:endParaRPr lang="ru-RU"/>
        </a:p>
      </dgm:t>
    </dgm:pt>
    <dgm:pt modelId="{3A3A0CA9-7488-45A8-A5E6-A8223DA876C4}" type="sibTrans" cxnId="{46D2E767-E13D-4497-8D8C-6BEA2EF5598F}">
      <dgm:prSet/>
      <dgm:spPr/>
      <dgm:t>
        <a:bodyPr/>
        <a:lstStyle/>
        <a:p>
          <a:endParaRPr lang="ru-RU"/>
        </a:p>
      </dgm:t>
    </dgm:pt>
    <dgm:pt modelId="{9B9CEF4A-520F-4389-8A93-57936BFCCA3B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u="none" dirty="0" smtClean="0"/>
            <a:t>Проект</a:t>
          </a:r>
        </a:p>
        <a:p>
          <a:pPr algn="ctr">
            <a:spcAft>
              <a:spcPts val="0"/>
            </a:spcAft>
          </a:pPr>
          <a:r>
            <a:rPr lang="ru-RU" sz="1800" u="none" dirty="0" smtClean="0"/>
            <a:t>«В гостях у сказки».</a:t>
          </a:r>
          <a:endParaRPr lang="ru-RU" sz="1800" u="none" dirty="0"/>
        </a:p>
      </dgm:t>
    </dgm:pt>
    <dgm:pt modelId="{BCB96531-9FFF-41F8-8EF1-31748311ED6C}" type="parTrans" cxnId="{9E854355-A886-4E3E-B2DE-8F551F7CB8C9}">
      <dgm:prSet/>
      <dgm:spPr/>
      <dgm:t>
        <a:bodyPr/>
        <a:lstStyle/>
        <a:p>
          <a:endParaRPr lang="ru-RU"/>
        </a:p>
      </dgm:t>
    </dgm:pt>
    <dgm:pt modelId="{D4AE8918-1607-401D-A6BE-F16936F19FC9}" type="sibTrans" cxnId="{9E854355-A886-4E3E-B2DE-8F551F7CB8C9}">
      <dgm:prSet/>
      <dgm:spPr/>
      <dgm:t>
        <a:bodyPr/>
        <a:lstStyle/>
        <a:p>
          <a:endParaRPr lang="ru-RU"/>
        </a:p>
      </dgm:t>
    </dgm:pt>
    <dgm:pt modelId="{475829A6-3C94-4076-8BC4-CD7EB5989A40}" type="pres">
      <dgm:prSet presAssocID="{844010A4-A534-4DC9-AF22-2003A30EDA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28594-059C-4922-ACED-6DA9C4BBF8EF}" type="pres">
      <dgm:prSet presAssocID="{1B5A27B6-44DC-4D91-895C-571B216DF983}" presName="parentLin" presStyleCnt="0"/>
      <dgm:spPr/>
    </dgm:pt>
    <dgm:pt modelId="{E2BCDBE2-8689-4E17-B10F-E0975218B767}" type="pres">
      <dgm:prSet presAssocID="{1B5A27B6-44DC-4D91-895C-571B216DF98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A82B078-76D3-4AC0-A008-DF16F7124608}" type="pres">
      <dgm:prSet presAssocID="{1B5A27B6-44DC-4D91-895C-571B216DF983}" presName="parentText" presStyleLbl="node1" presStyleIdx="0" presStyleCnt="4" custScaleX="127396" custScaleY="2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57ECB-EEF5-4358-B2A4-7C589D903BDC}" type="pres">
      <dgm:prSet presAssocID="{1B5A27B6-44DC-4D91-895C-571B216DF983}" presName="negativeSpace" presStyleCnt="0"/>
      <dgm:spPr/>
    </dgm:pt>
    <dgm:pt modelId="{88C3012C-A3F5-462B-A7F2-89056881BAF9}" type="pres">
      <dgm:prSet presAssocID="{1B5A27B6-44DC-4D91-895C-571B216DF983}" presName="childText" presStyleLbl="conFgAcc1" presStyleIdx="0" presStyleCnt="4" custScaleY="95625">
        <dgm:presLayoutVars>
          <dgm:bulletEnabled val="1"/>
        </dgm:presLayoutVars>
      </dgm:prSet>
      <dgm:spPr/>
    </dgm:pt>
    <dgm:pt modelId="{C7AC7705-818B-4DF4-9EE8-C8F8D551D6D4}" type="pres">
      <dgm:prSet presAssocID="{9A8CBC36-C0D2-49BB-9046-363979731238}" presName="spaceBetweenRectangles" presStyleCnt="0"/>
      <dgm:spPr/>
    </dgm:pt>
    <dgm:pt modelId="{D6BEC890-595F-4EA6-8059-EDE1BEC3673F}" type="pres">
      <dgm:prSet presAssocID="{FF1A1C58-B9DC-48F2-912D-1BF071240C97}" presName="parentLin" presStyleCnt="0"/>
      <dgm:spPr/>
    </dgm:pt>
    <dgm:pt modelId="{A8396FCC-63D2-4E64-AC86-350B10C17C0C}" type="pres">
      <dgm:prSet presAssocID="{FF1A1C58-B9DC-48F2-912D-1BF071240C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E17FAAA-4D5B-44BA-8F29-E437A73E9D50}" type="pres">
      <dgm:prSet presAssocID="{FF1A1C58-B9DC-48F2-912D-1BF071240C97}" presName="parentText" presStyleLbl="node1" presStyleIdx="1" presStyleCnt="4" custScaleX="126455" custScaleY="302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D7DDD-5437-4D4F-9D14-D3F7FB6FA6EB}" type="pres">
      <dgm:prSet presAssocID="{FF1A1C58-B9DC-48F2-912D-1BF071240C97}" presName="negativeSpace" presStyleCnt="0"/>
      <dgm:spPr/>
    </dgm:pt>
    <dgm:pt modelId="{99A8DEDF-61C4-46F2-9F06-F528E0A642A6}" type="pres">
      <dgm:prSet presAssocID="{FF1A1C58-B9DC-48F2-912D-1BF071240C97}" presName="childText" presStyleLbl="conFgAcc1" presStyleIdx="1" presStyleCnt="4">
        <dgm:presLayoutVars>
          <dgm:bulletEnabled val="1"/>
        </dgm:presLayoutVars>
      </dgm:prSet>
      <dgm:spPr/>
    </dgm:pt>
    <dgm:pt modelId="{35DF47FE-CE9B-4998-8A8B-8F8DBCEC3636}" type="pres">
      <dgm:prSet presAssocID="{17119E16-A5CC-4764-83B1-C1F0053975FB}" presName="spaceBetweenRectangles" presStyleCnt="0"/>
      <dgm:spPr/>
    </dgm:pt>
    <dgm:pt modelId="{48B26E00-E9E9-4583-9768-A7F02DEF5281}" type="pres">
      <dgm:prSet presAssocID="{C54391BD-D821-464F-9A10-B14D12A31BBE}" presName="parentLin" presStyleCnt="0"/>
      <dgm:spPr/>
    </dgm:pt>
    <dgm:pt modelId="{6D1B5A0E-DBAE-4E5D-87D7-23D351FE142C}" type="pres">
      <dgm:prSet presAssocID="{C54391BD-D821-464F-9A10-B14D12A31BB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EB89670-5855-4007-9D11-29B9F59FB46E}" type="pres">
      <dgm:prSet presAssocID="{C54391BD-D821-464F-9A10-B14D12A31BBE}" presName="parentText" presStyleLbl="node1" presStyleIdx="2" presStyleCnt="4" custScaleX="126455" custScaleY="401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E3E22-FE84-4AE6-8835-B87C669A5C6C}" type="pres">
      <dgm:prSet presAssocID="{C54391BD-D821-464F-9A10-B14D12A31BBE}" presName="negativeSpace" presStyleCnt="0"/>
      <dgm:spPr/>
    </dgm:pt>
    <dgm:pt modelId="{7E91077D-DA26-48F2-B2A9-4C7AE833BCC9}" type="pres">
      <dgm:prSet presAssocID="{C54391BD-D821-464F-9A10-B14D12A31BB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C748F-B856-44D2-83BD-E2DF079BA7C0}" type="pres">
      <dgm:prSet presAssocID="{43327F5A-67D4-48DE-BD0B-3F39525D1150}" presName="spaceBetweenRectangles" presStyleCnt="0"/>
      <dgm:spPr/>
    </dgm:pt>
    <dgm:pt modelId="{68D60160-C8F0-4ABA-8A7B-87C918F7382E}" type="pres">
      <dgm:prSet presAssocID="{9B9CEF4A-520F-4389-8A93-57936BFCCA3B}" presName="parentLin" presStyleCnt="0"/>
      <dgm:spPr/>
    </dgm:pt>
    <dgm:pt modelId="{88BB56DD-AA62-4D69-B760-3AE36D935628}" type="pres">
      <dgm:prSet presAssocID="{9B9CEF4A-520F-4389-8A93-57936BFCCA3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BE9FEC9-6C96-4273-AB87-35999462B46C}" type="pres">
      <dgm:prSet presAssocID="{9B9CEF4A-520F-4389-8A93-57936BFCCA3B}" presName="parentText" presStyleLbl="node1" presStyleIdx="3" presStyleCnt="4" custScaleX="126455" custScaleY="220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4D679-C4DD-455E-A399-F3C497B483FD}" type="pres">
      <dgm:prSet presAssocID="{9B9CEF4A-520F-4389-8A93-57936BFCCA3B}" presName="negativeSpace" presStyleCnt="0"/>
      <dgm:spPr/>
    </dgm:pt>
    <dgm:pt modelId="{0C949793-7003-4CED-A1BC-BC3B7318A0FE}" type="pres">
      <dgm:prSet presAssocID="{9B9CEF4A-520F-4389-8A93-57936BFCCA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10206B-FD3D-4645-8664-3DEE77272FD0}" type="presOf" srcId="{1B5A27B6-44DC-4D91-895C-571B216DF983}" destId="{9A82B078-76D3-4AC0-A008-DF16F7124608}" srcOrd="1" destOrd="0" presId="urn:microsoft.com/office/officeart/2005/8/layout/list1"/>
    <dgm:cxn modelId="{6EB85E3A-EB66-4F56-8D13-37ECACA51FAB}" type="presOf" srcId="{C54391BD-D821-464F-9A10-B14D12A31BBE}" destId="{2EB89670-5855-4007-9D11-29B9F59FB46E}" srcOrd="1" destOrd="0" presId="urn:microsoft.com/office/officeart/2005/8/layout/list1"/>
    <dgm:cxn modelId="{5CF8C27C-D7E0-4A5B-A7BD-EF0BFE31CDE3}" type="presOf" srcId="{D922C1F0-208D-4AB6-A6B0-5B8A0281D7DB}" destId="{7E91077D-DA26-48F2-B2A9-4C7AE833BCC9}" srcOrd="0" destOrd="0" presId="urn:microsoft.com/office/officeart/2005/8/layout/list1"/>
    <dgm:cxn modelId="{96206F8F-211A-4F8F-9D3C-E28D5C67FCD4}" type="presOf" srcId="{844010A4-A534-4DC9-AF22-2003A30EDA09}" destId="{475829A6-3C94-4076-8BC4-CD7EB5989A40}" srcOrd="0" destOrd="0" presId="urn:microsoft.com/office/officeart/2005/8/layout/list1"/>
    <dgm:cxn modelId="{80290A20-A88F-4BA6-AF5F-BDAB4E892026}" srcId="{844010A4-A534-4DC9-AF22-2003A30EDA09}" destId="{FF1A1C58-B9DC-48F2-912D-1BF071240C97}" srcOrd="1" destOrd="0" parTransId="{89C1109B-5838-434C-9C44-EEA633DCC808}" sibTransId="{17119E16-A5CC-4764-83B1-C1F0053975FB}"/>
    <dgm:cxn modelId="{591FD8D4-A28B-4F95-93BA-2AFCFEE75DE1}" srcId="{844010A4-A534-4DC9-AF22-2003A30EDA09}" destId="{1B5A27B6-44DC-4D91-895C-571B216DF983}" srcOrd="0" destOrd="0" parTransId="{0902452A-CBA3-4657-8249-735ABA2C5B34}" sibTransId="{9A8CBC36-C0D2-49BB-9046-363979731238}"/>
    <dgm:cxn modelId="{00EEA590-61F0-4AE1-B325-7746C1ECF748}" type="presOf" srcId="{1B5A27B6-44DC-4D91-895C-571B216DF983}" destId="{E2BCDBE2-8689-4E17-B10F-E0975218B767}" srcOrd="0" destOrd="0" presId="urn:microsoft.com/office/officeart/2005/8/layout/list1"/>
    <dgm:cxn modelId="{D57FA581-CCC8-4828-ADA4-93A8CD203A5F}" type="presOf" srcId="{C54391BD-D821-464F-9A10-B14D12A31BBE}" destId="{6D1B5A0E-DBAE-4E5D-87D7-23D351FE142C}" srcOrd="0" destOrd="0" presId="urn:microsoft.com/office/officeart/2005/8/layout/list1"/>
    <dgm:cxn modelId="{46D2E767-E13D-4497-8D8C-6BEA2EF5598F}" srcId="{C54391BD-D821-464F-9A10-B14D12A31BBE}" destId="{D922C1F0-208D-4AB6-A6B0-5B8A0281D7DB}" srcOrd="0" destOrd="0" parTransId="{0AACB268-6965-44D9-9EF6-01BD10C7891B}" sibTransId="{3A3A0CA9-7488-45A8-A5E6-A8223DA876C4}"/>
    <dgm:cxn modelId="{9E854355-A886-4E3E-B2DE-8F551F7CB8C9}" srcId="{844010A4-A534-4DC9-AF22-2003A30EDA09}" destId="{9B9CEF4A-520F-4389-8A93-57936BFCCA3B}" srcOrd="3" destOrd="0" parTransId="{BCB96531-9FFF-41F8-8EF1-31748311ED6C}" sibTransId="{D4AE8918-1607-401D-A6BE-F16936F19FC9}"/>
    <dgm:cxn modelId="{184A3A6C-F4BB-4E80-A0EC-CBCA47C108A4}" type="presOf" srcId="{9B9CEF4A-520F-4389-8A93-57936BFCCA3B}" destId="{88BB56DD-AA62-4D69-B760-3AE36D935628}" srcOrd="0" destOrd="0" presId="urn:microsoft.com/office/officeart/2005/8/layout/list1"/>
    <dgm:cxn modelId="{55B0DB4A-D0E1-43B3-9A64-36800E2FDC57}" type="presOf" srcId="{FF1A1C58-B9DC-48F2-912D-1BF071240C97}" destId="{A8396FCC-63D2-4E64-AC86-350B10C17C0C}" srcOrd="0" destOrd="0" presId="urn:microsoft.com/office/officeart/2005/8/layout/list1"/>
    <dgm:cxn modelId="{17BECE30-AA29-4CC6-BE01-61410762B1B8}" srcId="{844010A4-A534-4DC9-AF22-2003A30EDA09}" destId="{C54391BD-D821-464F-9A10-B14D12A31BBE}" srcOrd="2" destOrd="0" parTransId="{6D1804A7-FC21-4D1F-9151-77A3AA9588C7}" sibTransId="{43327F5A-67D4-48DE-BD0B-3F39525D1150}"/>
    <dgm:cxn modelId="{ED0A641C-3F0C-4882-B014-E7962F54C784}" type="presOf" srcId="{9B9CEF4A-520F-4389-8A93-57936BFCCA3B}" destId="{7BE9FEC9-6C96-4273-AB87-35999462B46C}" srcOrd="1" destOrd="0" presId="urn:microsoft.com/office/officeart/2005/8/layout/list1"/>
    <dgm:cxn modelId="{8C544E8D-216E-4EB7-A35B-B9589C5C3D8E}" type="presOf" srcId="{FF1A1C58-B9DC-48F2-912D-1BF071240C97}" destId="{9E17FAAA-4D5B-44BA-8F29-E437A73E9D50}" srcOrd="1" destOrd="0" presId="urn:microsoft.com/office/officeart/2005/8/layout/list1"/>
    <dgm:cxn modelId="{99ADA251-A60C-476E-91F7-388416080E92}" type="presParOf" srcId="{475829A6-3C94-4076-8BC4-CD7EB5989A40}" destId="{C8028594-059C-4922-ACED-6DA9C4BBF8EF}" srcOrd="0" destOrd="0" presId="urn:microsoft.com/office/officeart/2005/8/layout/list1"/>
    <dgm:cxn modelId="{2584083E-2151-4421-AD2E-777B21113923}" type="presParOf" srcId="{C8028594-059C-4922-ACED-6DA9C4BBF8EF}" destId="{E2BCDBE2-8689-4E17-B10F-E0975218B767}" srcOrd="0" destOrd="0" presId="urn:microsoft.com/office/officeart/2005/8/layout/list1"/>
    <dgm:cxn modelId="{1F60B957-E776-4B10-BD76-4603455E2011}" type="presParOf" srcId="{C8028594-059C-4922-ACED-6DA9C4BBF8EF}" destId="{9A82B078-76D3-4AC0-A008-DF16F7124608}" srcOrd="1" destOrd="0" presId="urn:microsoft.com/office/officeart/2005/8/layout/list1"/>
    <dgm:cxn modelId="{4D91EAA5-BBE4-4B64-B3FE-BFFDAA8D9B93}" type="presParOf" srcId="{475829A6-3C94-4076-8BC4-CD7EB5989A40}" destId="{F7D57ECB-EEF5-4358-B2A4-7C589D903BDC}" srcOrd="1" destOrd="0" presId="urn:microsoft.com/office/officeart/2005/8/layout/list1"/>
    <dgm:cxn modelId="{2A743A45-7929-4BA3-859D-D99D378E8A1F}" type="presParOf" srcId="{475829A6-3C94-4076-8BC4-CD7EB5989A40}" destId="{88C3012C-A3F5-462B-A7F2-89056881BAF9}" srcOrd="2" destOrd="0" presId="urn:microsoft.com/office/officeart/2005/8/layout/list1"/>
    <dgm:cxn modelId="{0A6D3B58-346F-4B3C-9FA4-7D775E20E4CD}" type="presParOf" srcId="{475829A6-3C94-4076-8BC4-CD7EB5989A40}" destId="{C7AC7705-818B-4DF4-9EE8-C8F8D551D6D4}" srcOrd="3" destOrd="0" presId="urn:microsoft.com/office/officeart/2005/8/layout/list1"/>
    <dgm:cxn modelId="{7E1A3970-372E-4D41-935C-42C43929F0AB}" type="presParOf" srcId="{475829A6-3C94-4076-8BC4-CD7EB5989A40}" destId="{D6BEC890-595F-4EA6-8059-EDE1BEC3673F}" srcOrd="4" destOrd="0" presId="urn:microsoft.com/office/officeart/2005/8/layout/list1"/>
    <dgm:cxn modelId="{1A195A0E-669E-4C72-93AF-060C1E39054E}" type="presParOf" srcId="{D6BEC890-595F-4EA6-8059-EDE1BEC3673F}" destId="{A8396FCC-63D2-4E64-AC86-350B10C17C0C}" srcOrd="0" destOrd="0" presId="urn:microsoft.com/office/officeart/2005/8/layout/list1"/>
    <dgm:cxn modelId="{048A355E-C8D2-4B03-9679-E5F516D6D4E7}" type="presParOf" srcId="{D6BEC890-595F-4EA6-8059-EDE1BEC3673F}" destId="{9E17FAAA-4D5B-44BA-8F29-E437A73E9D50}" srcOrd="1" destOrd="0" presId="urn:microsoft.com/office/officeart/2005/8/layout/list1"/>
    <dgm:cxn modelId="{EFE83E15-86CA-455B-9425-FB7F8BBE6E77}" type="presParOf" srcId="{475829A6-3C94-4076-8BC4-CD7EB5989A40}" destId="{DF9D7DDD-5437-4D4F-9D14-D3F7FB6FA6EB}" srcOrd="5" destOrd="0" presId="urn:microsoft.com/office/officeart/2005/8/layout/list1"/>
    <dgm:cxn modelId="{1F77F021-3B7D-4DF0-9505-83BAA1F422C3}" type="presParOf" srcId="{475829A6-3C94-4076-8BC4-CD7EB5989A40}" destId="{99A8DEDF-61C4-46F2-9F06-F528E0A642A6}" srcOrd="6" destOrd="0" presId="urn:microsoft.com/office/officeart/2005/8/layout/list1"/>
    <dgm:cxn modelId="{A7DB032F-6194-4552-9FF7-2F7108360EDF}" type="presParOf" srcId="{475829A6-3C94-4076-8BC4-CD7EB5989A40}" destId="{35DF47FE-CE9B-4998-8A8B-8F8DBCEC3636}" srcOrd="7" destOrd="0" presId="urn:microsoft.com/office/officeart/2005/8/layout/list1"/>
    <dgm:cxn modelId="{8AB83205-BD17-46AB-A96F-35998F85656F}" type="presParOf" srcId="{475829A6-3C94-4076-8BC4-CD7EB5989A40}" destId="{48B26E00-E9E9-4583-9768-A7F02DEF5281}" srcOrd="8" destOrd="0" presId="urn:microsoft.com/office/officeart/2005/8/layout/list1"/>
    <dgm:cxn modelId="{90303875-494D-4205-9D4E-C35B0DD603AA}" type="presParOf" srcId="{48B26E00-E9E9-4583-9768-A7F02DEF5281}" destId="{6D1B5A0E-DBAE-4E5D-87D7-23D351FE142C}" srcOrd="0" destOrd="0" presId="urn:microsoft.com/office/officeart/2005/8/layout/list1"/>
    <dgm:cxn modelId="{C76A285B-0985-4319-A8A6-1F810A54BB73}" type="presParOf" srcId="{48B26E00-E9E9-4583-9768-A7F02DEF5281}" destId="{2EB89670-5855-4007-9D11-29B9F59FB46E}" srcOrd="1" destOrd="0" presId="urn:microsoft.com/office/officeart/2005/8/layout/list1"/>
    <dgm:cxn modelId="{1CEE11EA-5223-4C5E-B414-E840D23988C6}" type="presParOf" srcId="{475829A6-3C94-4076-8BC4-CD7EB5989A40}" destId="{6F5E3E22-FE84-4AE6-8835-B87C669A5C6C}" srcOrd="9" destOrd="0" presId="urn:microsoft.com/office/officeart/2005/8/layout/list1"/>
    <dgm:cxn modelId="{A793396D-AF27-4D49-AD73-0D04AAB786BE}" type="presParOf" srcId="{475829A6-3C94-4076-8BC4-CD7EB5989A40}" destId="{7E91077D-DA26-48F2-B2A9-4C7AE833BCC9}" srcOrd="10" destOrd="0" presId="urn:microsoft.com/office/officeart/2005/8/layout/list1"/>
    <dgm:cxn modelId="{9C000251-611F-4506-85E7-739BF7C60BBD}" type="presParOf" srcId="{475829A6-3C94-4076-8BC4-CD7EB5989A40}" destId="{B76C748F-B856-44D2-83BD-E2DF079BA7C0}" srcOrd="11" destOrd="0" presId="urn:microsoft.com/office/officeart/2005/8/layout/list1"/>
    <dgm:cxn modelId="{AF2612E6-78CA-477F-8605-315E5580B1A4}" type="presParOf" srcId="{475829A6-3C94-4076-8BC4-CD7EB5989A40}" destId="{68D60160-C8F0-4ABA-8A7B-87C918F7382E}" srcOrd="12" destOrd="0" presId="urn:microsoft.com/office/officeart/2005/8/layout/list1"/>
    <dgm:cxn modelId="{E1C542D1-92B0-4A48-9576-A2E23B885162}" type="presParOf" srcId="{68D60160-C8F0-4ABA-8A7B-87C918F7382E}" destId="{88BB56DD-AA62-4D69-B760-3AE36D935628}" srcOrd="0" destOrd="0" presId="urn:microsoft.com/office/officeart/2005/8/layout/list1"/>
    <dgm:cxn modelId="{FE55161B-A8A2-4FF3-BF1F-264688CD397A}" type="presParOf" srcId="{68D60160-C8F0-4ABA-8A7B-87C918F7382E}" destId="{7BE9FEC9-6C96-4273-AB87-35999462B46C}" srcOrd="1" destOrd="0" presId="urn:microsoft.com/office/officeart/2005/8/layout/list1"/>
    <dgm:cxn modelId="{542C19E0-2C70-432F-8C6B-68E13CE9A67E}" type="presParOf" srcId="{475829A6-3C94-4076-8BC4-CD7EB5989A40}" destId="{1F74D679-C4DD-455E-A399-F3C497B483FD}" srcOrd="13" destOrd="0" presId="urn:microsoft.com/office/officeart/2005/8/layout/list1"/>
    <dgm:cxn modelId="{B1039452-E916-4791-9D1A-56217E0B7759}" type="presParOf" srcId="{475829A6-3C94-4076-8BC4-CD7EB5989A40}" destId="{0C949793-7003-4CED-A1BC-BC3B7318A0FE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19E5B-B985-4AFC-BAC8-606B2FE61395}" type="doc">
      <dgm:prSet loTypeId="urn:microsoft.com/office/officeart/2005/8/layout/cycle2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670A42C-D04B-4CB5-A4C9-534E6FC4382F}">
      <dgm:prSet phldrT="[Текст]" custT="1"/>
      <dgm:spPr/>
      <dgm:t>
        <a:bodyPr/>
        <a:lstStyle/>
        <a:p>
          <a:r>
            <a:rPr lang="ru-RU" sz="1800" dirty="0" smtClean="0"/>
            <a:t>Словесный метод</a:t>
          </a:r>
          <a:endParaRPr lang="ru-RU" sz="1800" dirty="0"/>
        </a:p>
      </dgm:t>
    </dgm:pt>
    <dgm:pt modelId="{F885A52A-8D6F-4B11-BA08-1A308886C5A2}" type="parTrans" cxnId="{8204D137-D046-46B0-87EF-0E7F8FB3363E}">
      <dgm:prSet/>
      <dgm:spPr/>
      <dgm:t>
        <a:bodyPr/>
        <a:lstStyle/>
        <a:p>
          <a:endParaRPr lang="ru-RU"/>
        </a:p>
      </dgm:t>
    </dgm:pt>
    <dgm:pt modelId="{60C09FDD-DFA7-4362-BF86-1FCEBEC85772}" type="sibTrans" cxnId="{8204D137-D046-46B0-87EF-0E7F8FB3363E}">
      <dgm:prSet/>
      <dgm:spPr/>
      <dgm:t>
        <a:bodyPr/>
        <a:lstStyle/>
        <a:p>
          <a:endParaRPr lang="ru-RU"/>
        </a:p>
      </dgm:t>
    </dgm:pt>
    <dgm:pt modelId="{A9DE05E6-8891-40F6-9D9A-D55937BAFF0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Метод </a:t>
          </a:r>
          <a:r>
            <a:rPr lang="ru-RU" sz="1800" dirty="0" err="1" smtClean="0"/>
            <a:t>моделирова</a:t>
          </a:r>
          <a:endParaRPr lang="ru-RU" sz="1800" dirty="0" smtClean="0"/>
        </a:p>
        <a:p>
          <a:pPr>
            <a:spcAft>
              <a:spcPts val="0"/>
            </a:spcAft>
          </a:pPr>
          <a:r>
            <a:rPr lang="ru-RU" sz="1800" dirty="0" err="1" smtClean="0"/>
            <a:t>ния</a:t>
          </a:r>
          <a:r>
            <a:rPr lang="ru-RU" sz="1800" dirty="0" smtClean="0"/>
            <a:t> ситуаций</a:t>
          </a:r>
          <a:endParaRPr lang="ru-RU" sz="1800" dirty="0"/>
        </a:p>
      </dgm:t>
    </dgm:pt>
    <dgm:pt modelId="{EBAACB20-64F9-490B-893A-B85520893535}" type="parTrans" cxnId="{8234E25B-79EA-46DC-A8A2-5D4806CD1E75}">
      <dgm:prSet/>
      <dgm:spPr/>
      <dgm:t>
        <a:bodyPr/>
        <a:lstStyle/>
        <a:p>
          <a:endParaRPr lang="ru-RU"/>
        </a:p>
      </dgm:t>
    </dgm:pt>
    <dgm:pt modelId="{D95DDCCC-6530-41C7-827D-5A87D6D5301D}" type="sibTrans" cxnId="{8234E25B-79EA-46DC-A8A2-5D4806CD1E75}">
      <dgm:prSet/>
      <dgm:spPr/>
      <dgm:t>
        <a:bodyPr/>
        <a:lstStyle/>
        <a:p>
          <a:endParaRPr lang="ru-RU"/>
        </a:p>
      </dgm:t>
    </dgm:pt>
    <dgm:pt modelId="{019E04CE-62F7-4079-9AD0-B317C810717B}">
      <dgm:prSet phldrT="[Текст]"/>
      <dgm:spPr/>
      <dgm:t>
        <a:bodyPr/>
        <a:lstStyle/>
        <a:p>
          <a:r>
            <a:rPr lang="ru-RU" dirty="0" smtClean="0"/>
            <a:t>Проблемный метод </a:t>
          </a:r>
          <a:endParaRPr lang="ru-RU" dirty="0"/>
        </a:p>
      </dgm:t>
    </dgm:pt>
    <dgm:pt modelId="{4AD49D79-0BC5-490E-98BB-72E8FF1B20C4}" type="parTrans" cxnId="{3BD17D8F-479B-4293-AECD-31881D7F34D6}">
      <dgm:prSet/>
      <dgm:spPr/>
      <dgm:t>
        <a:bodyPr/>
        <a:lstStyle/>
        <a:p>
          <a:endParaRPr lang="ru-RU"/>
        </a:p>
      </dgm:t>
    </dgm:pt>
    <dgm:pt modelId="{FFC164DA-C3F0-457A-9C76-57756C507ACE}" type="sibTrans" cxnId="{3BD17D8F-479B-4293-AECD-31881D7F34D6}">
      <dgm:prSet/>
      <dgm:spPr/>
      <dgm:t>
        <a:bodyPr/>
        <a:lstStyle/>
        <a:p>
          <a:endParaRPr lang="ru-RU"/>
        </a:p>
      </dgm:t>
    </dgm:pt>
    <dgm:pt modelId="{7C4F4261-16E5-4AB8-AEB0-9DA4A374576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err="1" smtClean="0"/>
            <a:t>Практичес</a:t>
          </a:r>
          <a:endParaRPr lang="ru-RU" sz="1800" dirty="0" smtClean="0"/>
        </a:p>
        <a:p>
          <a:pPr>
            <a:spcAft>
              <a:spcPts val="0"/>
            </a:spcAft>
          </a:pPr>
          <a:r>
            <a:rPr lang="ru-RU" sz="1800" dirty="0" smtClean="0"/>
            <a:t>кий</a:t>
          </a:r>
        </a:p>
        <a:p>
          <a:pPr>
            <a:spcAft>
              <a:spcPts val="0"/>
            </a:spcAft>
          </a:pPr>
          <a:r>
            <a:rPr lang="ru-RU" sz="1800" dirty="0" smtClean="0"/>
            <a:t>метод</a:t>
          </a:r>
          <a:endParaRPr lang="ru-RU" sz="1800" dirty="0"/>
        </a:p>
      </dgm:t>
    </dgm:pt>
    <dgm:pt modelId="{ABA77037-573A-4F9B-8F7A-64893E4F6C14}" type="parTrans" cxnId="{CE533E81-5EBC-4EFC-A515-714F70291B17}">
      <dgm:prSet/>
      <dgm:spPr/>
      <dgm:t>
        <a:bodyPr/>
        <a:lstStyle/>
        <a:p>
          <a:endParaRPr lang="ru-RU"/>
        </a:p>
      </dgm:t>
    </dgm:pt>
    <dgm:pt modelId="{E1F668B0-B5CB-4E23-A28D-4EF966FFA7A7}" type="sibTrans" cxnId="{CE533E81-5EBC-4EFC-A515-714F70291B17}">
      <dgm:prSet/>
      <dgm:spPr/>
      <dgm:t>
        <a:bodyPr/>
        <a:lstStyle/>
        <a:p>
          <a:endParaRPr lang="ru-RU"/>
        </a:p>
      </dgm:t>
    </dgm:pt>
    <dgm:pt modelId="{DF66B0F0-CAC6-4B83-94A6-58AA0E87DCA2}">
      <dgm:prSet phldrT="[Текст]" custT="1"/>
      <dgm:spPr/>
      <dgm:t>
        <a:bodyPr/>
        <a:lstStyle/>
        <a:p>
          <a:r>
            <a:rPr lang="ru-RU" sz="1800" dirty="0" smtClean="0"/>
            <a:t>Наглядный метод</a:t>
          </a:r>
          <a:endParaRPr lang="ru-RU" sz="1800" dirty="0"/>
        </a:p>
      </dgm:t>
    </dgm:pt>
    <dgm:pt modelId="{0FE0CE17-E65F-49EC-A014-32490B7D8104}" type="parTrans" cxnId="{AD1BE574-806C-46C3-8297-65E2C3526394}">
      <dgm:prSet/>
      <dgm:spPr/>
      <dgm:t>
        <a:bodyPr/>
        <a:lstStyle/>
        <a:p>
          <a:endParaRPr lang="ru-RU"/>
        </a:p>
      </dgm:t>
    </dgm:pt>
    <dgm:pt modelId="{DB1764DB-F9BB-4FB5-8B33-1428B16D0C40}" type="sibTrans" cxnId="{AD1BE574-806C-46C3-8297-65E2C3526394}">
      <dgm:prSet/>
      <dgm:spPr/>
      <dgm:t>
        <a:bodyPr/>
        <a:lstStyle/>
        <a:p>
          <a:endParaRPr lang="ru-RU"/>
        </a:p>
      </dgm:t>
    </dgm:pt>
    <dgm:pt modelId="{ADC7D316-A2E5-496C-ACA9-83CD7553240C}">
      <dgm:prSet/>
      <dgm:spPr/>
      <dgm:t>
        <a:bodyPr/>
        <a:lstStyle/>
        <a:p>
          <a:endParaRPr lang="ru-RU"/>
        </a:p>
      </dgm:t>
    </dgm:pt>
    <dgm:pt modelId="{954A433A-FB4A-4730-9A82-EADF3070DE37}" type="parTrans" cxnId="{7E045D36-1F56-4A7C-8165-806FD2ABC611}">
      <dgm:prSet/>
      <dgm:spPr/>
      <dgm:t>
        <a:bodyPr/>
        <a:lstStyle/>
        <a:p>
          <a:endParaRPr lang="ru-RU"/>
        </a:p>
      </dgm:t>
    </dgm:pt>
    <dgm:pt modelId="{8CB43E32-F562-4363-AC4B-AC58BE96F4A4}" type="sibTrans" cxnId="{7E045D36-1F56-4A7C-8165-806FD2ABC611}">
      <dgm:prSet/>
      <dgm:spPr/>
      <dgm:t>
        <a:bodyPr/>
        <a:lstStyle/>
        <a:p>
          <a:endParaRPr lang="ru-RU"/>
        </a:p>
      </dgm:t>
    </dgm:pt>
    <dgm:pt modelId="{FAA170E7-6CB9-4B0E-B923-627E0C6698E0}">
      <dgm:prSet/>
      <dgm:spPr/>
      <dgm:t>
        <a:bodyPr/>
        <a:lstStyle/>
        <a:p>
          <a:endParaRPr lang="ru-RU"/>
        </a:p>
      </dgm:t>
    </dgm:pt>
    <dgm:pt modelId="{16EFC2DA-B516-45D7-88C0-4D4B5C172079}" type="parTrans" cxnId="{671EC315-8CBD-4388-9031-27A3F30955D6}">
      <dgm:prSet/>
      <dgm:spPr/>
      <dgm:t>
        <a:bodyPr/>
        <a:lstStyle/>
        <a:p>
          <a:endParaRPr lang="ru-RU"/>
        </a:p>
      </dgm:t>
    </dgm:pt>
    <dgm:pt modelId="{E5788AA2-F35D-4BA2-9493-316498ED0798}" type="sibTrans" cxnId="{671EC315-8CBD-4388-9031-27A3F30955D6}">
      <dgm:prSet/>
      <dgm:spPr/>
      <dgm:t>
        <a:bodyPr/>
        <a:lstStyle/>
        <a:p>
          <a:endParaRPr lang="ru-RU"/>
        </a:p>
      </dgm:t>
    </dgm:pt>
    <dgm:pt modelId="{B4483C7F-2B82-40FB-BFC3-BF70C1361292}" type="pres">
      <dgm:prSet presAssocID="{0C819E5B-B985-4AFC-BAC8-606B2FE613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FF82E-2E9E-4600-9BD1-AAA6434A2E0C}" type="pres">
      <dgm:prSet presAssocID="{2670A42C-D04B-4CB5-A4C9-534E6FC4382F}" presName="node" presStyleLbl="node1" presStyleIdx="0" presStyleCnt="7" custScaleX="164198" custRadScaleRad="100300" custRadScaleInc="-11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BF4F-0202-4925-A4A5-8E2B601F6C18}" type="pres">
      <dgm:prSet presAssocID="{60C09FDD-DFA7-4362-BF86-1FCEBEC8577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B55F2C63-9BA9-4C21-9D32-427C38099BC3}" type="pres">
      <dgm:prSet presAssocID="{60C09FDD-DFA7-4362-BF86-1FCEBEC8577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39A8C04-C410-4D40-A558-CF05D6C81511}" type="pres">
      <dgm:prSet presAssocID="{ADC7D316-A2E5-496C-ACA9-83CD7553240C}" presName="node" presStyleLbl="node1" presStyleIdx="1" presStyleCnt="7" custScaleX="172611" custRadScaleRad="114300" custRadScaleInc="3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121B9-CE81-4BE4-B83D-7FF621328737}" type="pres">
      <dgm:prSet presAssocID="{8CB43E32-F562-4363-AC4B-AC58BE96F4A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44A2F08-EC48-43DD-A058-3D5CE2D033C1}" type="pres">
      <dgm:prSet presAssocID="{8CB43E32-F562-4363-AC4B-AC58BE96F4A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2E13F37E-40A1-49C3-BED9-3CA94393516F}" type="pres">
      <dgm:prSet presAssocID="{FAA170E7-6CB9-4B0E-B923-627E0C6698E0}" presName="node" presStyleLbl="node1" presStyleIdx="2" presStyleCnt="7" custScaleX="161924" custRadScaleRad="115118" custRadScaleInc="-5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B6BC7-277C-4695-A497-0213E32C0741}" type="pres">
      <dgm:prSet presAssocID="{E5788AA2-F35D-4BA2-9493-316498ED0798}" presName="sibTrans" presStyleLbl="sibTrans2D1" presStyleIdx="2" presStyleCnt="7" custLinFactX="28420" custLinFactNeighborX="100000" custLinFactNeighborY="23275"/>
      <dgm:spPr/>
      <dgm:t>
        <a:bodyPr/>
        <a:lstStyle/>
        <a:p>
          <a:endParaRPr lang="ru-RU"/>
        </a:p>
      </dgm:t>
    </dgm:pt>
    <dgm:pt modelId="{82EA08DB-B9F6-42EC-BBAF-AEACD2CE646B}" type="pres">
      <dgm:prSet presAssocID="{E5788AA2-F35D-4BA2-9493-316498ED079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2A054C1-037D-4645-BE9C-E6BC10E8928C}" type="pres">
      <dgm:prSet presAssocID="{A9DE05E6-8891-40F6-9D9A-D55937BAFF07}" presName="node" presStyleLbl="node1" presStyleIdx="3" presStyleCnt="7" custScaleX="178374" custRadScaleRad="106181" custRadScaleInc="-1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4C51-2C1D-4CD3-84FE-422903C25300}" type="pres">
      <dgm:prSet presAssocID="{D95DDCCC-6530-41C7-827D-5A87D6D5301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DD52D46D-FA71-4B93-B646-EB226A60A3D5}" type="pres">
      <dgm:prSet presAssocID="{D95DDCCC-6530-41C7-827D-5A87D6D5301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82649D1-5FED-4A53-9BF4-D361D23BAACC}" type="pres">
      <dgm:prSet presAssocID="{019E04CE-62F7-4079-9AD0-B317C810717B}" presName="node" presStyleLbl="node1" presStyleIdx="4" presStyleCnt="7" custScaleX="163994" custRadScaleRad="117740" custRadScaleInc="37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58744-3FB3-4BD2-A20E-3DA21F98A293}" type="pres">
      <dgm:prSet presAssocID="{FFC164DA-C3F0-457A-9C76-57756C507ACE}" presName="sibTrans" presStyleLbl="sibTrans2D1" presStyleIdx="4" presStyleCnt="7"/>
      <dgm:spPr/>
      <dgm:t>
        <a:bodyPr/>
        <a:lstStyle/>
        <a:p>
          <a:endParaRPr lang="ru-RU"/>
        </a:p>
      </dgm:t>
    </dgm:pt>
    <dgm:pt modelId="{CA291026-3F00-4106-95B1-05F310939BF6}" type="pres">
      <dgm:prSet presAssocID="{FFC164DA-C3F0-457A-9C76-57756C507AC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FA71A52-D3F8-4490-9D8C-35EAF7A94EEA}" type="pres">
      <dgm:prSet presAssocID="{7C4F4261-16E5-4AB8-AEB0-9DA4A374576D}" presName="node" presStyleLbl="node1" presStyleIdx="5" presStyleCnt="7" custScaleX="164005" custRadScaleRad="115155" custRadScaleInc="1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6F2BE-047D-4FA7-B34B-BF0D603F8DAA}" type="pres">
      <dgm:prSet presAssocID="{E1F668B0-B5CB-4E23-A28D-4EF966FFA7A7}" presName="sibTrans" presStyleLbl="sibTrans2D1" presStyleIdx="5" presStyleCnt="7"/>
      <dgm:spPr/>
      <dgm:t>
        <a:bodyPr/>
        <a:lstStyle/>
        <a:p>
          <a:endParaRPr lang="ru-RU"/>
        </a:p>
      </dgm:t>
    </dgm:pt>
    <dgm:pt modelId="{923D7CB6-29AF-406D-8311-2F85BA15C557}" type="pres">
      <dgm:prSet presAssocID="{E1F668B0-B5CB-4E23-A28D-4EF966FFA7A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4B5508E-49CF-43E9-9B49-615C484AD742}" type="pres">
      <dgm:prSet presAssocID="{DF66B0F0-CAC6-4B83-94A6-58AA0E87DCA2}" presName="node" presStyleLbl="node1" presStyleIdx="6" presStyleCnt="7" custScaleX="168713" custRadScaleRad="113887" custRadScaleInc="-3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BD5BC-963D-4B16-99EB-21EEA5704F20}" type="pres">
      <dgm:prSet presAssocID="{DB1764DB-F9BB-4FB5-8B33-1428B16D0C40}" presName="sibTrans" presStyleLbl="sibTrans2D1" presStyleIdx="6" presStyleCnt="7" custLinFactX="-19080" custLinFactNeighborX="-100000" custLinFactNeighborY="-71625"/>
      <dgm:spPr/>
      <dgm:t>
        <a:bodyPr/>
        <a:lstStyle/>
        <a:p>
          <a:endParaRPr lang="ru-RU"/>
        </a:p>
      </dgm:t>
    </dgm:pt>
    <dgm:pt modelId="{1DF63D9C-30C0-4488-8185-7456F2F5C25F}" type="pres">
      <dgm:prSet presAssocID="{DB1764DB-F9BB-4FB5-8B33-1428B16D0C40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8204D137-D046-46B0-87EF-0E7F8FB3363E}" srcId="{0C819E5B-B985-4AFC-BAC8-606B2FE61395}" destId="{2670A42C-D04B-4CB5-A4C9-534E6FC4382F}" srcOrd="0" destOrd="0" parTransId="{F885A52A-8D6F-4B11-BA08-1A308886C5A2}" sibTransId="{60C09FDD-DFA7-4362-BF86-1FCEBEC85772}"/>
    <dgm:cxn modelId="{C43305C3-8023-42EA-AF05-478AA431EBE3}" type="presOf" srcId="{DB1764DB-F9BB-4FB5-8B33-1428B16D0C40}" destId="{1DF63D9C-30C0-4488-8185-7456F2F5C25F}" srcOrd="1" destOrd="0" presId="urn:microsoft.com/office/officeart/2005/8/layout/cycle2"/>
    <dgm:cxn modelId="{1020A316-78E1-4C63-9F34-C35311A53635}" type="presOf" srcId="{7C4F4261-16E5-4AB8-AEB0-9DA4A374576D}" destId="{CFA71A52-D3F8-4490-9D8C-35EAF7A94EEA}" srcOrd="0" destOrd="0" presId="urn:microsoft.com/office/officeart/2005/8/layout/cycle2"/>
    <dgm:cxn modelId="{CE533E81-5EBC-4EFC-A515-714F70291B17}" srcId="{0C819E5B-B985-4AFC-BAC8-606B2FE61395}" destId="{7C4F4261-16E5-4AB8-AEB0-9DA4A374576D}" srcOrd="5" destOrd="0" parTransId="{ABA77037-573A-4F9B-8F7A-64893E4F6C14}" sibTransId="{E1F668B0-B5CB-4E23-A28D-4EF966FFA7A7}"/>
    <dgm:cxn modelId="{920FB380-8FAC-4040-8858-43C6999356DC}" type="presOf" srcId="{FFC164DA-C3F0-457A-9C76-57756C507ACE}" destId="{88658744-3FB3-4BD2-A20E-3DA21F98A293}" srcOrd="0" destOrd="0" presId="urn:microsoft.com/office/officeart/2005/8/layout/cycle2"/>
    <dgm:cxn modelId="{B93F8B84-71AB-435A-AF35-5A2CB85A4C09}" type="presOf" srcId="{E5788AA2-F35D-4BA2-9493-316498ED0798}" destId="{82EA08DB-B9F6-42EC-BBAF-AEACD2CE646B}" srcOrd="1" destOrd="0" presId="urn:microsoft.com/office/officeart/2005/8/layout/cycle2"/>
    <dgm:cxn modelId="{4957B653-29F4-4F42-80AF-83E21EAACDB0}" type="presOf" srcId="{DF66B0F0-CAC6-4B83-94A6-58AA0E87DCA2}" destId="{04B5508E-49CF-43E9-9B49-615C484AD742}" srcOrd="0" destOrd="0" presId="urn:microsoft.com/office/officeart/2005/8/layout/cycle2"/>
    <dgm:cxn modelId="{ACDEB31A-A112-423D-919F-56E233DBF68D}" type="presOf" srcId="{2670A42C-D04B-4CB5-A4C9-534E6FC4382F}" destId="{FA5FF82E-2E9E-4600-9BD1-AAA6434A2E0C}" srcOrd="0" destOrd="0" presId="urn:microsoft.com/office/officeart/2005/8/layout/cycle2"/>
    <dgm:cxn modelId="{BE7579C3-6224-4018-8A94-15C1A2364F0D}" type="presOf" srcId="{E1F668B0-B5CB-4E23-A28D-4EF966FFA7A7}" destId="{923D7CB6-29AF-406D-8311-2F85BA15C557}" srcOrd="1" destOrd="0" presId="urn:microsoft.com/office/officeart/2005/8/layout/cycle2"/>
    <dgm:cxn modelId="{AD1BE574-806C-46C3-8297-65E2C3526394}" srcId="{0C819E5B-B985-4AFC-BAC8-606B2FE61395}" destId="{DF66B0F0-CAC6-4B83-94A6-58AA0E87DCA2}" srcOrd="6" destOrd="0" parTransId="{0FE0CE17-E65F-49EC-A014-32490B7D8104}" sibTransId="{DB1764DB-F9BB-4FB5-8B33-1428B16D0C40}"/>
    <dgm:cxn modelId="{351B0BF0-A038-40DA-8429-CC5F6C82EC54}" type="presOf" srcId="{60C09FDD-DFA7-4362-BF86-1FCEBEC85772}" destId="{470ABF4F-0202-4925-A4A5-8E2B601F6C18}" srcOrd="0" destOrd="0" presId="urn:microsoft.com/office/officeart/2005/8/layout/cycle2"/>
    <dgm:cxn modelId="{C4AD0CF1-9210-4064-AC81-DD35CDA3F06A}" type="presOf" srcId="{E1F668B0-B5CB-4E23-A28D-4EF966FFA7A7}" destId="{9F56F2BE-047D-4FA7-B34B-BF0D603F8DAA}" srcOrd="0" destOrd="0" presId="urn:microsoft.com/office/officeart/2005/8/layout/cycle2"/>
    <dgm:cxn modelId="{7E045D36-1F56-4A7C-8165-806FD2ABC611}" srcId="{0C819E5B-B985-4AFC-BAC8-606B2FE61395}" destId="{ADC7D316-A2E5-496C-ACA9-83CD7553240C}" srcOrd="1" destOrd="0" parTransId="{954A433A-FB4A-4730-9A82-EADF3070DE37}" sibTransId="{8CB43E32-F562-4363-AC4B-AC58BE96F4A4}"/>
    <dgm:cxn modelId="{4539404A-D4D5-43B9-A09E-939E1DFF2874}" type="presOf" srcId="{DB1764DB-F9BB-4FB5-8B33-1428B16D0C40}" destId="{39BBD5BC-963D-4B16-99EB-21EEA5704F20}" srcOrd="0" destOrd="0" presId="urn:microsoft.com/office/officeart/2005/8/layout/cycle2"/>
    <dgm:cxn modelId="{092B7DBC-65AD-4DBA-9224-B0F2545FD990}" type="presOf" srcId="{8CB43E32-F562-4363-AC4B-AC58BE96F4A4}" destId="{D44A2F08-EC48-43DD-A058-3D5CE2D033C1}" srcOrd="1" destOrd="0" presId="urn:microsoft.com/office/officeart/2005/8/layout/cycle2"/>
    <dgm:cxn modelId="{DC247420-AB55-47A8-A473-4F17F8EA6487}" type="presOf" srcId="{D95DDCCC-6530-41C7-827D-5A87D6D5301D}" destId="{23924C51-2C1D-4CD3-84FE-422903C25300}" srcOrd="0" destOrd="0" presId="urn:microsoft.com/office/officeart/2005/8/layout/cycle2"/>
    <dgm:cxn modelId="{49616638-B616-48B3-9577-FAF27ACFF20C}" type="presOf" srcId="{60C09FDD-DFA7-4362-BF86-1FCEBEC85772}" destId="{B55F2C63-9BA9-4C21-9D32-427C38099BC3}" srcOrd="1" destOrd="0" presId="urn:microsoft.com/office/officeart/2005/8/layout/cycle2"/>
    <dgm:cxn modelId="{57854E69-E277-4AC4-8DD1-5E83489EC768}" type="presOf" srcId="{FAA170E7-6CB9-4B0E-B923-627E0C6698E0}" destId="{2E13F37E-40A1-49C3-BED9-3CA94393516F}" srcOrd="0" destOrd="0" presId="urn:microsoft.com/office/officeart/2005/8/layout/cycle2"/>
    <dgm:cxn modelId="{E56E951D-DD0C-499B-8FCA-C5F287D251F2}" type="presOf" srcId="{8CB43E32-F562-4363-AC4B-AC58BE96F4A4}" destId="{7EA121B9-CE81-4BE4-B83D-7FF621328737}" srcOrd="0" destOrd="0" presId="urn:microsoft.com/office/officeart/2005/8/layout/cycle2"/>
    <dgm:cxn modelId="{0BF1319C-2B9B-43BC-82CE-0D8FE62E5F05}" type="presOf" srcId="{ADC7D316-A2E5-496C-ACA9-83CD7553240C}" destId="{739A8C04-C410-4D40-A558-CF05D6C81511}" srcOrd="0" destOrd="0" presId="urn:microsoft.com/office/officeart/2005/8/layout/cycle2"/>
    <dgm:cxn modelId="{4E161E7D-16CE-4554-9854-A19CB3E892EF}" type="presOf" srcId="{E5788AA2-F35D-4BA2-9493-316498ED0798}" destId="{999B6BC7-277C-4695-A497-0213E32C0741}" srcOrd="0" destOrd="0" presId="urn:microsoft.com/office/officeart/2005/8/layout/cycle2"/>
    <dgm:cxn modelId="{3BD17D8F-479B-4293-AECD-31881D7F34D6}" srcId="{0C819E5B-B985-4AFC-BAC8-606B2FE61395}" destId="{019E04CE-62F7-4079-9AD0-B317C810717B}" srcOrd="4" destOrd="0" parTransId="{4AD49D79-0BC5-490E-98BB-72E8FF1B20C4}" sibTransId="{FFC164DA-C3F0-457A-9C76-57756C507ACE}"/>
    <dgm:cxn modelId="{7302E49F-82AC-44AC-98BA-F010DE489E30}" type="presOf" srcId="{A9DE05E6-8891-40F6-9D9A-D55937BAFF07}" destId="{92A054C1-037D-4645-BE9C-E6BC10E8928C}" srcOrd="0" destOrd="0" presId="urn:microsoft.com/office/officeart/2005/8/layout/cycle2"/>
    <dgm:cxn modelId="{6F044940-8A13-4194-AA7A-60BB77146D46}" type="presOf" srcId="{D95DDCCC-6530-41C7-827D-5A87D6D5301D}" destId="{DD52D46D-FA71-4B93-B646-EB226A60A3D5}" srcOrd="1" destOrd="0" presId="urn:microsoft.com/office/officeart/2005/8/layout/cycle2"/>
    <dgm:cxn modelId="{8234E25B-79EA-46DC-A8A2-5D4806CD1E75}" srcId="{0C819E5B-B985-4AFC-BAC8-606B2FE61395}" destId="{A9DE05E6-8891-40F6-9D9A-D55937BAFF07}" srcOrd="3" destOrd="0" parTransId="{EBAACB20-64F9-490B-893A-B85520893535}" sibTransId="{D95DDCCC-6530-41C7-827D-5A87D6D5301D}"/>
    <dgm:cxn modelId="{28BF5DD8-DD8E-4F10-BE6B-505CEE04A998}" type="presOf" srcId="{0C819E5B-B985-4AFC-BAC8-606B2FE61395}" destId="{B4483C7F-2B82-40FB-BFC3-BF70C1361292}" srcOrd="0" destOrd="0" presId="urn:microsoft.com/office/officeart/2005/8/layout/cycle2"/>
    <dgm:cxn modelId="{7F59746E-690A-4DA2-ABF2-20EBB596D583}" type="presOf" srcId="{FFC164DA-C3F0-457A-9C76-57756C507ACE}" destId="{CA291026-3F00-4106-95B1-05F310939BF6}" srcOrd="1" destOrd="0" presId="urn:microsoft.com/office/officeart/2005/8/layout/cycle2"/>
    <dgm:cxn modelId="{671EC315-8CBD-4388-9031-27A3F30955D6}" srcId="{0C819E5B-B985-4AFC-BAC8-606B2FE61395}" destId="{FAA170E7-6CB9-4B0E-B923-627E0C6698E0}" srcOrd="2" destOrd="0" parTransId="{16EFC2DA-B516-45D7-88C0-4D4B5C172079}" sibTransId="{E5788AA2-F35D-4BA2-9493-316498ED0798}"/>
    <dgm:cxn modelId="{84D59540-7ED2-4483-97FD-7330DB5407D4}" type="presOf" srcId="{019E04CE-62F7-4079-9AD0-B317C810717B}" destId="{482649D1-5FED-4A53-9BF4-D361D23BAACC}" srcOrd="0" destOrd="0" presId="urn:microsoft.com/office/officeart/2005/8/layout/cycle2"/>
    <dgm:cxn modelId="{556922CF-5541-4696-A0F0-EC69E2FC8CA1}" type="presParOf" srcId="{B4483C7F-2B82-40FB-BFC3-BF70C1361292}" destId="{FA5FF82E-2E9E-4600-9BD1-AAA6434A2E0C}" srcOrd="0" destOrd="0" presId="urn:microsoft.com/office/officeart/2005/8/layout/cycle2"/>
    <dgm:cxn modelId="{51570EAC-0F88-471E-88B2-A3AA1121B05E}" type="presParOf" srcId="{B4483C7F-2B82-40FB-BFC3-BF70C1361292}" destId="{470ABF4F-0202-4925-A4A5-8E2B601F6C18}" srcOrd="1" destOrd="0" presId="urn:microsoft.com/office/officeart/2005/8/layout/cycle2"/>
    <dgm:cxn modelId="{BD1AE0CB-6819-435B-8E23-B289F46C4AC1}" type="presParOf" srcId="{470ABF4F-0202-4925-A4A5-8E2B601F6C18}" destId="{B55F2C63-9BA9-4C21-9D32-427C38099BC3}" srcOrd="0" destOrd="0" presId="urn:microsoft.com/office/officeart/2005/8/layout/cycle2"/>
    <dgm:cxn modelId="{C8C00E34-D7A0-45F4-87BB-3CA2E3A3573A}" type="presParOf" srcId="{B4483C7F-2B82-40FB-BFC3-BF70C1361292}" destId="{739A8C04-C410-4D40-A558-CF05D6C81511}" srcOrd="2" destOrd="0" presId="urn:microsoft.com/office/officeart/2005/8/layout/cycle2"/>
    <dgm:cxn modelId="{CDD7E02E-2CA5-4A3B-A530-E9B6992F0A67}" type="presParOf" srcId="{B4483C7F-2B82-40FB-BFC3-BF70C1361292}" destId="{7EA121B9-CE81-4BE4-B83D-7FF621328737}" srcOrd="3" destOrd="0" presId="urn:microsoft.com/office/officeart/2005/8/layout/cycle2"/>
    <dgm:cxn modelId="{A9CDBAAA-7C5A-44C4-B7D8-0D2850C5EA8F}" type="presParOf" srcId="{7EA121B9-CE81-4BE4-B83D-7FF621328737}" destId="{D44A2F08-EC48-43DD-A058-3D5CE2D033C1}" srcOrd="0" destOrd="0" presId="urn:microsoft.com/office/officeart/2005/8/layout/cycle2"/>
    <dgm:cxn modelId="{859E36AF-4E49-4D1B-9BB0-BD37DEAA96C0}" type="presParOf" srcId="{B4483C7F-2B82-40FB-BFC3-BF70C1361292}" destId="{2E13F37E-40A1-49C3-BED9-3CA94393516F}" srcOrd="4" destOrd="0" presId="urn:microsoft.com/office/officeart/2005/8/layout/cycle2"/>
    <dgm:cxn modelId="{331B1D3B-B3E9-472A-B196-153D7703A52F}" type="presParOf" srcId="{B4483C7F-2B82-40FB-BFC3-BF70C1361292}" destId="{999B6BC7-277C-4695-A497-0213E32C0741}" srcOrd="5" destOrd="0" presId="urn:microsoft.com/office/officeart/2005/8/layout/cycle2"/>
    <dgm:cxn modelId="{F9E54811-CA70-45C1-8B89-D0AA25D581CB}" type="presParOf" srcId="{999B6BC7-277C-4695-A497-0213E32C0741}" destId="{82EA08DB-B9F6-42EC-BBAF-AEACD2CE646B}" srcOrd="0" destOrd="0" presId="urn:microsoft.com/office/officeart/2005/8/layout/cycle2"/>
    <dgm:cxn modelId="{F43331F9-8CF3-4715-9238-266B0655BCCE}" type="presParOf" srcId="{B4483C7F-2B82-40FB-BFC3-BF70C1361292}" destId="{92A054C1-037D-4645-BE9C-E6BC10E8928C}" srcOrd="6" destOrd="0" presId="urn:microsoft.com/office/officeart/2005/8/layout/cycle2"/>
    <dgm:cxn modelId="{0DF9E801-9FD6-4B93-989A-73F7CD40E149}" type="presParOf" srcId="{B4483C7F-2B82-40FB-BFC3-BF70C1361292}" destId="{23924C51-2C1D-4CD3-84FE-422903C25300}" srcOrd="7" destOrd="0" presId="urn:microsoft.com/office/officeart/2005/8/layout/cycle2"/>
    <dgm:cxn modelId="{E7D2CA64-096A-41A8-AE62-9ADEAF0A77A1}" type="presParOf" srcId="{23924C51-2C1D-4CD3-84FE-422903C25300}" destId="{DD52D46D-FA71-4B93-B646-EB226A60A3D5}" srcOrd="0" destOrd="0" presId="urn:microsoft.com/office/officeart/2005/8/layout/cycle2"/>
    <dgm:cxn modelId="{9B5FAAC6-3453-45F8-8EE8-8C2809E48B06}" type="presParOf" srcId="{B4483C7F-2B82-40FB-BFC3-BF70C1361292}" destId="{482649D1-5FED-4A53-9BF4-D361D23BAACC}" srcOrd="8" destOrd="0" presId="urn:microsoft.com/office/officeart/2005/8/layout/cycle2"/>
    <dgm:cxn modelId="{4EC96CF8-6DA4-46F9-B499-FFC19B2D562B}" type="presParOf" srcId="{B4483C7F-2B82-40FB-BFC3-BF70C1361292}" destId="{88658744-3FB3-4BD2-A20E-3DA21F98A293}" srcOrd="9" destOrd="0" presId="urn:microsoft.com/office/officeart/2005/8/layout/cycle2"/>
    <dgm:cxn modelId="{E15CBFA3-B7D7-4B5A-B72E-9F9DCEF73CCE}" type="presParOf" srcId="{88658744-3FB3-4BD2-A20E-3DA21F98A293}" destId="{CA291026-3F00-4106-95B1-05F310939BF6}" srcOrd="0" destOrd="0" presId="urn:microsoft.com/office/officeart/2005/8/layout/cycle2"/>
    <dgm:cxn modelId="{F9AD4A6F-290A-48C1-93F7-E431DF97E31C}" type="presParOf" srcId="{B4483C7F-2B82-40FB-BFC3-BF70C1361292}" destId="{CFA71A52-D3F8-4490-9D8C-35EAF7A94EEA}" srcOrd="10" destOrd="0" presId="urn:microsoft.com/office/officeart/2005/8/layout/cycle2"/>
    <dgm:cxn modelId="{BFB00C8E-CAE1-4EAA-9DD0-8584773144C2}" type="presParOf" srcId="{B4483C7F-2B82-40FB-BFC3-BF70C1361292}" destId="{9F56F2BE-047D-4FA7-B34B-BF0D603F8DAA}" srcOrd="11" destOrd="0" presId="urn:microsoft.com/office/officeart/2005/8/layout/cycle2"/>
    <dgm:cxn modelId="{A52D3A81-DA01-4238-ABF8-DE8BC0E81C23}" type="presParOf" srcId="{9F56F2BE-047D-4FA7-B34B-BF0D603F8DAA}" destId="{923D7CB6-29AF-406D-8311-2F85BA15C557}" srcOrd="0" destOrd="0" presId="urn:microsoft.com/office/officeart/2005/8/layout/cycle2"/>
    <dgm:cxn modelId="{AAC5A5D3-9E6E-4DF9-93A9-099810039FE8}" type="presParOf" srcId="{B4483C7F-2B82-40FB-BFC3-BF70C1361292}" destId="{04B5508E-49CF-43E9-9B49-615C484AD742}" srcOrd="12" destOrd="0" presId="urn:microsoft.com/office/officeart/2005/8/layout/cycle2"/>
    <dgm:cxn modelId="{3FD3C270-9FDF-4623-9D90-C35F230407F4}" type="presParOf" srcId="{B4483C7F-2B82-40FB-BFC3-BF70C1361292}" destId="{39BBD5BC-963D-4B16-99EB-21EEA5704F20}" srcOrd="13" destOrd="0" presId="urn:microsoft.com/office/officeart/2005/8/layout/cycle2"/>
    <dgm:cxn modelId="{9A3EC270-4B28-4752-855C-BCA455A684E4}" type="presParOf" srcId="{39BBD5BC-963D-4B16-99EB-21EEA5704F20}" destId="{1DF63D9C-30C0-4488-8185-7456F2F5C25F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0B2274-9CD3-4C3A-9181-E2C14A9BC0B7}">
      <dsp:nvSpPr>
        <dsp:cNvPr id="0" name=""/>
        <dsp:cNvSpPr/>
      </dsp:nvSpPr>
      <dsp:spPr>
        <a:xfrm rot="5400000">
          <a:off x="4254039" y="-2291587"/>
          <a:ext cx="1201290" cy="597973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Теоретическая основа: научные труды отечественных ученых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(Л.С. Выготского, А.А. Леонтьева, С.Л. Рубинштейн и др.);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Практическая основа: методические разработки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А.М.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Леушиной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А.П. Усовой, Е.А.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Флериной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А.М.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Бородич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В.В. Гербовой, О.С. Ушаковой, Л.Г. Шадриной и др.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54039" y="-2291587"/>
        <a:ext cx="1201290" cy="5979737"/>
      </dsp:txXfrm>
    </dsp:sp>
    <dsp:sp modelId="{760F94A9-06A7-4B59-8EBB-905759F1C31C}">
      <dsp:nvSpPr>
        <dsp:cNvPr id="0" name=""/>
        <dsp:cNvSpPr/>
      </dsp:nvSpPr>
      <dsp:spPr>
        <a:xfrm>
          <a:off x="1264" y="2109"/>
          <a:ext cx="1863551" cy="13923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Научно-исследовательские условия</a:t>
          </a:r>
          <a:endParaRPr lang="ru-RU" sz="1400" kern="1200" dirty="0"/>
        </a:p>
      </dsp:txBody>
      <dsp:txXfrm>
        <a:off x="1264" y="2109"/>
        <a:ext cx="1863551" cy="1392342"/>
      </dsp:txXfrm>
    </dsp:sp>
    <dsp:sp modelId="{3FF8E152-9A1B-418E-96BD-23B38230E377}">
      <dsp:nvSpPr>
        <dsp:cNvPr id="0" name=""/>
        <dsp:cNvSpPr/>
      </dsp:nvSpPr>
      <dsp:spPr>
        <a:xfrm rot="5400000">
          <a:off x="4282150" y="-829194"/>
          <a:ext cx="1113873" cy="601956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Организация ППРС;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Постановка цели, разработка содержания работы;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Поиск наиболее эффективных методов работы с детьми;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Мониторинг развития связной речи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82150" y="-829194"/>
        <a:ext cx="1113873" cy="6019569"/>
      </dsp:txXfrm>
    </dsp:sp>
    <dsp:sp modelId="{FFDCCBAE-A024-4139-8DF7-1B0C38949736}">
      <dsp:nvSpPr>
        <dsp:cNvPr id="0" name=""/>
        <dsp:cNvSpPr/>
      </dsp:nvSpPr>
      <dsp:spPr>
        <a:xfrm>
          <a:off x="1264" y="1464068"/>
          <a:ext cx="1826760" cy="13923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Методические условия</a:t>
          </a:r>
          <a:endParaRPr lang="ru-RU" sz="1400" kern="1200" dirty="0"/>
        </a:p>
      </dsp:txBody>
      <dsp:txXfrm>
        <a:off x="1264" y="1464068"/>
        <a:ext cx="1826760" cy="1392342"/>
      </dsp:txXfrm>
    </dsp:sp>
    <dsp:sp modelId="{2F99714A-3CB3-445F-BD59-1057CC6915E5}">
      <dsp:nvSpPr>
        <dsp:cNvPr id="0" name=""/>
        <dsp:cNvSpPr/>
      </dsp:nvSpPr>
      <dsp:spPr>
        <a:xfrm rot="5400000">
          <a:off x="4284357" y="613213"/>
          <a:ext cx="1108527" cy="601797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Самообразование по теме: «Театрализованная деятельность как средство развития речи у дошкольников»;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Детско-родительский проект «В гостях у сказки»;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Эстафета педагогического мастерства «Изготовление дидактической игры своими руками по развитию связной речи».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84357" y="613213"/>
        <a:ext cx="1108527" cy="6017971"/>
      </dsp:txXfrm>
    </dsp:sp>
    <dsp:sp modelId="{D4A388F1-623E-497F-B578-05944A57E532}">
      <dsp:nvSpPr>
        <dsp:cNvPr id="0" name=""/>
        <dsp:cNvSpPr/>
      </dsp:nvSpPr>
      <dsp:spPr>
        <a:xfrm>
          <a:off x="1264" y="2926028"/>
          <a:ext cx="1828370" cy="13923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Организационно-педагогические</a:t>
          </a:r>
          <a:endParaRPr lang="ru-RU" sz="1400" kern="1200" dirty="0"/>
        </a:p>
      </dsp:txBody>
      <dsp:txXfrm>
        <a:off x="1264" y="2926028"/>
        <a:ext cx="1828370" cy="13923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3012C-A3F5-462B-A7F2-89056881BAF9}">
      <dsp:nvSpPr>
        <dsp:cNvPr id="0" name=""/>
        <dsp:cNvSpPr/>
      </dsp:nvSpPr>
      <dsp:spPr>
        <a:xfrm>
          <a:off x="0" y="845752"/>
          <a:ext cx="7776864" cy="265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2B078-76D3-4AC0-A008-DF16F7124608}">
      <dsp:nvSpPr>
        <dsp:cNvPr id="0" name=""/>
        <dsp:cNvSpPr/>
      </dsp:nvSpPr>
      <dsp:spPr>
        <a:xfrm>
          <a:off x="388463" y="44805"/>
          <a:ext cx="6928416" cy="9633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/>
            <a:t>ФГОС ДО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Ведущий приоритет – коммуникативная направленность.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Дошкольный возраст благоприятен для овладения коммуникативными навыками.</a:t>
          </a:r>
          <a:endParaRPr lang="ru-RU" sz="1600" kern="1200" dirty="0"/>
        </a:p>
      </dsp:txBody>
      <dsp:txXfrm>
        <a:off x="388463" y="44805"/>
        <a:ext cx="6928416" cy="963307"/>
      </dsp:txXfrm>
    </dsp:sp>
    <dsp:sp modelId="{99A8DEDF-61C4-46F2-9F06-F528E0A642A6}">
      <dsp:nvSpPr>
        <dsp:cNvPr id="0" name=""/>
        <dsp:cNvSpPr/>
      </dsp:nvSpPr>
      <dsp:spPr>
        <a:xfrm>
          <a:off x="0" y="1991643"/>
          <a:ext cx="77768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FAAA-4D5B-44BA-8F29-E437A73E9D50}">
      <dsp:nvSpPr>
        <dsp:cNvPr id="0" name=""/>
        <dsp:cNvSpPr/>
      </dsp:nvSpPr>
      <dsp:spPr>
        <a:xfrm>
          <a:off x="388463" y="1170225"/>
          <a:ext cx="6877240" cy="983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/>
            <a:t>Воспитатель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Как организовать образовательный процесс?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Совершенство традиционных подходов + внедрение новых технологических подходов.</a:t>
          </a:r>
          <a:endParaRPr lang="ru-RU" sz="1600" kern="1200" dirty="0"/>
        </a:p>
      </dsp:txBody>
      <dsp:txXfrm>
        <a:off x="388463" y="1170225"/>
        <a:ext cx="6877240" cy="983778"/>
      </dsp:txXfrm>
    </dsp:sp>
    <dsp:sp modelId="{7E91077D-DA26-48F2-B2A9-4C7AE833BCC9}">
      <dsp:nvSpPr>
        <dsp:cNvPr id="0" name=""/>
        <dsp:cNvSpPr/>
      </dsp:nvSpPr>
      <dsp:spPr>
        <a:xfrm>
          <a:off x="0" y="3468023"/>
          <a:ext cx="77768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229108" rIns="60357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0" y="3468023"/>
        <a:ext cx="7776864" cy="277200"/>
      </dsp:txXfrm>
    </dsp:sp>
    <dsp:sp modelId="{2EB89670-5855-4007-9D11-29B9F59FB46E}">
      <dsp:nvSpPr>
        <dsp:cNvPr id="0" name=""/>
        <dsp:cNvSpPr/>
      </dsp:nvSpPr>
      <dsp:spPr>
        <a:xfrm>
          <a:off x="388463" y="2328243"/>
          <a:ext cx="6877240" cy="1302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/>
            <a:t>Средства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  <a:latin typeface="Century Schoolbook" pitchFamily="18" charset="0"/>
              <a:ea typeface="+mn-ea"/>
              <a:cs typeface="+mn-cs"/>
            </a:rPr>
            <a:t>Диалог (Е. О. Смирнова, Т. А. Репина, Е. А. Белова), создание сюжетных ситуаций (З. Я. </a:t>
          </a:r>
          <a:r>
            <a:rPr lang="ru-RU" sz="1600" kern="1200" dirty="0" err="1" smtClean="0">
              <a:solidFill>
                <a:schemeClr val="tx1"/>
              </a:solidFill>
              <a:effectLst/>
              <a:latin typeface="Century Schoolbook" pitchFamily="18" charset="0"/>
              <a:ea typeface="+mn-ea"/>
              <a:cs typeface="+mn-cs"/>
            </a:rPr>
            <a:t>Футерман</a:t>
          </a:r>
          <a:r>
            <a:rPr lang="ru-RU" sz="1600" kern="1200" dirty="0" smtClean="0">
              <a:solidFill>
                <a:schemeClr val="tx1"/>
              </a:solidFill>
              <a:effectLst/>
              <a:latin typeface="Century Schoolbook" pitchFamily="18" charset="0"/>
              <a:ea typeface="+mn-ea"/>
              <a:cs typeface="+mn-cs"/>
            </a:rPr>
            <a:t>, В. Ф. Толстова, И. О. Рыжкова), организация самостоятельной деятельности, игровые ситуации (C. Новоселова, Н. Е. Короткова) и др. </a:t>
          </a:r>
          <a:endParaRPr lang="ru-RU" sz="16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388463" y="2328243"/>
        <a:ext cx="6877240" cy="1302140"/>
      </dsp:txXfrm>
    </dsp:sp>
    <dsp:sp modelId="{0C949793-7003-4CED-A1BC-BC3B7318A0FE}">
      <dsp:nvSpPr>
        <dsp:cNvPr id="0" name=""/>
        <dsp:cNvSpPr/>
      </dsp:nvSpPr>
      <dsp:spPr>
        <a:xfrm>
          <a:off x="0" y="4358514"/>
          <a:ext cx="777686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9FEC9-6C96-4273-AB87-35999462B46C}">
      <dsp:nvSpPr>
        <dsp:cNvPr id="0" name=""/>
        <dsp:cNvSpPr/>
      </dsp:nvSpPr>
      <dsp:spPr>
        <a:xfrm>
          <a:off x="388843" y="3804623"/>
          <a:ext cx="6883963" cy="7162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/>
            <a:t>Проект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u="none" kern="1200" dirty="0" smtClean="0"/>
            <a:t>«В гостях у сказки».</a:t>
          </a:r>
          <a:endParaRPr lang="ru-RU" sz="1800" u="none" kern="1200" dirty="0"/>
        </a:p>
      </dsp:txBody>
      <dsp:txXfrm>
        <a:off x="388843" y="3804623"/>
        <a:ext cx="6883963" cy="7162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FF82E-2E9E-4600-9BD1-AAA6434A2E0C}">
      <dsp:nvSpPr>
        <dsp:cNvPr id="0" name=""/>
        <dsp:cNvSpPr/>
      </dsp:nvSpPr>
      <dsp:spPr>
        <a:xfrm>
          <a:off x="3744417" y="3"/>
          <a:ext cx="1951437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Словесный метод</a:t>
          </a:r>
          <a:endParaRPr lang="ru-RU" sz="1800" kern="1200" dirty="0"/>
        </a:p>
      </dsp:txBody>
      <dsp:txXfrm>
        <a:off x="3744417" y="3"/>
        <a:ext cx="1951437" cy="1188466"/>
      </dsp:txXfrm>
    </dsp:sp>
    <dsp:sp modelId="{470ABF4F-0202-4925-A4A5-8E2B601F6C18}">
      <dsp:nvSpPr>
        <dsp:cNvPr id="0" name=""/>
        <dsp:cNvSpPr/>
      </dsp:nvSpPr>
      <dsp:spPr>
        <a:xfrm rot="1397334">
          <a:off x="5625910" y="852437"/>
          <a:ext cx="320017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397334">
        <a:off x="5625910" y="852437"/>
        <a:ext cx="320017" cy="401107"/>
      </dsp:txXfrm>
    </dsp:sp>
    <dsp:sp modelId="{739A8C04-C410-4D40-A558-CF05D6C81511}">
      <dsp:nvSpPr>
        <dsp:cNvPr id="0" name=""/>
        <dsp:cNvSpPr/>
      </dsp:nvSpPr>
      <dsp:spPr>
        <a:xfrm>
          <a:off x="5869165" y="936096"/>
          <a:ext cx="2051423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69165" y="936096"/>
        <a:ext cx="2051423" cy="1188466"/>
      </dsp:txXfrm>
    </dsp:sp>
    <dsp:sp modelId="{7EA121B9-CE81-4BE4-B83D-7FF621328737}">
      <dsp:nvSpPr>
        <dsp:cNvPr id="0" name=""/>
        <dsp:cNvSpPr/>
      </dsp:nvSpPr>
      <dsp:spPr>
        <a:xfrm rot="4850561">
          <a:off x="6912993" y="2118400"/>
          <a:ext cx="218020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4850561">
        <a:off x="6912993" y="2118400"/>
        <a:ext cx="218020" cy="401107"/>
      </dsp:txXfrm>
    </dsp:sp>
    <dsp:sp modelId="{2E13F37E-40A1-49C3-BED9-3CA94393516F}">
      <dsp:nvSpPr>
        <dsp:cNvPr id="0" name=""/>
        <dsp:cNvSpPr/>
      </dsp:nvSpPr>
      <dsp:spPr>
        <a:xfrm>
          <a:off x="6188832" y="2525181"/>
          <a:ext cx="1924411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188832" y="2525181"/>
        <a:ext cx="1924411" cy="1188466"/>
      </dsp:txXfrm>
    </dsp:sp>
    <dsp:sp modelId="{999B6BC7-277C-4695-A497-0213E32C0741}">
      <dsp:nvSpPr>
        <dsp:cNvPr id="0" name=""/>
        <dsp:cNvSpPr/>
      </dsp:nvSpPr>
      <dsp:spPr>
        <a:xfrm rot="7894607">
          <a:off x="6730856" y="3696400"/>
          <a:ext cx="238163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7894607">
        <a:off x="6730856" y="3696400"/>
        <a:ext cx="238163" cy="401107"/>
      </dsp:txXfrm>
    </dsp:sp>
    <dsp:sp modelId="{92A054C1-037D-4645-BE9C-E6BC10E8928C}">
      <dsp:nvSpPr>
        <dsp:cNvPr id="0" name=""/>
        <dsp:cNvSpPr/>
      </dsp:nvSpPr>
      <dsp:spPr>
        <a:xfrm>
          <a:off x="4858550" y="3914546"/>
          <a:ext cx="2119914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Метод </a:t>
          </a:r>
          <a:r>
            <a:rPr lang="ru-RU" sz="1800" kern="1200" dirty="0" err="1" smtClean="0"/>
            <a:t>моделирова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ния</a:t>
          </a:r>
          <a:r>
            <a:rPr lang="ru-RU" sz="1800" kern="1200" dirty="0" smtClean="0"/>
            <a:t> ситуаций</a:t>
          </a:r>
          <a:endParaRPr lang="ru-RU" sz="1800" kern="1200" dirty="0"/>
        </a:p>
      </dsp:txBody>
      <dsp:txXfrm>
        <a:off x="4858550" y="3914546"/>
        <a:ext cx="2119914" cy="1188466"/>
      </dsp:txXfrm>
    </dsp:sp>
    <dsp:sp modelId="{23924C51-2C1D-4CD3-84FE-422903C25300}">
      <dsp:nvSpPr>
        <dsp:cNvPr id="0" name=""/>
        <dsp:cNvSpPr/>
      </dsp:nvSpPr>
      <dsp:spPr>
        <a:xfrm rot="10800000">
          <a:off x="4517798" y="4308226"/>
          <a:ext cx="240797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517798" y="4308226"/>
        <a:ext cx="240797" cy="401107"/>
      </dsp:txXfrm>
    </dsp:sp>
    <dsp:sp modelId="{482649D1-5FED-4A53-9BF4-D361D23BAACC}">
      <dsp:nvSpPr>
        <dsp:cNvPr id="0" name=""/>
        <dsp:cNvSpPr/>
      </dsp:nvSpPr>
      <dsp:spPr>
        <a:xfrm>
          <a:off x="2455201" y="3914546"/>
          <a:ext cx="1949012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Проблемный метод </a:t>
          </a:r>
          <a:endParaRPr lang="ru-RU" sz="1600" kern="1200" dirty="0"/>
        </a:p>
      </dsp:txBody>
      <dsp:txXfrm>
        <a:off x="2455201" y="3914546"/>
        <a:ext cx="1949012" cy="1188466"/>
      </dsp:txXfrm>
    </dsp:sp>
    <dsp:sp modelId="{88658744-3FB3-4BD2-A20E-3DA21F98A293}">
      <dsp:nvSpPr>
        <dsp:cNvPr id="0" name=""/>
        <dsp:cNvSpPr/>
      </dsp:nvSpPr>
      <dsp:spPr>
        <a:xfrm rot="14245832">
          <a:off x="2855191" y="3582955"/>
          <a:ext cx="222461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4245832">
        <a:off x="2855191" y="3582955"/>
        <a:ext cx="222461" cy="401107"/>
      </dsp:txXfrm>
    </dsp:sp>
    <dsp:sp modelId="{CFA71A52-D3F8-4490-9D8C-35EAF7A94EEA}">
      <dsp:nvSpPr>
        <dsp:cNvPr id="0" name=""/>
        <dsp:cNvSpPr/>
      </dsp:nvSpPr>
      <dsp:spPr>
        <a:xfrm>
          <a:off x="1521783" y="2453388"/>
          <a:ext cx="1949143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Практичес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метод</a:t>
          </a:r>
          <a:endParaRPr lang="ru-RU" sz="1800" kern="1200" dirty="0"/>
        </a:p>
      </dsp:txBody>
      <dsp:txXfrm>
        <a:off x="1521783" y="2453388"/>
        <a:ext cx="1949143" cy="1188466"/>
      </dsp:txXfrm>
    </dsp:sp>
    <dsp:sp modelId="{9F56F2BE-047D-4FA7-B34B-BF0D603F8DAA}">
      <dsp:nvSpPr>
        <dsp:cNvPr id="0" name=""/>
        <dsp:cNvSpPr/>
      </dsp:nvSpPr>
      <dsp:spPr>
        <a:xfrm rot="16877063">
          <a:off x="2544746" y="2063373"/>
          <a:ext cx="215969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877063">
        <a:off x="2544746" y="2063373"/>
        <a:ext cx="215969" cy="401107"/>
      </dsp:txXfrm>
    </dsp:sp>
    <dsp:sp modelId="{04B5508E-49CF-43E9-9B49-615C484AD742}">
      <dsp:nvSpPr>
        <dsp:cNvPr id="0" name=""/>
        <dsp:cNvSpPr/>
      </dsp:nvSpPr>
      <dsp:spPr>
        <a:xfrm>
          <a:off x="1808997" y="873773"/>
          <a:ext cx="2005096" cy="1188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Наглядный метод</a:t>
          </a:r>
          <a:endParaRPr lang="ru-RU" sz="1800" kern="1200" dirty="0"/>
        </a:p>
      </dsp:txBody>
      <dsp:txXfrm>
        <a:off x="1808997" y="873773"/>
        <a:ext cx="2005096" cy="1188466"/>
      </dsp:txXfrm>
    </dsp:sp>
    <dsp:sp modelId="{39BBD5BC-963D-4B16-99EB-21EEA5704F20}">
      <dsp:nvSpPr>
        <dsp:cNvPr id="0" name=""/>
        <dsp:cNvSpPr/>
      </dsp:nvSpPr>
      <dsp:spPr>
        <a:xfrm rot="20124076">
          <a:off x="3435378" y="693912"/>
          <a:ext cx="195402" cy="4011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124076">
        <a:off x="3435378" y="693912"/>
        <a:ext cx="195402" cy="40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86835"/>
            <a:ext cx="7884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Театрализованная деятельность </a:t>
            </a:r>
          </a:p>
          <a:p>
            <a:pPr algn="ctr">
              <a:defRPr/>
            </a:pP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средство развития речи </a:t>
            </a:r>
          </a:p>
          <a:p>
            <a:pPr algn="ctr">
              <a:defRPr/>
            </a:pP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детей дошкольного возраста.</a:t>
            </a:r>
            <a:endParaRPr lang="ru-RU" sz="32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04839" y="3861048"/>
            <a:ext cx="6624736" cy="20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endParaRPr lang="ru-RU" b="1" i="1" dirty="0"/>
          </a:p>
          <a:p>
            <a:pPr algn="ctr">
              <a:lnSpc>
                <a:spcPct val="114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Выполнила:</a:t>
            </a:r>
            <a:endParaRPr lang="ru-RU" sz="2400" i="1" dirty="0">
              <a:solidFill>
                <a:srgbClr val="00206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400" i="1" dirty="0">
                <a:solidFill>
                  <a:srgbClr val="002060"/>
                </a:solidFill>
              </a:rPr>
              <a:t>в</a:t>
            </a:r>
            <a:r>
              <a:rPr lang="ru-RU" sz="2400" i="1" dirty="0" smtClean="0">
                <a:solidFill>
                  <a:srgbClr val="002060"/>
                </a:solidFill>
              </a:rPr>
              <a:t>оспитатель МБДОУ «Детский сад №19» </a:t>
            </a:r>
          </a:p>
          <a:p>
            <a:pPr algn="ctr">
              <a:lnSpc>
                <a:spcPct val="114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Морозова Елизавета Борисовна </a:t>
            </a:r>
            <a:endParaRPr lang="ru-RU" sz="2400" i="1" dirty="0">
              <a:solidFill>
                <a:srgbClr val="00206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400" i="1" dirty="0">
                <a:solidFill>
                  <a:srgbClr val="002060"/>
                </a:solidFill>
              </a:rPr>
              <a:t>  г. </a:t>
            </a:r>
            <a:r>
              <a:rPr lang="ru-RU" sz="2400" i="1" dirty="0" smtClean="0">
                <a:solidFill>
                  <a:srgbClr val="002060"/>
                </a:solidFill>
              </a:rPr>
              <a:t>Нижний Новгород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971100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ОБОБЩЕНИЕ  ПЕДАГОГИЧЕСКОГО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3550" y="283771"/>
            <a:ext cx="514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Методы работы с детьми</a:t>
            </a:r>
            <a:r>
              <a:rPr lang="ru-RU" sz="2800" b="1" dirty="0">
                <a:solidFill>
                  <a:srgbClr val="002060"/>
                </a:solidFill>
                <a:latin typeface="Century Schoolbook" pitchFamily="18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78926205"/>
              </p:ext>
            </p:extLst>
          </p:nvPr>
        </p:nvGraphicFramePr>
        <p:xfrm>
          <a:off x="-505072" y="908720"/>
          <a:ext cx="9649072" cy="510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8144" y="2132856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Игровой</a:t>
            </a:r>
          </a:p>
          <a:p>
            <a:pPr algn="ctr"/>
            <a:r>
              <a:rPr lang="ru-RU" dirty="0" smtClean="0"/>
              <a:t>метод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573016"/>
            <a:ext cx="147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Метод </a:t>
            </a:r>
          </a:p>
          <a:p>
            <a:pPr algn="ctr"/>
            <a:r>
              <a:rPr lang="ru-RU" dirty="0" smtClean="0"/>
              <a:t>творческой </a:t>
            </a:r>
          </a:p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pic>
        <p:nvPicPr>
          <p:cNvPr id="8" name="Picture 3" descr="C:\Users\1\Desktop\фото лиза\20151209-001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24133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kern="0" dirty="0">
                <a:solidFill>
                  <a:srgbClr val="002060"/>
                </a:solidFill>
              </a:rPr>
              <a:t>Приемы активизации участия </a:t>
            </a:r>
            <a:r>
              <a:rPr lang="ru-RU" sz="3100" kern="0" dirty="0" smtClean="0">
                <a:solidFill>
                  <a:srgbClr val="002060"/>
                </a:solidFill>
              </a:rPr>
              <a:t>детей</a:t>
            </a:r>
            <a:r>
              <a:rPr lang="ru-RU" sz="2800" kern="0" dirty="0" smtClean="0">
                <a:solidFill>
                  <a:srgbClr val="002060"/>
                </a:solidFill>
                <a:latin typeface="Arial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254021"/>
            <a:ext cx="417646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kern="0" dirty="0"/>
              <a:t>Выбор детьми роли </a:t>
            </a:r>
            <a:endParaRPr lang="ru-RU" sz="2800" kern="0" dirty="0" smtClean="0"/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sz="2800" kern="0" dirty="0"/>
              <a:t> </a:t>
            </a:r>
            <a:r>
              <a:rPr lang="ru-RU" sz="2800" kern="0" dirty="0" smtClean="0"/>
              <a:t>    по желанию.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kern="0" dirty="0" smtClean="0"/>
              <a:t>Назначение </a:t>
            </a:r>
            <a:r>
              <a:rPr lang="ru-RU" sz="2800" kern="0" dirty="0"/>
              <a:t>на главные роли наиболее робких, застенчивых детей.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kern="0" dirty="0"/>
              <a:t>Распределение ролей по карточкам.</a:t>
            </a:r>
          </a:p>
        </p:txBody>
      </p:sp>
      <p:pic>
        <p:nvPicPr>
          <p:cNvPr id="1026" name="Picture 2" descr="C:\Documents and Settings\Администратор\Мои документы\фото МБДОУ №19\фото\IMG_0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2850921" cy="213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Администратор\Мои документы\фото МБДОУ №19\фото\IMG_0742.jpg"/>
          <p:cNvPicPr/>
          <p:nvPr/>
        </p:nvPicPr>
        <p:blipFill>
          <a:blip r:embed="rId3" cstate="print"/>
          <a:srcRect l="32068" r="28808"/>
          <a:stretch>
            <a:fillRect/>
          </a:stretch>
        </p:blipFill>
        <p:spPr bwMode="auto">
          <a:xfrm>
            <a:off x="2643174" y="3571876"/>
            <a:ext cx="1438275" cy="2758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Администратор\Мои документы\фото МБДОУ №19\фото\IMG_0739.jpg"/>
          <p:cNvPicPr/>
          <p:nvPr/>
        </p:nvPicPr>
        <p:blipFill>
          <a:blip r:embed="rId4" cstate="print"/>
          <a:srcRect l="4276" r="8172"/>
          <a:stretch>
            <a:fillRect/>
          </a:stretch>
        </p:blipFill>
        <p:spPr bwMode="auto">
          <a:xfrm>
            <a:off x="500034" y="3929066"/>
            <a:ext cx="1838325" cy="157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882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  <a:ea typeface="+mn-ea"/>
                <a:cs typeface="+mn-cs"/>
              </a:rPr>
              <a:t>Система работы </a:t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  <a:ea typeface="+mn-ea"/>
                <a:cs typeface="+mn-cs"/>
              </a:rPr>
              <a:t>основного этапа проекта</a:t>
            </a:r>
            <a:endParaRPr lang="ru-RU" dirty="0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83568" y="1358412"/>
            <a:ext cx="2735262" cy="11525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131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Эмоциональное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погружение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произведение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63688" y="2924945"/>
            <a:ext cx="3312368" cy="12391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Отражение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прочитанного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видах деятельности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51920" y="4581128"/>
            <a:ext cx="2665413" cy="11413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Собственно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драматизация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произведения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635896" y="1772816"/>
            <a:ext cx="935038" cy="102488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148064" y="3573016"/>
            <a:ext cx="935038" cy="935038"/>
          </a:xfrm>
          <a:prstGeom prst="curvedLeftArrow">
            <a:avLst>
              <a:gd name="adj1" fmla="val 30459"/>
              <a:gd name="adj2" fmla="val 42577"/>
              <a:gd name="adj3" fmla="val 3714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286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1\Desktop\Фото022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365104"/>
            <a:ext cx="2890580" cy="2167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389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85728"/>
            <a:ext cx="2928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Условия реализации: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786058"/>
            <a:ext cx="2097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/>
              </a:rPr>
              <a:t>Определение места</a:t>
            </a:r>
          </a:p>
          <a:p>
            <a:pPr algn="ctr"/>
            <a:r>
              <a:rPr lang="ru-RU" dirty="0" smtClean="0">
                <a:latin typeface="Times New Roman"/>
              </a:rPr>
              <a:t>для игры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852936"/>
            <a:ext cx="2462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/>
              </a:rPr>
              <a:t>Оснащение </a:t>
            </a:r>
          </a:p>
          <a:p>
            <a:pPr algn="ctr"/>
            <a:r>
              <a:rPr lang="ru-RU" dirty="0" smtClean="0">
                <a:latin typeface="Times New Roman"/>
              </a:rPr>
              <a:t>театрализованных игр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500702"/>
            <a:ext cx="26304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/>
              </a:rPr>
              <a:t>Оснащение опыта детей </a:t>
            </a:r>
          </a:p>
          <a:p>
            <a:pPr algn="ctr"/>
            <a:r>
              <a:rPr lang="ru-RU" dirty="0" smtClean="0">
                <a:latin typeface="Times New Roman"/>
              </a:rPr>
              <a:t>в театрализованной </a:t>
            </a:r>
          </a:p>
          <a:p>
            <a:pPr algn="ctr"/>
            <a:r>
              <a:rPr lang="ru-RU" dirty="0" smtClean="0">
                <a:latin typeface="Times New Roman"/>
              </a:rPr>
              <a:t>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445224"/>
            <a:ext cx="2484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/>
              </a:rPr>
              <a:t>Взаимосвязь с другими</a:t>
            </a:r>
          </a:p>
          <a:p>
            <a:pPr algn="ctr"/>
            <a:r>
              <a:rPr lang="ru-RU" dirty="0" smtClean="0">
                <a:latin typeface="Times New Roman"/>
              </a:rPr>
              <a:t>видами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928670"/>
            <a:ext cx="2500330" cy="1857388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207170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masterclasy.ru/uploads/fotos/5600d2c4f274d.jpg"/>
          <p:cNvPicPr/>
          <p:nvPr/>
        </p:nvPicPr>
        <p:blipFill>
          <a:blip r:embed="rId4" cstate="print"/>
          <a:srcRect r="4144" b="8894"/>
          <a:stretch>
            <a:fillRect/>
          </a:stretch>
        </p:blipFill>
        <p:spPr bwMode="auto">
          <a:xfrm>
            <a:off x="4644008" y="764704"/>
            <a:ext cx="2971800" cy="2117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1\Desktop\Фото0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01008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kern="0" dirty="0" smtClean="0">
                <a:solidFill>
                  <a:srgbClr val="002060"/>
                </a:solidFill>
              </a:rPr>
              <a:t>Формы работы </a:t>
            </a:r>
            <a:r>
              <a:rPr lang="ru-RU" sz="2800" kern="0" dirty="0">
                <a:solidFill>
                  <a:srgbClr val="002060"/>
                </a:solidFill>
              </a:rPr>
              <a:t>с родителями.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5196" y="1556792"/>
            <a:ext cx="39604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kern="0" dirty="0" smtClean="0">
                <a:latin typeface="+mj-lt"/>
              </a:rPr>
              <a:t>Консультации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kern="0" dirty="0" smtClean="0">
                <a:latin typeface="+mj-lt"/>
              </a:rPr>
              <a:t>Мастер-классы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kern="0" dirty="0" smtClean="0">
                <a:latin typeface="+mj-lt"/>
              </a:rPr>
              <a:t>Информация</a:t>
            </a:r>
            <a:r>
              <a:rPr lang="ru-RU" sz="2400" kern="0" dirty="0" smtClean="0">
                <a:latin typeface="+mj-lt"/>
              </a:rPr>
              <a:t> </a:t>
            </a:r>
            <a:r>
              <a:rPr lang="ru-RU" sz="2400" kern="0" dirty="0">
                <a:latin typeface="+mj-lt"/>
              </a:rPr>
              <a:t>о репертуарах детских театров города.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kern="0" dirty="0">
                <a:latin typeface="+mj-lt"/>
              </a:rPr>
              <a:t>Мастерская</a:t>
            </a:r>
            <a:r>
              <a:rPr lang="ru-RU" sz="2400" kern="0" dirty="0">
                <a:latin typeface="+mj-lt"/>
              </a:rPr>
              <a:t> по изготовлению  </a:t>
            </a:r>
            <a:r>
              <a:rPr lang="ru-RU" sz="2400" kern="0" dirty="0" smtClean="0">
                <a:latin typeface="+mj-lt"/>
              </a:rPr>
              <a:t>театральных костюмов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sz="2400" kern="0" dirty="0">
                <a:latin typeface="+mj-lt"/>
              </a:rPr>
              <a:t> </a:t>
            </a:r>
            <a:r>
              <a:rPr lang="ru-RU" sz="2400" kern="0" dirty="0" smtClean="0">
                <a:latin typeface="+mj-lt"/>
              </a:rPr>
              <a:t>   и  реквизитов</a:t>
            </a:r>
            <a:endParaRPr lang="ru-RU" sz="2400" kern="0" dirty="0">
              <a:latin typeface="+mj-lt"/>
            </a:endParaRPr>
          </a:p>
        </p:txBody>
      </p:sp>
      <p:pic>
        <p:nvPicPr>
          <p:cNvPr id="4" name="Рисунок 3" descr="http://vkarpinsk.info/wp-content/uploads/2013/01/100_0437.jpg"/>
          <p:cNvPicPr/>
          <p:nvPr/>
        </p:nvPicPr>
        <p:blipFill>
          <a:blip r:embed="rId2" cstate="print"/>
          <a:srcRect t="12393" r="21753"/>
          <a:stretch>
            <a:fillRect/>
          </a:stretch>
        </p:blipFill>
        <p:spPr bwMode="auto">
          <a:xfrm>
            <a:off x="971600" y="1268760"/>
            <a:ext cx="316835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dou99.tyumen-edu.ru/sites/dou99.tyumen-edu.ru/files/sobranie1.jpg"/>
          <p:cNvPicPr/>
          <p:nvPr/>
        </p:nvPicPr>
        <p:blipFill>
          <a:blip r:embed="rId3" cstate="print"/>
          <a:srcRect t="11454"/>
          <a:stretch>
            <a:fillRect/>
          </a:stretch>
        </p:blipFill>
        <p:spPr bwMode="auto">
          <a:xfrm>
            <a:off x="1619672" y="4077072"/>
            <a:ext cx="3312368" cy="2130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447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Диапазон личного вклада в развитие образования и степень его новизны.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4888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Диапазон: </a:t>
            </a:r>
            <a:r>
              <a:rPr lang="ru-RU" sz="2000" i="1" dirty="0">
                <a:solidFill>
                  <a:prstClr val="black"/>
                </a:solidFill>
                <a:latin typeface="Times New Roman"/>
              </a:rPr>
              <a:t>Опыт </a:t>
            </a:r>
            <a:r>
              <a:rPr lang="ru-RU" sz="2000" i="1" dirty="0" smtClean="0">
                <a:solidFill>
                  <a:prstClr val="black"/>
                </a:solidFill>
                <a:latin typeface="Times New Roman"/>
              </a:rPr>
              <a:t>развития речи через организацию театрализованной деятельности </a:t>
            </a:r>
            <a:r>
              <a:rPr lang="ru-RU" sz="2000" i="1" dirty="0">
                <a:solidFill>
                  <a:prstClr val="black"/>
                </a:solidFill>
                <a:latin typeface="Times New Roman"/>
              </a:rPr>
              <a:t>рассчитан на </a:t>
            </a:r>
            <a:r>
              <a:rPr lang="ru-RU" sz="2000" i="1" dirty="0" smtClean="0">
                <a:solidFill>
                  <a:prstClr val="black"/>
                </a:solidFill>
                <a:latin typeface="Times New Roman"/>
              </a:rPr>
              <a:t>детей  среднего </a:t>
            </a:r>
            <a:r>
              <a:rPr lang="ru-RU" sz="2000" i="1" dirty="0">
                <a:solidFill>
                  <a:prstClr val="black"/>
                </a:solidFill>
                <a:latin typeface="Times New Roman"/>
              </a:rPr>
              <a:t>дошкольного возраста и хорошо интегрируется со всеми образовательными областями. Его можно использовать как с группой детей, так и при проведении индивидуальной работы.</a:t>
            </a:r>
          </a:p>
        </p:txBody>
      </p:sp>
      <p:pic>
        <p:nvPicPr>
          <p:cNvPr id="4" name="Рисунок 3" descr="C:\Documents and Settings\Администратор\Рабочий стол\фото лиза\DSC_0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14752"/>
            <a:ext cx="314327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Администратор\Рабочий стол\фото лиза\DSC_0730.JPG"/>
          <p:cNvPicPr/>
          <p:nvPr/>
        </p:nvPicPr>
        <p:blipFill>
          <a:blip r:embed="rId3" cstate="print"/>
          <a:srcRect l="12186" r="9407" b="14663"/>
          <a:stretch>
            <a:fillRect/>
          </a:stretch>
        </p:blipFill>
        <p:spPr bwMode="auto">
          <a:xfrm>
            <a:off x="4500562" y="3214686"/>
            <a:ext cx="25717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9603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74665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Новизна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</a:rPr>
              <a:t>: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проекта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гостях у сказки».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в  группе театрализованного уголка с элементами моделирования, где дети могут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организовать игру с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поделками, сделанными своими руками.  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картотеки  кейс – иллюстраций  по известным сказкам.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и оформление информационной папки для родителей с консультациями.</a:t>
            </a:r>
          </a:p>
          <a:p>
            <a:pPr marL="342900" lvl="0" indent="-342900" algn="just"/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2304256" cy="285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1\Desktop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3744416" cy="216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3403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Результативность профессиональной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педагогической деятельности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достигнутые эффекты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79467431"/>
              </p:ext>
            </p:extLst>
          </p:nvPr>
        </p:nvGraphicFramePr>
        <p:xfrm>
          <a:off x="611561" y="1628800"/>
          <a:ext cx="763284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6449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Транслируемость</a:t>
            </a:r>
            <a:r>
              <a:rPr lang="ru-RU" sz="2800" dirty="0" smtClean="0">
                <a:solidFill>
                  <a:srgbClr val="C00000"/>
                </a:solidFill>
              </a:rPr>
              <a:t> практических достижений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профессиональной деятельности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5327" y="1538272"/>
            <a:ext cx="4572000" cy="46289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воспитателей ДОУ проведен семинар-практикум «Как</a:t>
            </a:r>
            <a:r>
              <a:rPr kumimoji="0" lang="ru-RU" sz="22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работать с </a:t>
            </a:r>
            <a:r>
              <a:rPr kumimoji="0" lang="ru-RU" sz="22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кейсами-иллюстрациями </a:t>
            </a:r>
            <a:r>
              <a:rPr kumimoji="0" lang="ru-RU" sz="22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ознакомлению детей с известными сказками</a:t>
            </a: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2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Защита проекта «В гостях у сказки на педсовете.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и оформление информационной папки для родителей с консультациями</a:t>
            </a: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и проведение открытых</a:t>
            </a:r>
            <a:r>
              <a:rPr kumimoji="0" lang="ru-RU" sz="22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спектаклей для педагогов и родителей</a:t>
            </a: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ДОУ. </a:t>
            </a: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C:\Documents and Settings\Администратор\Рабочий стол\фото с педсовета 2015г\Изображение 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214314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357166"/>
            <a:ext cx="2184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Литература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928670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 smtClean="0"/>
              <a:t>Л.В.Артемова </a:t>
            </a:r>
            <a:r>
              <a:rPr lang="ru-RU" sz="2200" i="1" dirty="0" smtClean="0"/>
              <a:t>«Театрализованные игры дошкольников»</a:t>
            </a:r>
            <a:r>
              <a:rPr lang="ru-RU" sz="2200" dirty="0" smtClean="0"/>
              <a:t>. Москва – Просвещение, 1991г.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 </a:t>
            </a:r>
            <a:r>
              <a:rPr lang="ru-RU" sz="2200" dirty="0" err="1" smtClean="0"/>
              <a:t>М.Д.Маханева</a:t>
            </a:r>
            <a:r>
              <a:rPr lang="ru-RU" sz="2200" dirty="0" smtClean="0"/>
              <a:t> </a:t>
            </a:r>
            <a:r>
              <a:rPr lang="ru-RU" sz="2200" i="1" dirty="0" smtClean="0"/>
              <a:t>«Театрализованные занятия в детском саду» </a:t>
            </a:r>
            <a:r>
              <a:rPr lang="ru-RU" sz="2200" dirty="0" smtClean="0"/>
              <a:t>Москва ТЦ-Сфера, 2001г.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 </a:t>
            </a:r>
            <a:r>
              <a:rPr lang="ru-RU" sz="2200" dirty="0" err="1" smtClean="0"/>
              <a:t>Л.Ф.Филипова</a:t>
            </a:r>
            <a:r>
              <a:rPr lang="ru-RU" sz="2200" dirty="0" smtClean="0"/>
              <a:t>, </a:t>
            </a:r>
            <a:r>
              <a:rPr lang="ru-RU" sz="2200" dirty="0" err="1" smtClean="0"/>
              <a:t>Ю.В.Филипова</a:t>
            </a:r>
            <a:r>
              <a:rPr lang="ru-RU" sz="2200" dirty="0" smtClean="0"/>
              <a:t>, И.Н.Кольцова, А.М. Фирсова </a:t>
            </a:r>
            <a:r>
              <a:rPr lang="ru-RU" sz="2200" i="1" dirty="0" smtClean="0"/>
              <a:t>«Сказка, как источник творчества детей»</a:t>
            </a:r>
            <a:r>
              <a:rPr lang="ru-RU" sz="2200" dirty="0" smtClean="0"/>
              <a:t>. «</a:t>
            </a:r>
            <a:r>
              <a:rPr lang="ru-RU" sz="2200" dirty="0" err="1" smtClean="0"/>
              <a:t>Владос</a:t>
            </a:r>
            <a:r>
              <a:rPr lang="ru-RU" sz="2200" dirty="0" smtClean="0"/>
              <a:t>», 2011 г.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 И.Ф.Сорокина </a:t>
            </a:r>
            <a:r>
              <a:rPr lang="ru-RU" sz="2200" i="1" dirty="0" smtClean="0"/>
              <a:t>«Играем в кукольный театр» </a:t>
            </a:r>
            <a:r>
              <a:rPr lang="ru-RU" sz="2200" dirty="0" smtClean="0"/>
              <a:t>Программа </a:t>
            </a:r>
            <a:r>
              <a:rPr lang="ru-RU" sz="2200" i="1" dirty="0" smtClean="0"/>
              <a:t>«Театр, творчество, дети». </a:t>
            </a:r>
            <a:r>
              <a:rPr lang="ru-RU" sz="2200" dirty="0" smtClean="0"/>
              <a:t>Москва –Просвещение, 2002 г.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 </a:t>
            </a:r>
            <a:r>
              <a:rPr lang="ru-RU" sz="2200" dirty="0" err="1" smtClean="0"/>
              <a:t>А.П.Арушанова</a:t>
            </a:r>
            <a:r>
              <a:rPr lang="ru-RU" sz="2200" dirty="0" smtClean="0"/>
              <a:t> </a:t>
            </a:r>
            <a:r>
              <a:rPr lang="ru-RU" sz="2200" i="1" dirty="0" smtClean="0"/>
              <a:t>«Речь и речевое общение детей» </a:t>
            </a:r>
            <a:r>
              <a:rPr lang="ru-RU" sz="2200" dirty="0" smtClean="0"/>
              <a:t>Москва - Мозаика – синтез, 1993 г.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 Е.Смирнова </a:t>
            </a:r>
            <a:r>
              <a:rPr lang="ru-RU" sz="2200" i="1" dirty="0" smtClean="0"/>
              <a:t>«Развитие речи ребенка – важнейшая задача воспитания» </a:t>
            </a:r>
            <a:r>
              <a:rPr lang="ru-RU" sz="2200" dirty="0" smtClean="0"/>
              <a:t>В.Новгород 2006 г..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5216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Морозова 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Елизавета Борисовна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54618"/>
            <a:ext cx="6336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11.02.1975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РАБОТЫ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МБДОУ «Детский сад №19»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воспитатель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среднее-специальное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лет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В ДОЛЖНОСТИ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7 лет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–1 квалификационная категория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10136" y="5072074"/>
            <a:ext cx="4104456" cy="1214446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Девиз: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«Не откладывай на завтра то, что можно сделать сегодня!»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Администратор\Рабочий стол\фото лиза\DSC_0736.JPG"/>
          <p:cNvPicPr/>
          <p:nvPr/>
        </p:nvPicPr>
        <p:blipFill>
          <a:blip r:embed="rId2" cstate="print"/>
          <a:srcRect l="7353" t="5819" b="13936"/>
          <a:stretch>
            <a:fillRect/>
          </a:stretch>
        </p:blipFill>
        <p:spPr bwMode="auto">
          <a:xfrm>
            <a:off x="6286512" y="1785926"/>
            <a:ext cx="2245928" cy="286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ln w="18000">
                  <a:solidFill>
                    <a:srgbClr val="C0504D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 descr="C:\Documents and Settings\Администратор\Рабочий стол\фото лиза\DSC_0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471490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327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44562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Условия формирования личного вклада 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в развитие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70049932"/>
              </p:ext>
            </p:extLst>
          </p:nvPr>
        </p:nvGraphicFramePr>
        <p:xfrm>
          <a:off x="467544" y="1556792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Актуальность личного вклада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в развитие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628800"/>
            <a:ext cx="2376264" cy="1274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Низкий уровень восприятия окружающего мира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1628800"/>
            <a:ext cx="2358913" cy="1274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Недостаточно накоплен </a:t>
            </a:r>
            <a:r>
              <a:rPr lang="ru-RU" dirty="0">
                <a:solidFill>
                  <a:schemeClr val="tx1"/>
                </a:solidFill>
              </a:rPr>
              <a:t>опыт ребенка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140968"/>
            <a:ext cx="2376264" cy="1274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развиты коммуникативные навыки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3114700"/>
            <a:ext cx="2376264" cy="1274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Не сформированы речевые навыки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4653136"/>
            <a:ext cx="2505050" cy="1274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Неудовлетворенная потребность </a:t>
            </a:r>
          </a:p>
          <a:p>
            <a:pPr algn="ctr"/>
            <a:r>
              <a:rPr lang="ru-RU" dirty="0" smtClean="0"/>
              <a:t>в общении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88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Теоретическое обоснование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личного </a:t>
            </a:r>
            <a:r>
              <a:rPr lang="ru-RU" sz="2800" dirty="0">
                <a:solidFill>
                  <a:srgbClr val="C00000"/>
                </a:solidFill>
              </a:rPr>
              <a:t>вклада </a:t>
            </a: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развитие образования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6411735"/>
              </p:ext>
            </p:extLst>
          </p:nvPr>
        </p:nvGraphicFramePr>
        <p:xfrm>
          <a:off x="611560" y="1268760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617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71472" y="5000637"/>
            <a:ext cx="5400600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kern="0" dirty="0" smtClean="0">
                <a:solidFill>
                  <a:schemeClr val="tx1"/>
                </a:solidFill>
                <a:latin typeface="Century Schoolbook" pitchFamily="18" charset="0"/>
              </a:rPr>
              <a:t>Привлекать родителей к оформлению ППРС.</a:t>
            </a:r>
            <a:endParaRPr lang="ru-RU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036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Цель и задачи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педагогической деятельности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428736"/>
            <a:ext cx="54006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Schoolbook" pitchFamily="18" charset="0"/>
              </a:rPr>
              <a:t>Подтвердить целесообразность организации театрализованной деятельности с детьми дошкольного возраста.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500306"/>
            <a:ext cx="5400600" cy="7554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schemeClr val="tx1"/>
                </a:solidFill>
                <a:latin typeface="Century Schoolbook" pitchFamily="18" charset="0"/>
              </a:rPr>
              <a:t>Развивать все компоненты, функции </a:t>
            </a:r>
            <a:r>
              <a:rPr lang="ru-RU" kern="0" dirty="0">
                <a:solidFill>
                  <a:schemeClr val="tx1"/>
                </a:solidFill>
                <a:latin typeface="Century Schoolbook" pitchFamily="18" charset="0"/>
              </a:rPr>
              <a:t>и </a:t>
            </a:r>
            <a:r>
              <a:rPr lang="ru-RU" kern="0" dirty="0" smtClean="0">
                <a:solidFill>
                  <a:schemeClr val="tx1"/>
                </a:solidFill>
                <a:latin typeface="Century Schoolbook" pitchFamily="18" charset="0"/>
              </a:rPr>
              <a:t>формы </a:t>
            </a:r>
            <a:r>
              <a:rPr lang="ru-RU" kern="0" dirty="0">
                <a:solidFill>
                  <a:schemeClr val="tx1"/>
                </a:solidFill>
                <a:latin typeface="Century Schoolbook" pitchFamily="18" charset="0"/>
              </a:rPr>
              <a:t>речевой деятельности.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143380"/>
            <a:ext cx="5400600" cy="7194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kern="0" dirty="0" smtClean="0">
                <a:solidFill>
                  <a:schemeClr val="tx1"/>
                </a:solidFill>
                <a:latin typeface="Century Schoolbook" pitchFamily="18" charset="0"/>
              </a:rPr>
              <a:t>Развивать творческие способности  </a:t>
            </a:r>
            <a:r>
              <a:rPr lang="ru-RU" kern="0" dirty="0">
                <a:solidFill>
                  <a:schemeClr val="tx1"/>
                </a:solidFill>
                <a:latin typeface="Century Schoolbook" pitchFamily="18" charset="0"/>
              </a:rPr>
              <a:t>и </a:t>
            </a:r>
            <a:r>
              <a:rPr lang="ru-RU" kern="0" dirty="0" smtClean="0">
                <a:solidFill>
                  <a:schemeClr val="tx1"/>
                </a:solidFill>
                <a:latin typeface="Century Schoolbook" pitchFamily="18" charset="0"/>
              </a:rPr>
              <a:t>творческую самостоятельность дошкольника.</a:t>
            </a:r>
            <a:endParaRPr lang="ru-RU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3357562"/>
            <a:ext cx="540060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kern="0" dirty="0" smtClean="0">
                <a:solidFill>
                  <a:schemeClr val="tx1"/>
                </a:solidFill>
                <a:latin typeface="Century Schoolbook" pitchFamily="18" charset="0"/>
              </a:rPr>
              <a:t>Побуждать детей к активному общению.</a:t>
            </a:r>
            <a:endParaRPr lang="ru-RU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572132" y="1428736"/>
            <a:ext cx="3312368" cy="3646631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</a:rPr>
              <a:t>Внедрить </a:t>
            </a:r>
            <a:r>
              <a:rPr lang="ru-RU" sz="2000" dirty="0">
                <a:solidFill>
                  <a:schemeClr val="tx1"/>
                </a:solidFill>
                <a:latin typeface="Century Schoolbook" pitchFamily="18" charset="0"/>
              </a:rPr>
              <a:t>театрализованную деятельность </a:t>
            </a:r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Century Schoolbook" pitchFamily="18" charset="0"/>
              </a:rPr>
              <a:t>педагогический процесс с целью </a:t>
            </a: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</a:rPr>
              <a:t>развития </a:t>
            </a:r>
            <a:r>
              <a:rPr lang="ru-RU" sz="2000" dirty="0">
                <a:solidFill>
                  <a:schemeClr val="tx1"/>
                </a:solidFill>
                <a:latin typeface="Century Schoolbook" pitchFamily="18" charset="0"/>
              </a:rPr>
              <a:t>речи у детей дошкольного возраста.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1428736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xmlns="" val="334746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Ведущая педагогическая идея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8495"/>
            <a:ext cx="7056784" cy="156966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Определение эффективности </a:t>
            </a:r>
            <a:r>
              <a:rPr lang="ru-RU" sz="2400" dirty="0">
                <a:solidFill>
                  <a:srgbClr val="002060"/>
                </a:solidFill>
              </a:rPr>
              <a:t>использования театрализованной деятельности на развитие речи </a:t>
            </a:r>
            <a:r>
              <a:rPr lang="ru-RU" sz="2400" dirty="0" smtClean="0">
                <a:solidFill>
                  <a:srgbClr val="002060"/>
                </a:solidFill>
              </a:rPr>
              <a:t>детей </a:t>
            </a:r>
            <a:r>
              <a:rPr lang="ru-RU" sz="2400" dirty="0">
                <a:solidFill>
                  <a:srgbClr val="002060"/>
                </a:solidFill>
              </a:rPr>
              <a:t>дошкольного </a:t>
            </a:r>
            <a:r>
              <a:rPr lang="ru-RU" sz="2400" dirty="0" smtClean="0">
                <a:solidFill>
                  <a:srgbClr val="002060"/>
                </a:solidFill>
              </a:rPr>
              <a:t>возраста.</a:t>
            </a:r>
          </a:p>
          <a:p>
            <a:pPr algn="ctr"/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250033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2286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705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859216" cy="1143000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2800" dirty="0" smtClean="0">
                <a:solidFill>
                  <a:srgbClr val="C00000"/>
                </a:solidFill>
              </a:rPr>
              <a:t> аспект личного вклада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развитие образования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Паспорт проекта: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just"/>
            <a:r>
              <a:rPr lang="ru-RU" sz="2400" b="1" dirty="0" smtClean="0">
                <a:latin typeface="Century Schoolbook" pitchFamily="18" charset="0"/>
              </a:rPr>
              <a:t>Участники </a:t>
            </a:r>
            <a:r>
              <a:rPr lang="ru-RU" sz="2400" b="1" dirty="0">
                <a:latin typeface="Century Schoolbook" pitchFamily="18" charset="0"/>
              </a:rPr>
              <a:t>проекта</a:t>
            </a:r>
            <a:r>
              <a:rPr lang="ru-RU" sz="2400" dirty="0">
                <a:latin typeface="Century Schoolbook" pitchFamily="18" charset="0"/>
              </a:rPr>
              <a:t>: дети, родители, </a:t>
            </a:r>
            <a:r>
              <a:rPr lang="ru-RU" sz="2400" dirty="0" smtClean="0">
                <a:latin typeface="Century Schoolbook" pitchFamily="18" charset="0"/>
              </a:rPr>
              <a:t>воспитатели.</a:t>
            </a:r>
            <a:endParaRPr lang="ru-RU" sz="2400" dirty="0">
              <a:latin typeface="Century Schoolbook" pitchFamily="18" charset="0"/>
            </a:endParaRPr>
          </a:p>
          <a:p>
            <a:pPr algn="just"/>
            <a:r>
              <a:rPr lang="ru-RU" sz="2400" b="1" dirty="0">
                <a:latin typeface="Century Schoolbook" pitchFamily="18" charset="0"/>
              </a:rPr>
              <a:t>Тип проекта</a:t>
            </a:r>
            <a:r>
              <a:rPr lang="ru-RU" sz="2400" dirty="0">
                <a:latin typeface="Century Schoolbook" pitchFamily="18" charset="0"/>
              </a:rPr>
              <a:t>: </a:t>
            </a:r>
            <a:r>
              <a:rPr lang="ru-RU" sz="2400" dirty="0" smtClean="0">
                <a:latin typeface="Century Schoolbook" pitchFamily="18" charset="0"/>
              </a:rPr>
              <a:t>творческо-игровой</a:t>
            </a:r>
            <a:endParaRPr lang="ru-RU" sz="2400" dirty="0">
              <a:latin typeface="Century Schoolbook" pitchFamily="18" charset="0"/>
            </a:endParaRPr>
          </a:p>
          <a:p>
            <a:pPr algn="just"/>
            <a:r>
              <a:rPr lang="ru-RU" sz="2400" b="1" dirty="0">
                <a:latin typeface="Century Schoolbook" pitchFamily="18" charset="0"/>
              </a:rPr>
              <a:t>Вид проекта</a:t>
            </a:r>
            <a:r>
              <a:rPr lang="ru-RU" sz="2400" dirty="0">
                <a:latin typeface="Century Schoolbook" pitchFamily="18" charset="0"/>
              </a:rPr>
              <a:t>: долгосрочный</a:t>
            </a:r>
          </a:p>
          <a:p>
            <a:pPr algn="just"/>
            <a:r>
              <a:rPr lang="ru-RU" sz="2400" b="1" dirty="0">
                <a:latin typeface="Century Schoolbook" pitchFamily="18" charset="0"/>
              </a:rPr>
              <a:t>Проблема проекта</a:t>
            </a:r>
            <a:r>
              <a:rPr lang="ru-RU" sz="2400" dirty="0">
                <a:latin typeface="Century Schoolbook" pitchFamily="18" charset="0"/>
              </a:rPr>
              <a:t>: Возможно ли в </a:t>
            </a:r>
            <a:r>
              <a:rPr lang="ru-RU" sz="2400" dirty="0" smtClean="0">
                <a:latin typeface="Century Schoolbook" pitchFamily="18" charset="0"/>
              </a:rPr>
              <a:t>процессе организации театрализованной деятельности </a:t>
            </a:r>
            <a:r>
              <a:rPr lang="ru-RU" sz="2400" dirty="0">
                <a:latin typeface="Century Schoolbook" pitchFamily="18" charset="0"/>
              </a:rPr>
              <a:t>добиться </a:t>
            </a:r>
            <a:r>
              <a:rPr lang="ru-RU" sz="2400" dirty="0" smtClean="0">
                <a:latin typeface="Century Schoolbook" pitchFamily="18" charset="0"/>
              </a:rPr>
              <a:t>высоких результатов развития речи у детей?</a:t>
            </a:r>
            <a:endParaRPr lang="ru-RU" sz="2400" dirty="0">
              <a:latin typeface="Century Schoolbook" pitchFamily="18" charset="0"/>
            </a:endParaRPr>
          </a:p>
          <a:p>
            <a:pPr algn="just"/>
            <a:r>
              <a:rPr lang="ru-RU" sz="2400" b="1" dirty="0">
                <a:latin typeface="Century Schoolbook" pitchFamily="18" charset="0"/>
              </a:rPr>
              <a:t>Сроки реализации проекта:</a:t>
            </a:r>
          </a:p>
          <a:p>
            <a:pPr algn="just"/>
            <a:r>
              <a:rPr lang="ru-RU" sz="2400" dirty="0">
                <a:latin typeface="Century Schoolbook" pitchFamily="18" charset="0"/>
              </a:rPr>
              <a:t>1 этап- сентябрь</a:t>
            </a:r>
          </a:p>
          <a:p>
            <a:pPr algn="just"/>
            <a:r>
              <a:rPr lang="ru-RU" sz="2400" dirty="0" smtClean="0">
                <a:latin typeface="Century Schoolbook" pitchFamily="18" charset="0"/>
              </a:rPr>
              <a:t>2 этап </a:t>
            </a:r>
            <a:r>
              <a:rPr lang="ru-RU" sz="2400" dirty="0">
                <a:latin typeface="Century Schoolbook" pitchFamily="18" charset="0"/>
              </a:rPr>
              <a:t>–октябрь-апрель</a:t>
            </a:r>
          </a:p>
          <a:p>
            <a:pPr algn="just"/>
            <a:r>
              <a:rPr lang="ru-RU" sz="2400" dirty="0" smtClean="0">
                <a:latin typeface="Century Schoolbook" pitchFamily="18" charset="0"/>
              </a:rPr>
              <a:t>3 этап- </a:t>
            </a:r>
            <a:r>
              <a:rPr lang="ru-RU" sz="2400" dirty="0">
                <a:latin typeface="Century Schoolbook" pitchFamily="18" charset="0"/>
              </a:rPr>
              <a:t>май</a:t>
            </a:r>
          </a:p>
        </p:txBody>
      </p:sp>
    </p:spTree>
    <p:extLst>
      <p:ext uri="{BB962C8B-B14F-4D97-AF65-F5344CB8AC3E}">
        <p14:creationId xmlns:p14="http://schemas.microsoft.com/office/powerpoint/2010/main" xmlns="" val="218038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539" y="548680"/>
            <a:ext cx="74588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Этапы проведения проекта:</a:t>
            </a:r>
            <a:endParaRPr lang="ru-RU" b="1" dirty="0"/>
          </a:p>
          <a:p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/>
              <a:t>Подготовительный </a:t>
            </a:r>
            <a:r>
              <a:rPr lang="ru-RU" sz="2400" b="1" dirty="0"/>
              <a:t>этап: </a:t>
            </a:r>
            <a:r>
              <a:rPr lang="ru-RU" sz="2400" dirty="0"/>
              <a:t>определение </a:t>
            </a:r>
            <a:r>
              <a:rPr lang="ru-RU" sz="2400" dirty="0" smtClean="0"/>
              <a:t>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речи у детей.</a:t>
            </a:r>
            <a:endParaRPr lang="ru-RU" sz="2400" dirty="0"/>
          </a:p>
          <a:p>
            <a:pPr algn="just"/>
            <a:endParaRPr lang="ru-RU" sz="2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/>
              <a:t>Основной этап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/>
              <a:t>совместная деятельность </a:t>
            </a:r>
            <a:r>
              <a:rPr lang="ru-RU" sz="2400" dirty="0" smtClean="0"/>
              <a:t>участников проекта</a:t>
            </a:r>
            <a:r>
              <a:rPr lang="ru-RU" sz="2400" dirty="0"/>
              <a:t>, свободная самостоятельная </a:t>
            </a:r>
            <a:r>
              <a:rPr lang="ru-RU" sz="2400" dirty="0" smtClean="0"/>
              <a:t>деятельность воспитанников, организация ППРС.</a:t>
            </a:r>
          </a:p>
          <a:p>
            <a:pPr algn="just"/>
            <a:endParaRPr lang="ru-RU" sz="2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/>
              <a:t>Заключительный </a:t>
            </a:r>
            <a:r>
              <a:rPr lang="ru-RU" sz="2400" b="1" dirty="0"/>
              <a:t>этап: </a:t>
            </a:r>
            <a:r>
              <a:rPr lang="ru-RU" sz="2400" dirty="0"/>
              <a:t>итоговый </a:t>
            </a:r>
            <a:r>
              <a:rPr lang="ru-RU" sz="2400" dirty="0" smtClean="0"/>
              <a:t>мониторинг развития речи у детей, презентация проекта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6862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897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Условия формирования личного вклада   в развитие образования</vt:lpstr>
      <vt:lpstr>Актуальность личного вклада   в развитие образования</vt:lpstr>
      <vt:lpstr>Теоретическое обоснование личного вклада в развитие образования</vt:lpstr>
      <vt:lpstr>Цель и задачи  педагогической деятельности</vt:lpstr>
      <vt:lpstr>Ведущая педагогическая идея</vt:lpstr>
      <vt:lpstr>Деятельностный аспект личного вклада  в развитие образования</vt:lpstr>
      <vt:lpstr>Слайд 9</vt:lpstr>
      <vt:lpstr>Слайд 10</vt:lpstr>
      <vt:lpstr>Приемы активизации участия детей:</vt:lpstr>
      <vt:lpstr>Система работы  основного этапа проекта</vt:lpstr>
      <vt:lpstr>Слайд 13</vt:lpstr>
      <vt:lpstr>Формы работы с родителями.</vt:lpstr>
      <vt:lpstr>Диапазон личного вклада в развитие образования и степень его новизны.</vt:lpstr>
      <vt:lpstr>Слайд 16</vt:lpstr>
      <vt:lpstr>Результативность профессиональной  педагогической деятельности  и достигнутые эффекты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90</cp:revision>
  <dcterms:created xsi:type="dcterms:W3CDTF">2014-06-15T09:49:01Z</dcterms:created>
  <dcterms:modified xsi:type="dcterms:W3CDTF">2015-12-15T12:30:34Z</dcterms:modified>
</cp:coreProperties>
</file>