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7" r:id="rId3"/>
    <p:sldId id="278" r:id="rId4"/>
    <p:sldId id="259" r:id="rId5"/>
    <p:sldId id="262" r:id="rId6"/>
    <p:sldId id="266" r:id="rId7"/>
    <p:sldId id="267" r:id="rId8"/>
    <p:sldId id="269" r:id="rId9"/>
    <p:sldId id="270" r:id="rId10"/>
    <p:sldId id="280" r:id="rId11"/>
    <p:sldId id="279" r:id="rId12"/>
    <p:sldId id="281" r:id="rId13"/>
    <p:sldId id="276" r:id="rId14"/>
    <p:sldId id="282" r:id="rId15"/>
    <p:sldId id="283" r:id="rId16"/>
    <p:sldId id="275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99"/>
    <a:srgbClr val="660033"/>
    <a:srgbClr val="0000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2" d="100"/>
          <a:sy n="62" d="100"/>
        </p:scale>
        <p:origin x="-96" y="-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12C82-DCDD-46A6-8FEE-0883F8CC27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FAFC3-F380-44A2-8795-2799F3219B8E}">
      <dgm:prSet phldrT="[Текст]"/>
      <dgm:spPr>
        <a:solidFill>
          <a:srgbClr val="FF6600"/>
        </a:solidFill>
      </dgm:spPr>
      <dgm:t>
        <a:bodyPr/>
        <a:lstStyle/>
        <a:p>
          <a:r>
            <a:rPr lang="ru-RU" dirty="0" smtClean="0"/>
            <a:t>Соблюдение правил </a:t>
          </a:r>
          <a:r>
            <a:rPr lang="ru-RU" b="1" dirty="0" smtClean="0"/>
            <a:t>пожарной безопасности</a:t>
          </a:r>
          <a:endParaRPr lang="ru-RU" b="1" dirty="0"/>
        </a:p>
      </dgm:t>
    </dgm:pt>
    <dgm:pt modelId="{7FC7A774-16CB-4758-B2F5-D70DDEABFE0C}" type="parTrans" cxnId="{C1EA0A86-8F32-4B65-8B7F-68F78BC37469}">
      <dgm:prSet/>
      <dgm:spPr/>
      <dgm:t>
        <a:bodyPr/>
        <a:lstStyle/>
        <a:p>
          <a:endParaRPr lang="ru-RU"/>
        </a:p>
      </dgm:t>
    </dgm:pt>
    <dgm:pt modelId="{4D084C15-E3E3-4081-ADBB-2F41FF69B263}" type="sibTrans" cxnId="{C1EA0A86-8F32-4B65-8B7F-68F78BC37469}">
      <dgm:prSet/>
      <dgm:spPr/>
      <dgm:t>
        <a:bodyPr/>
        <a:lstStyle/>
        <a:p>
          <a:endParaRPr lang="ru-RU"/>
        </a:p>
      </dgm:t>
    </dgm:pt>
    <dgm:pt modelId="{3310B4A3-29A7-4B79-985E-7DFA0C5C424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b="0" dirty="0" err="1" smtClean="0"/>
            <a:t>Противотеррористические</a:t>
          </a:r>
          <a:r>
            <a:rPr lang="ru-RU" b="1" dirty="0" smtClean="0"/>
            <a:t> мероприятия</a:t>
          </a:r>
          <a:endParaRPr lang="ru-RU" b="1" dirty="0"/>
        </a:p>
      </dgm:t>
    </dgm:pt>
    <dgm:pt modelId="{CFFD392C-CB77-455D-9244-F74F5F054D3B}" type="parTrans" cxnId="{E617E3EE-7487-437C-89C5-D758521176E4}">
      <dgm:prSet/>
      <dgm:spPr/>
      <dgm:t>
        <a:bodyPr/>
        <a:lstStyle/>
        <a:p>
          <a:endParaRPr lang="ru-RU"/>
        </a:p>
      </dgm:t>
    </dgm:pt>
    <dgm:pt modelId="{AFD89C27-4C5D-4791-A8EE-19A3BDCDFB9D}" type="sibTrans" cxnId="{E617E3EE-7487-437C-89C5-D758521176E4}">
      <dgm:prSet/>
      <dgm:spPr/>
      <dgm:t>
        <a:bodyPr/>
        <a:lstStyle/>
        <a:p>
          <a:endParaRPr lang="ru-RU"/>
        </a:p>
      </dgm:t>
    </dgm:pt>
    <dgm:pt modelId="{C108C1CE-473D-4679-A469-87B63C43175E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Оказание первой помощи (доврачебная помощь)</a:t>
          </a:r>
          <a:endParaRPr lang="ru-RU" dirty="0"/>
        </a:p>
      </dgm:t>
    </dgm:pt>
    <dgm:pt modelId="{6B7DAF23-19C6-4961-800A-32510E3FCC43}" type="parTrans" cxnId="{30FCE38F-F32C-4ED3-B3EE-9B2930287936}">
      <dgm:prSet/>
      <dgm:spPr/>
      <dgm:t>
        <a:bodyPr/>
        <a:lstStyle/>
        <a:p>
          <a:endParaRPr lang="ru-RU"/>
        </a:p>
      </dgm:t>
    </dgm:pt>
    <dgm:pt modelId="{B77D8BFD-34DB-486E-9FFB-4B0B8B8D7D48}" type="sibTrans" cxnId="{30FCE38F-F32C-4ED3-B3EE-9B2930287936}">
      <dgm:prSet/>
      <dgm:spPr/>
      <dgm:t>
        <a:bodyPr/>
        <a:lstStyle/>
        <a:p>
          <a:endParaRPr lang="ru-RU"/>
        </a:p>
      </dgm:t>
    </dgm:pt>
    <dgm:pt modelId="{2BA05522-0281-44A3-8D83-83F2D84A9D4F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Соблюдение правил </a:t>
          </a:r>
          <a:r>
            <a:rPr lang="ru-RU" b="1" dirty="0" err="1" smtClean="0">
              <a:solidFill>
                <a:schemeClr val="tx1"/>
              </a:solidFill>
            </a:rPr>
            <a:t>Электро</a:t>
          </a:r>
          <a:r>
            <a:rPr lang="ru-RU" b="1" dirty="0" smtClean="0">
              <a:solidFill>
                <a:schemeClr val="tx1"/>
              </a:solidFill>
            </a:rPr>
            <a:t> безопасность</a:t>
          </a:r>
          <a:endParaRPr lang="ru-RU" b="1" dirty="0">
            <a:solidFill>
              <a:schemeClr val="tx1"/>
            </a:solidFill>
          </a:endParaRPr>
        </a:p>
      </dgm:t>
    </dgm:pt>
    <dgm:pt modelId="{C8381287-8AD7-43FE-A264-F04259315B16}" type="parTrans" cxnId="{D838E032-BDE8-4DFC-95AF-728FD3FFBDF1}">
      <dgm:prSet/>
      <dgm:spPr/>
      <dgm:t>
        <a:bodyPr/>
        <a:lstStyle/>
        <a:p>
          <a:endParaRPr lang="ru-RU"/>
        </a:p>
      </dgm:t>
    </dgm:pt>
    <dgm:pt modelId="{91F715B4-3122-428E-8281-16FE68015FE0}" type="sibTrans" cxnId="{D838E032-BDE8-4DFC-95AF-728FD3FFBDF1}">
      <dgm:prSet/>
      <dgm:spPr/>
      <dgm:t>
        <a:bodyPr/>
        <a:lstStyle/>
        <a:p>
          <a:endParaRPr lang="ru-RU"/>
        </a:p>
      </dgm:t>
    </dgm:pt>
    <dgm:pt modelId="{FAEC7F65-EE8A-430B-BFEF-8C627EFEF41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Соблюдение Санитарно – гигиенических правил  (</a:t>
          </a:r>
          <a:r>
            <a:rPr lang="ru-RU" dirty="0" err="1" smtClean="0"/>
            <a:t>СаНпин</a:t>
          </a:r>
          <a:r>
            <a:rPr lang="ru-RU" dirty="0" smtClean="0"/>
            <a:t>)</a:t>
          </a:r>
          <a:endParaRPr lang="ru-RU" dirty="0"/>
        </a:p>
      </dgm:t>
    </dgm:pt>
    <dgm:pt modelId="{F2C85B59-2FFB-46FB-ABA8-AA234BE803FA}" type="parTrans" cxnId="{4CC1F85B-64A4-4F9F-9606-EB90A4CC68A5}">
      <dgm:prSet/>
      <dgm:spPr/>
      <dgm:t>
        <a:bodyPr/>
        <a:lstStyle/>
        <a:p>
          <a:endParaRPr lang="ru-RU"/>
        </a:p>
      </dgm:t>
    </dgm:pt>
    <dgm:pt modelId="{4A36A7F4-E2F5-47E5-83CB-B8E82DF48773}" type="sibTrans" cxnId="{4CC1F85B-64A4-4F9F-9606-EB90A4CC68A5}">
      <dgm:prSet/>
      <dgm:spPr/>
      <dgm:t>
        <a:bodyPr/>
        <a:lstStyle/>
        <a:p>
          <a:endParaRPr lang="ru-RU"/>
        </a:p>
      </dgm:t>
    </dgm:pt>
    <dgm:pt modelId="{2BB4089F-C1FC-48FE-93BF-F49E930FE473}">
      <dgm:prSet phldrT="[Текст]"/>
      <dgm:spPr/>
      <dgm:t>
        <a:bodyPr/>
        <a:lstStyle/>
        <a:p>
          <a:r>
            <a:rPr lang="ru-RU" dirty="0" smtClean="0"/>
            <a:t>Соблюдение  правил дорожного движения</a:t>
          </a:r>
          <a:endParaRPr lang="ru-RU" dirty="0"/>
        </a:p>
      </dgm:t>
    </dgm:pt>
    <dgm:pt modelId="{7A2AF352-F515-41D8-B482-3ADC5583705E}" type="parTrans" cxnId="{AE9BCED4-F5D0-41E4-8F89-DAE398761979}">
      <dgm:prSet/>
      <dgm:spPr/>
      <dgm:t>
        <a:bodyPr/>
        <a:lstStyle/>
        <a:p>
          <a:endParaRPr lang="ru-RU"/>
        </a:p>
      </dgm:t>
    </dgm:pt>
    <dgm:pt modelId="{B5B82943-076A-44F8-85D1-99603E55E47A}" type="sibTrans" cxnId="{AE9BCED4-F5D0-41E4-8F89-DAE398761979}">
      <dgm:prSet/>
      <dgm:spPr/>
      <dgm:t>
        <a:bodyPr/>
        <a:lstStyle/>
        <a:p>
          <a:endParaRPr lang="ru-RU"/>
        </a:p>
      </dgm:t>
    </dgm:pt>
    <dgm:pt modelId="{9C6662AD-02EA-42D9-9AAF-1046F1A124B3}">
      <dgm:prSet phldrT="[Текст]"/>
      <dgm:spPr>
        <a:solidFill>
          <a:srgbClr val="0000FF"/>
        </a:solidFill>
      </dgm:spPr>
      <dgm:t>
        <a:bodyPr/>
        <a:lstStyle/>
        <a:p>
          <a:r>
            <a:rPr lang="ru-RU" dirty="0" smtClean="0"/>
            <a:t>Соблюдение </a:t>
          </a:r>
          <a:r>
            <a:rPr lang="ru-RU" smtClean="0"/>
            <a:t>инструкция по Охране </a:t>
          </a:r>
          <a:r>
            <a:rPr lang="ru-RU" dirty="0" smtClean="0"/>
            <a:t>жизни и здоровья детей и работника</a:t>
          </a:r>
          <a:endParaRPr lang="ru-RU" dirty="0"/>
        </a:p>
      </dgm:t>
    </dgm:pt>
    <dgm:pt modelId="{BF3B9271-3A92-4E81-82A0-810F1D7AAA40}" type="parTrans" cxnId="{AF6AB9E6-206F-4DF8-AFB6-94F6497A8047}">
      <dgm:prSet/>
      <dgm:spPr/>
      <dgm:t>
        <a:bodyPr/>
        <a:lstStyle/>
        <a:p>
          <a:endParaRPr lang="ru-RU"/>
        </a:p>
      </dgm:t>
    </dgm:pt>
    <dgm:pt modelId="{E25FE62A-9166-4DA8-A871-579CEAE851F2}" type="sibTrans" cxnId="{AF6AB9E6-206F-4DF8-AFB6-94F6497A8047}">
      <dgm:prSet/>
      <dgm:spPr/>
      <dgm:t>
        <a:bodyPr/>
        <a:lstStyle/>
        <a:p>
          <a:endParaRPr lang="ru-RU"/>
        </a:p>
      </dgm:t>
    </dgm:pt>
    <dgm:pt modelId="{85B6EC01-7B5A-4D96-ACD1-ECA7B0276DE9}" type="pres">
      <dgm:prSet presAssocID="{4EC12C82-DCDD-46A6-8FEE-0883F8CC27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D0382-1CEC-4C7C-8E07-00B5FCF80BD6}" type="pres">
      <dgm:prSet presAssocID="{6F7FAFC3-F380-44A2-8795-2799F3219B8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F6A81-53FA-4AA0-8421-9A6CF0E9CEDA}" type="pres">
      <dgm:prSet presAssocID="{4D084C15-E3E3-4081-ADBB-2F41FF69B263}" presName="sibTrans" presStyleCnt="0"/>
      <dgm:spPr/>
    </dgm:pt>
    <dgm:pt modelId="{A8F56C71-B742-4AF0-BE55-02FC13C1BFC2}" type="pres">
      <dgm:prSet presAssocID="{3310B4A3-29A7-4B79-985E-7DFA0C5C424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FF241-B296-4CEA-B3A1-2396EABF6CD0}" type="pres">
      <dgm:prSet presAssocID="{AFD89C27-4C5D-4791-A8EE-19A3BDCDFB9D}" presName="sibTrans" presStyleCnt="0"/>
      <dgm:spPr/>
    </dgm:pt>
    <dgm:pt modelId="{3947BE21-8744-4DEA-BFB4-EB460CC149E0}" type="pres">
      <dgm:prSet presAssocID="{C108C1CE-473D-4679-A469-87B63C43175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E9B16-ACE7-468A-B59D-42341AE1669F}" type="pres">
      <dgm:prSet presAssocID="{B77D8BFD-34DB-486E-9FFB-4B0B8B8D7D48}" presName="sibTrans" presStyleCnt="0"/>
      <dgm:spPr/>
    </dgm:pt>
    <dgm:pt modelId="{CE528571-FEE1-44A4-829B-CD858128C934}" type="pres">
      <dgm:prSet presAssocID="{2BA05522-0281-44A3-8D83-83F2D84A9D4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8CCBA-D1E4-4CB2-989B-0B78B31FEBAB}" type="pres">
      <dgm:prSet presAssocID="{91F715B4-3122-428E-8281-16FE68015FE0}" presName="sibTrans" presStyleCnt="0"/>
      <dgm:spPr/>
    </dgm:pt>
    <dgm:pt modelId="{760400D7-1D79-45DF-8170-655AA9F89083}" type="pres">
      <dgm:prSet presAssocID="{FAEC7F65-EE8A-430B-BFEF-8C627EFEF41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DE28F-D58F-459B-88AA-3752438E8ACA}" type="pres">
      <dgm:prSet presAssocID="{4A36A7F4-E2F5-47E5-83CB-B8E82DF48773}" presName="sibTrans" presStyleCnt="0"/>
      <dgm:spPr/>
    </dgm:pt>
    <dgm:pt modelId="{D89EA6AA-5302-4119-B425-AF811347C547}" type="pres">
      <dgm:prSet presAssocID="{2BB4089F-C1FC-48FE-93BF-F49E930FE47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F5A03-DCC3-49EF-A7C7-1DEAF4E21E9C}" type="pres">
      <dgm:prSet presAssocID="{B5B82943-076A-44F8-85D1-99603E55E47A}" presName="sibTrans" presStyleCnt="0"/>
      <dgm:spPr/>
    </dgm:pt>
    <dgm:pt modelId="{4F398B19-2FFF-49DA-8F06-BFB50A1CA9EF}" type="pres">
      <dgm:prSet presAssocID="{9C6662AD-02EA-42D9-9AAF-1046F1A124B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17E3EE-7487-437C-89C5-D758521176E4}" srcId="{4EC12C82-DCDD-46A6-8FEE-0883F8CC2712}" destId="{3310B4A3-29A7-4B79-985E-7DFA0C5C4249}" srcOrd="1" destOrd="0" parTransId="{CFFD392C-CB77-455D-9244-F74F5F054D3B}" sibTransId="{AFD89C27-4C5D-4791-A8EE-19A3BDCDFB9D}"/>
    <dgm:cxn modelId="{EDEC4624-E29B-41C9-B85E-4299CFF4858C}" type="presOf" srcId="{3310B4A3-29A7-4B79-985E-7DFA0C5C4249}" destId="{A8F56C71-B742-4AF0-BE55-02FC13C1BFC2}" srcOrd="0" destOrd="0" presId="urn:microsoft.com/office/officeart/2005/8/layout/default"/>
    <dgm:cxn modelId="{4CC1F85B-64A4-4F9F-9606-EB90A4CC68A5}" srcId="{4EC12C82-DCDD-46A6-8FEE-0883F8CC2712}" destId="{FAEC7F65-EE8A-430B-BFEF-8C627EFEF412}" srcOrd="4" destOrd="0" parTransId="{F2C85B59-2FFB-46FB-ABA8-AA234BE803FA}" sibTransId="{4A36A7F4-E2F5-47E5-83CB-B8E82DF48773}"/>
    <dgm:cxn modelId="{30FCE38F-F32C-4ED3-B3EE-9B2930287936}" srcId="{4EC12C82-DCDD-46A6-8FEE-0883F8CC2712}" destId="{C108C1CE-473D-4679-A469-87B63C43175E}" srcOrd="2" destOrd="0" parTransId="{6B7DAF23-19C6-4961-800A-32510E3FCC43}" sibTransId="{B77D8BFD-34DB-486E-9FFB-4B0B8B8D7D48}"/>
    <dgm:cxn modelId="{5635F44F-4D7D-4F33-89B5-89A15253521F}" type="presOf" srcId="{9C6662AD-02EA-42D9-9AAF-1046F1A124B3}" destId="{4F398B19-2FFF-49DA-8F06-BFB50A1CA9EF}" srcOrd="0" destOrd="0" presId="urn:microsoft.com/office/officeart/2005/8/layout/default"/>
    <dgm:cxn modelId="{94C165D6-0D8A-4DD0-A718-3F37D279EE10}" type="presOf" srcId="{C108C1CE-473D-4679-A469-87B63C43175E}" destId="{3947BE21-8744-4DEA-BFB4-EB460CC149E0}" srcOrd="0" destOrd="0" presId="urn:microsoft.com/office/officeart/2005/8/layout/default"/>
    <dgm:cxn modelId="{AE9BCED4-F5D0-41E4-8F89-DAE398761979}" srcId="{4EC12C82-DCDD-46A6-8FEE-0883F8CC2712}" destId="{2BB4089F-C1FC-48FE-93BF-F49E930FE473}" srcOrd="5" destOrd="0" parTransId="{7A2AF352-F515-41D8-B482-3ADC5583705E}" sibTransId="{B5B82943-076A-44F8-85D1-99603E55E47A}"/>
    <dgm:cxn modelId="{4411CD91-09A3-4390-B536-E6B972A7AAED}" type="presOf" srcId="{4EC12C82-DCDD-46A6-8FEE-0883F8CC2712}" destId="{85B6EC01-7B5A-4D96-ACD1-ECA7B0276DE9}" srcOrd="0" destOrd="0" presId="urn:microsoft.com/office/officeart/2005/8/layout/default"/>
    <dgm:cxn modelId="{AF6AB9E6-206F-4DF8-AFB6-94F6497A8047}" srcId="{4EC12C82-DCDD-46A6-8FEE-0883F8CC2712}" destId="{9C6662AD-02EA-42D9-9AAF-1046F1A124B3}" srcOrd="6" destOrd="0" parTransId="{BF3B9271-3A92-4E81-82A0-810F1D7AAA40}" sibTransId="{E25FE62A-9166-4DA8-A871-579CEAE851F2}"/>
    <dgm:cxn modelId="{015A986A-E3FE-4DF0-823C-EF5D1A023E57}" type="presOf" srcId="{FAEC7F65-EE8A-430B-BFEF-8C627EFEF412}" destId="{760400D7-1D79-45DF-8170-655AA9F89083}" srcOrd="0" destOrd="0" presId="urn:microsoft.com/office/officeart/2005/8/layout/default"/>
    <dgm:cxn modelId="{D838E032-BDE8-4DFC-95AF-728FD3FFBDF1}" srcId="{4EC12C82-DCDD-46A6-8FEE-0883F8CC2712}" destId="{2BA05522-0281-44A3-8D83-83F2D84A9D4F}" srcOrd="3" destOrd="0" parTransId="{C8381287-8AD7-43FE-A264-F04259315B16}" sibTransId="{91F715B4-3122-428E-8281-16FE68015FE0}"/>
    <dgm:cxn modelId="{C1EA0A86-8F32-4B65-8B7F-68F78BC37469}" srcId="{4EC12C82-DCDD-46A6-8FEE-0883F8CC2712}" destId="{6F7FAFC3-F380-44A2-8795-2799F3219B8E}" srcOrd="0" destOrd="0" parTransId="{7FC7A774-16CB-4758-B2F5-D70DDEABFE0C}" sibTransId="{4D084C15-E3E3-4081-ADBB-2F41FF69B263}"/>
    <dgm:cxn modelId="{1D01AA6A-2BFB-4145-95CC-B0E1B4B119DA}" type="presOf" srcId="{2BB4089F-C1FC-48FE-93BF-F49E930FE473}" destId="{D89EA6AA-5302-4119-B425-AF811347C547}" srcOrd="0" destOrd="0" presId="urn:microsoft.com/office/officeart/2005/8/layout/default"/>
    <dgm:cxn modelId="{F7E5E88A-24DD-42F1-BFB5-EB526B2D6C5E}" type="presOf" srcId="{2BA05522-0281-44A3-8D83-83F2D84A9D4F}" destId="{CE528571-FEE1-44A4-829B-CD858128C934}" srcOrd="0" destOrd="0" presId="urn:microsoft.com/office/officeart/2005/8/layout/default"/>
    <dgm:cxn modelId="{B7306002-B0BB-450A-A2A9-A36A9D726ECE}" type="presOf" srcId="{6F7FAFC3-F380-44A2-8795-2799F3219B8E}" destId="{AA9D0382-1CEC-4C7C-8E07-00B5FCF80BD6}" srcOrd="0" destOrd="0" presId="urn:microsoft.com/office/officeart/2005/8/layout/default"/>
    <dgm:cxn modelId="{6961940D-0BDC-432F-A775-6F47AB3F1DAC}" type="presParOf" srcId="{85B6EC01-7B5A-4D96-ACD1-ECA7B0276DE9}" destId="{AA9D0382-1CEC-4C7C-8E07-00B5FCF80BD6}" srcOrd="0" destOrd="0" presId="urn:microsoft.com/office/officeart/2005/8/layout/default"/>
    <dgm:cxn modelId="{447A2A9E-DFD6-4322-8E97-5E3EB0F89EDC}" type="presParOf" srcId="{85B6EC01-7B5A-4D96-ACD1-ECA7B0276DE9}" destId="{2DEF6A81-53FA-4AA0-8421-9A6CF0E9CEDA}" srcOrd="1" destOrd="0" presId="urn:microsoft.com/office/officeart/2005/8/layout/default"/>
    <dgm:cxn modelId="{61131343-7291-482F-86AA-02524C428668}" type="presParOf" srcId="{85B6EC01-7B5A-4D96-ACD1-ECA7B0276DE9}" destId="{A8F56C71-B742-4AF0-BE55-02FC13C1BFC2}" srcOrd="2" destOrd="0" presId="urn:microsoft.com/office/officeart/2005/8/layout/default"/>
    <dgm:cxn modelId="{EDFC83A7-EDAE-45C8-AE42-826BF0FA3440}" type="presParOf" srcId="{85B6EC01-7B5A-4D96-ACD1-ECA7B0276DE9}" destId="{556FF241-B296-4CEA-B3A1-2396EABF6CD0}" srcOrd="3" destOrd="0" presId="urn:microsoft.com/office/officeart/2005/8/layout/default"/>
    <dgm:cxn modelId="{B9C74C0D-43D4-4B33-8A93-FB9C498ABAD4}" type="presParOf" srcId="{85B6EC01-7B5A-4D96-ACD1-ECA7B0276DE9}" destId="{3947BE21-8744-4DEA-BFB4-EB460CC149E0}" srcOrd="4" destOrd="0" presId="urn:microsoft.com/office/officeart/2005/8/layout/default"/>
    <dgm:cxn modelId="{C427AB9E-B7A6-4C0C-890C-7ED38400C2CE}" type="presParOf" srcId="{85B6EC01-7B5A-4D96-ACD1-ECA7B0276DE9}" destId="{EBDE9B16-ACE7-468A-B59D-42341AE1669F}" srcOrd="5" destOrd="0" presId="urn:microsoft.com/office/officeart/2005/8/layout/default"/>
    <dgm:cxn modelId="{BCDB20A7-8B70-4E33-8DB0-2B2C3BDBFD99}" type="presParOf" srcId="{85B6EC01-7B5A-4D96-ACD1-ECA7B0276DE9}" destId="{CE528571-FEE1-44A4-829B-CD858128C934}" srcOrd="6" destOrd="0" presId="urn:microsoft.com/office/officeart/2005/8/layout/default"/>
    <dgm:cxn modelId="{C928A3E3-8427-4570-AD92-B7C7A0AEAC53}" type="presParOf" srcId="{85B6EC01-7B5A-4D96-ACD1-ECA7B0276DE9}" destId="{C278CCBA-D1E4-4CB2-989B-0B78B31FEBAB}" srcOrd="7" destOrd="0" presId="urn:microsoft.com/office/officeart/2005/8/layout/default"/>
    <dgm:cxn modelId="{993E7B27-EC80-403C-A7BC-3E6601533126}" type="presParOf" srcId="{85B6EC01-7B5A-4D96-ACD1-ECA7B0276DE9}" destId="{760400D7-1D79-45DF-8170-655AA9F89083}" srcOrd="8" destOrd="0" presId="urn:microsoft.com/office/officeart/2005/8/layout/default"/>
    <dgm:cxn modelId="{4A7579D0-DB73-413C-9F02-B55723C5056B}" type="presParOf" srcId="{85B6EC01-7B5A-4D96-ACD1-ECA7B0276DE9}" destId="{9A9DE28F-D58F-459B-88AA-3752438E8ACA}" srcOrd="9" destOrd="0" presId="urn:microsoft.com/office/officeart/2005/8/layout/default"/>
    <dgm:cxn modelId="{AEA6240A-2586-4CA8-BC6F-B4A1D2A58ACD}" type="presParOf" srcId="{85B6EC01-7B5A-4D96-ACD1-ECA7B0276DE9}" destId="{D89EA6AA-5302-4119-B425-AF811347C547}" srcOrd="10" destOrd="0" presId="urn:microsoft.com/office/officeart/2005/8/layout/default"/>
    <dgm:cxn modelId="{7FA82F74-D3A9-4915-BB7D-1794B6F04406}" type="presParOf" srcId="{85B6EC01-7B5A-4D96-ACD1-ECA7B0276DE9}" destId="{9F9F5A03-DCC3-49EF-A7C7-1DEAF4E21E9C}" srcOrd="11" destOrd="0" presId="urn:microsoft.com/office/officeart/2005/8/layout/default"/>
    <dgm:cxn modelId="{468A31D6-A0DE-4EBF-80F5-84EBE33528D6}" type="presParOf" srcId="{85B6EC01-7B5A-4D96-ACD1-ECA7B0276DE9}" destId="{4F398B19-2FFF-49DA-8F06-BFB50A1CA9E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C12C82-DCDD-46A6-8FEE-0883F8CC27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FAFC3-F380-44A2-8795-2799F3219B8E}">
      <dgm:prSet phldrT="[Текст]"/>
      <dgm:spPr>
        <a:solidFill>
          <a:srgbClr val="FF6600"/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Электронный документооборот</a:t>
          </a:r>
          <a:endParaRPr lang="ru-RU" b="1" dirty="0"/>
        </a:p>
      </dgm:t>
    </dgm:pt>
    <dgm:pt modelId="{7FC7A774-16CB-4758-B2F5-D70DDEABFE0C}" type="parTrans" cxnId="{C1EA0A86-8F32-4B65-8B7F-68F78BC37469}">
      <dgm:prSet/>
      <dgm:spPr/>
      <dgm:t>
        <a:bodyPr/>
        <a:lstStyle/>
        <a:p>
          <a:endParaRPr lang="ru-RU"/>
        </a:p>
      </dgm:t>
    </dgm:pt>
    <dgm:pt modelId="{4D084C15-E3E3-4081-ADBB-2F41FF69B263}" type="sibTrans" cxnId="{C1EA0A86-8F32-4B65-8B7F-68F78BC37469}">
      <dgm:prSet/>
      <dgm:spPr/>
      <dgm:t>
        <a:bodyPr/>
        <a:lstStyle/>
        <a:p>
          <a:endParaRPr lang="ru-RU"/>
        </a:p>
      </dgm:t>
    </dgm:pt>
    <dgm:pt modelId="{3310B4A3-29A7-4B79-985E-7DFA0C5C424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Автоматизация процессов учёта происшествий и микротравм</a:t>
          </a:r>
          <a:endParaRPr lang="ru-RU" b="1" dirty="0"/>
        </a:p>
      </dgm:t>
    </dgm:pt>
    <dgm:pt modelId="{CFFD392C-CB77-455D-9244-F74F5F054D3B}" type="parTrans" cxnId="{E617E3EE-7487-437C-89C5-D758521176E4}">
      <dgm:prSet/>
      <dgm:spPr/>
      <dgm:t>
        <a:bodyPr/>
        <a:lstStyle/>
        <a:p>
          <a:endParaRPr lang="ru-RU"/>
        </a:p>
      </dgm:t>
    </dgm:pt>
    <dgm:pt modelId="{AFD89C27-4C5D-4791-A8EE-19A3BDCDFB9D}" type="sibTrans" cxnId="{E617E3EE-7487-437C-89C5-D758521176E4}">
      <dgm:prSet/>
      <dgm:spPr/>
      <dgm:t>
        <a:bodyPr/>
        <a:lstStyle/>
        <a:p>
          <a:endParaRPr lang="ru-RU"/>
        </a:p>
      </dgm:t>
    </dgm:pt>
    <dgm:pt modelId="{C108C1CE-473D-4679-A469-87B63C43175E}">
      <dgm:prSet phldrT="[Текст]"/>
      <dgm:spPr>
        <a:solidFill>
          <a:srgbClr val="FF0000"/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Использование «умных» средств индивидуальной защиты (СИЗ) и носимых устройств</a:t>
          </a:r>
          <a:endParaRPr lang="ru-RU" dirty="0"/>
        </a:p>
      </dgm:t>
    </dgm:pt>
    <dgm:pt modelId="{6B7DAF23-19C6-4961-800A-32510E3FCC43}" type="parTrans" cxnId="{30FCE38F-F32C-4ED3-B3EE-9B2930287936}">
      <dgm:prSet/>
      <dgm:spPr/>
      <dgm:t>
        <a:bodyPr/>
        <a:lstStyle/>
        <a:p>
          <a:endParaRPr lang="ru-RU"/>
        </a:p>
      </dgm:t>
    </dgm:pt>
    <dgm:pt modelId="{B77D8BFD-34DB-486E-9FFB-4B0B8B8D7D48}" type="sibTrans" cxnId="{30FCE38F-F32C-4ED3-B3EE-9B2930287936}">
      <dgm:prSet/>
      <dgm:spPr/>
      <dgm:t>
        <a:bodyPr/>
        <a:lstStyle/>
        <a:p>
          <a:endParaRPr lang="ru-RU"/>
        </a:p>
      </dgm:t>
    </dgm:pt>
    <dgm:pt modelId="{2BA05522-0281-44A3-8D83-83F2D84A9D4F}">
      <dgm:prSet phldrT="[Текст]"/>
      <dgm:spPr>
        <a:solidFill>
          <a:srgbClr val="FFFF00"/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Использование «умных» средств индивидуальной защиты (СИЗ) и носимых устройств</a:t>
          </a:r>
          <a:endParaRPr lang="ru-RU" b="1" dirty="0">
            <a:solidFill>
              <a:schemeClr val="tx1"/>
            </a:solidFill>
          </a:endParaRPr>
        </a:p>
      </dgm:t>
    </dgm:pt>
    <dgm:pt modelId="{C8381287-8AD7-43FE-A264-F04259315B16}" type="parTrans" cxnId="{D838E032-BDE8-4DFC-95AF-728FD3FFBDF1}">
      <dgm:prSet/>
      <dgm:spPr/>
      <dgm:t>
        <a:bodyPr/>
        <a:lstStyle/>
        <a:p>
          <a:endParaRPr lang="ru-RU"/>
        </a:p>
      </dgm:t>
    </dgm:pt>
    <dgm:pt modelId="{91F715B4-3122-428E-8281-16FE68015FE0}" type="sibTrans" cxnId="{D838E032-BDE8-4DFC-95AF-728FD3FFBDF1}">
      <dgm:prSet/>
      <dgm:spPr/>
      <dgm:t>
        <a:bodyPr/>
        <a:lstStyle/>
        <a:p>
          <a:endParaRPr lang="ru-RU"/>
        </a:p>
      </dgm:t>
    </dgm:pt>
    <dgm:pt modelId="{FAEC7F65-EE8A-430B-BFEF-8C627EFEF412}">
      <dgm:prSet phldrT="[Текст]"/>
      <dgm:spPr>
        <a:solidFill>
          <a:srgbClr val="00B050"/>
        </a:solidFill>
      </dgm:spPr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Обеспечивает единое пространство взаимодействия для работников, работодателей и контролирующих органов.  </a:t>
          </a:r>
          <a:endParaRPr lang="ru-RU" dirty="0"/>
        </a:p>
      </dgm:t>
    </dgm:pt>
    <dgm:pt modelId="{F2C85B59-2FFB-46FB-ABA8-AA234BE803FA}" type="parTrans" cxnId="{4CC1F85B-64A4-4F9F-9606-EB90A4CC68A5}">
      <dgm:prSet/>
      <dgm:spPr/>
      <dgm:t>
        <a:bodyPr/>
        <a:lstStyle/>
        <a:p>
          <a:endParaRPr lang="ru-RU"/>
        </a:p>
      </dgm:t>
    </dgm:pt>
    <dgm:pt modelId="{4A36A7F4-E2F5-47E5-83CB-B8E82DF48773}" type="sibTrans" cxnId="{4CC1F85B-64A4-4F9F-9606-EB90A4CC68A5}">
      <dgm:prSet/>
      <dgm:spPr/>
      <dgm:t>
        <a:bodyPr/>
        <a:lstStyle/>
        <a:p>
          <a:endParaRPr lang="ru-RU"/>
        </a:p>
      </dgm:t>
    </dgm:pt>
    <dgm:pt modelId="{2BB4089F-C1FC-48FE-93BF-F49E930FE473}">
      <dgm:prSet phldrT="[Текст]"/>
      <dgm:spPr/>
      <dgm:t>
        <a:bodyPr/>
        <a:lstStyle/>
        <a:p>
          <a:r>
            <a:rPr kumimoji="0" lang="ru-RU" b="1" i="0" u="none" strike="noStrike" cap="none" spc="0" normalizeH="0" baseline="0" noProof="0" dirty="0" err="1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Цифровизация</a:t>
          </a:r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 обучения по охране труда. </a:t>
          </a:r>
          <a:r>
            <a:rPr kumimoji="0" lang="ru-RU" b="1" i="0" u="none" strike="noStrike" cap="none" spc="0" normalizeH="0" baseline="0" noProof="0" dirty="0" err="1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Онлайн-курсы</a:t>
          </a:r>
          <a:r>
            <a:rPr kumimoji="0" lang="ru-RU" b="1" i="0" u="none" strike="noStrike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 </a:t>
          </a:r>
          <a:endParaRPr lang="ru-RU" dirty="0"/>
        </a:p>
      </dgm:t>
    </dgm:pt>
    <dgm:pt modelId="{7A2AF352-F515-41D8-B482-3ADC5583705E}" type="parTrans" cxnId="{AE9BCED4-F5D0-41E4-8F89-DAE398761979}">
      <dgm:prSet/>
      <dgm:spPr/>
      <dgm:t>
        <a:bodyPr/>
        <a:lstStyle/>
        <a:p>
          <a:endParaRPr lang="ru-RU"/>
        </a:p>
      </dgm:t>
    </dgm:pt>
    <dgm:pt modelId="{B5B82943-076A-44F8-85D1-99603E55E47A}" type="sibTrans" cxnId="{AE9BCED4-F5D0-41E4-8F89-DAE398761979}">
      <dgm:prSet/>
      <dgm:spPr/>
      <dgm:t>
        <a:bodyPr/>
        <a:lstStyle/>
        <a:p>
          <a:endParaRPr lang="ru-RU"/>
        </a:p>
      </dgm:t>
    </dgm:pt>
    <dgm:pt modelId="{9C6662AD-02EA-42D9-9AAF-1046F1A124B3}">
      <dgm:prSet phldrT="[Текст]"/>
      <dgm:spPr>
        <a:solidFill>
          <a:srgbClr val="0000FF"/>
        </a:solidFill>
      </dgm:spPr>
      <dgm:t>
        <a:bodyPr/>
        <a:lstStyle/>
        <a:p>
          <a:r>
            <a:rPr lang="ru-RU" b="1" dirty="0" smtClean="0"/>
            <a:t>Специальная  оценка условий труда</a:t>
          </a:r>
          <a:endParaRPr lang="ru-RU" dirty="0"/>
        </a:p>
      </dgm:t>
    </dgm:pt>
    <dgm:pt modelId="{BF3B9271-3A92-4E81-82A0-810F1D7AAA40}" type="parTrans" cxnId="{AF6AB9E6-206F-4DF8-AFB6-94F6497A8047}">
      <dgm:prSet/>
      <dgm:spPr/>
      <dgm:t>
        <a:bodyPr/>
        <a:lstStyle/>
        <a:p>
          <a:endParaRPr lang="ru-RU"/>
        </a:p>
      </dgm:t>
    </dgm:pt>
    <dgm:pt modelId="{E25FE62A-9166-4DA8-A871-579CEAE851F2}" type="sibTrans" cxnId="{AF6AB9E6-206F-4DF8-AFB6-94F6497A8047}">
      <dgm:prSet/>
      <dgm:spPr/>
      <dgm:t>
        <a:bodyPr/>
        <a:lstStyle/>
        <a:p>
          <a:endParaRPr lang="ru-RU"/>
        </a:p>
      </dgm:t>
    </dgm:pt>
    <dgm:pt modelId="{4766B4C4-6B31-4AF7-9954-AE6EB563F529}">
      <dgm:prSet phldrT="[Текст]"/>
      <dgm:spPr>
        <a:solidFill>
          <a:srgbClr val="FF3399"/>
        </a:solidFill>
      </dgm:spPr>
      <dgm:t>
        <a:bodyPr/>
        <a:lstStyle/>
        <a:p>
          <a:r>
            <a:rPr lang="ru-RU" b="1" dirty="0" smtClean="0"/>
            <a:t>Создание информационного пространства через социальные сети и </a:t>
          </a:r>
          <a:r>
            <a:rPr lang="ru-RU" b="1" smtClean="0"/>
            <a:t>чатботы.</a:t>
          </a:r>
          <a:endParaRPr lang="ru-RU" dirty="0"/>
        </a:p>
      </dgm:t>
    </dgm:pt>
    <dgm:pt modelId="{4DAD1B69-D150-494F-9180-D4B2A8BDE745}" type="parTrans" cxnId="{E50B5633-2FA5-4041-AF28-E249F8FAE393}">
      <dgm:prSet/>
      <dgm:spPr/>
      <dgm:t>
        <a:bodyPr/>
        <a:lstStyle/>
        <a:p>
          <a:endParaRPr lang="ru-RU"/>
        </a:p>
      </dgm:t>
    </dgm:pt>
    <dgm:pt modelId="{9104D865-607E-45F3-A785-065EDB12D794}" type="sibTrans" cxnId="{E50B5633-2FA5-4041-AF28-E249F8FAE393}">
      <dgm:prSet/>
      <dgm:spPr/>
      <dgm:t>
        <a:bodyPr/>
        <a:lstStyle/>
        <a:p>
          <a:endParaRPr lang="ru-RU"/>
        </a:p>
      </dgm:t>
    </dgm:pt>
    <dgm:pt modelId="{85B6EC01-7B5A-4D96-ACD1-ECA7B0276DE9}" type="pres">
      <dgm:prSet presAssocID="{4EC12C82-DCDD-46A6-8FEE-0883F8CC27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D0382-1CEC-4C7C-8E07-00B5FCF80BD6}" type="pres">
      <dgm:prSet presAssocID="{6F7FAFC3-F380-44A2-8795-2799F3219B8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F6A81-53FA-4AA0-8421-9A6CF0E9CEDA}" type="pres">
      <dgm:prSet presAssocID="{4D084C15-E3E3-4081-ADBB-2F41FF69B263}" presName="sibTrans" presStyleCnt="0"/>
      <dgm:spPr/>
    </dgm:pt>
    <dgm:pt modelId="{A8F56C71-B742-4AF0-BE55-02FC13C1BFC2}" type="pres">
      <dgm:prSet presAssocID="{3310B4A3-29A7-4B79-985E-7DFA0C5C42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FF241-B296-4CEA-B3A1-2396EABF6CD0}" type="pres">
      <dgm:prSet presAssocID="{AFD89C27-4C5D-4791-A8EE-19A3BDCDFB9D}" presName="sibTrans" presStyleCnt="0"/>
      <dgm:spPr/>
    </dgm:pt>
    <dgm:pt modelId="{3947BE21-8744-4DEA-BFB4-EB460CC149E0}" type="pres">
      <dgm:prSet presAssocID="{C108C1CE-473D-4679-A469-87B63C43175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E9B16-ACE7-468A-B59D-42341AE1669F}" type="pres">
      <dgm:prSet presAssocID="{B77D8BFD-34DB-486E-9FFB-4B0B8B8D7D48}" presName="sibTrans" presStyleCnt="0"/>
      <dgm:spPr/>
    </dgm:pt>
    <dgm:pt modelId="{CE528571-FEE1-44A4-829B-CD858128C934}" type="pres">
      <dgm:prSet presAssocID="{2BA05522-0281-44A3-8D83-83F2D84A9D4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8CCBA-D1E4-4CB2-989B-0B78B31FEBAB}" type="pres">
      <dgm:prSet presAssocID="{91F715B4-3122-428E-8281-16FE68015FE0}" presName="sibTrans" presStyleCnt="0"/>
      <dgm:spPr/>
    </dgm:pt>
    <dgm:pt modelId="{760400D7-1D79-45DF-8170-655AA9F89083}" type="pres">
      <dgm:prSet presAssocID="{FAEC7F65-EE8A-430B-BFEF-8C627EFEF41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DE28F-D58F-459B-88AA-3752438E8ACA}" type="pres">
      <dgm:prSet presAssocID="{4A36A7F4-E2F5-47E5-83CB-B8E82DF48773}" presName="sibTrans" presStyleCnt="0"/>
      <dgm:spPr/>
    </dgm:pt>
    <dgm:pt modelId="{D89EA6AA-5302-4119-B425-AF811347C547}" type="pres">
      <dgm:prSet presAssocID="{2BB4089F-C1FC-48FE-93BF-F49E930FE47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F5A03-DCC3-49EF-A7C7-1DEAF4E21E9C}" type="pres">
      <dgm:prSet presAssocID="{B5B82943-076A-44F8-85D1-99603E55E47A}" presName="sibTrans" presStyleCnt="0"/>
      <dgm:spPr/>
    </dgm:pt>
    <dgm:pt modelId="{4F398B19-2FFF-49DA-8F06-BFB50A1CA9EF}" type="pres">
      <dgm:prSet presAssocID="{9C6662AD-02EA-42D9-9AAF-1046F1A124B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C6CFE-A777-4340-950B-22488416EF25}" type="pres">
      <dgm:prSet presAssocID="{E25FE62A-9166-4DA8-A871-579CEAE851F2}" presName="sibTrans" presStyleCnt="0"/>
      <dgm:spPr/>
    </dgm:pt>
    <dgm:pt modelId="{F690D268-9F78-4CBB-B7D9-B1E34097AD4A}" type="pres">
      <dgm:prSet presAssocID="{4766B4C4-6B31-4AF7-9954-AE6EB563F52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17E3EE-7487-437C-89C5-D758521176E4}" srcId="{4EC12C82-DCDD-46A6-8FEE-0883F8CC2712}" destId="{3310B4A3-29A7-4B79-985E-7DFA0C5C4249}" srcOrd="1" destOrd="0" parTransId="{CFFD392C-CB77-455D-9244-F74F5F054D3B}" sibTransId="{AFD89C27-4C5D-4791-A8EE-19A3BDCDFB9D}"/>
    <dgm:cxn modelId="{4CC1F85B-64A4-4F9F-9606-EB90A4CC68A5}" srcId="{4EC12C82-DCDD-46A6-8FEE-0883F8CC2712}" destId="{FAEC7F65-EE8A-430B-BFEF-8C627EFEF412}" srcOrd="4" destOrd="0" parTransId="{F2C85B59-2FFB-46FB-ABA8-AA234BE803FA}" sibTransId="{4A36A7F4-E2F5-47E5-83CB-B8E82DF48773}"/>
    <dgm:cxn modelId="{E7DE5B0E-762D-42DF-B432-58DF0CE85AE9}" type="presOf" srcId="{C108C1CE-473D-4679-A469-87B63C43175E}" destId="{3947BE21-8744-4DEA-BFB4-EB460CC149E0}" srcOrd="0" destOrd="0" presId="urn:microsoft.com/office/officeart/2005/8/layout/default"/>
    <dgm:cxn modelId="{0828031E-81EC-403D-8968-F013F59E1F7B}" type="presOf" srcId="{2BB4089F-C1FC-48FE-93BF-F49E930FE473}" destId="{D89EA6AA-5302-4119-B425-AF811347C547}" srcOrd="0" destOrd="0" presId="urn:microsoft.com/office/officeart/2005/8/layout/default"/>
    <dgm:cxn modelId="{30FCE38F-F32C-4ED3-B3EE-9B2930287936}" srcId="{4EC12C82-DCDD-46A6-8FEE-0883F8CC2712}" destId="{C108C1CE-473D-4679-A469-87B63C43175E}" srcOrd="2" destOrd="0" parTransId="{6B7DAF23-19C6-4961-800A-32510E3FCC43}" sibTransId="{B77D8BFD-34DB-486E-9FFB-4B0B8B8D7D48}"/>
    <dgm:cxn modelId="{D528B0BF-9F7A-4298-B0BB-9159C59F6A75}" type="presOf" srcId="{4766B4C4-6B31-4AF7-9954-AE6EB563F529}" destId="{F690D268-9F78-4CBB-B7D9-B1E34097AD4A}" srcOrd="0" destOrd="0" presId="urn:microsoft.com/office/officeart/2005/8/layout/default"/>
    <dgm:cxn modelId="{AE9BCED4-F5D0-41E4-8F89-DAE398761979}" srcId="{4EC12C82-DCDD-46A6-8FEE-0883F8CC2712}" destId="{2BB4089F-C1FC-48FE-93BF-F49E930FE473}" srcOrd="5" destOrd="0" parTransId="{7A2AF352-F515-41D8-B482-3ADC5583705E}" sibTransId="{B5B82943-076A-44F8-85D1-99603E55E47A}"/>
    <dgm:cxn modelId="{E50B5633-2FA5-4041-AF28-E249F8FAE393}" srcId="{4EC12C82-DCDD-46A6-8FEE-0883F8CC2712}" destId="{4766B4C4-6B31-4AF7-9954-AE6EB563F529}" srcOrd="7" destOrd="0" parTransId="{4DAD1B69-D150-494F-9180-D4B2A8BDE745}" sibTransId="{9104D865-607E-45F3-A785-065EDB12D794}"/>
    <dgm:cxn modelId="{172406AC-AFF9-4D23-B16B-01A281496B0F}" type="presOf" srcId="{FAEC7F65-EE8A-430B-BFEF-8C627EFEF412}" destId="{760400D7-1D79-45DF-8170-655AA9F89083}" srcOrd="0" destOrd="0" presId="urn:microsoft.com/office/officeart/2005/8/layout/default"/>
    <dgm:cxn modelId="{AF6AB9E6-206F-4DF8-AFB6-94F6497A8047}" srcId="{4EC12C82-DCDD-46A6-8FEE-0883F8CC2712}" destId="{9C6662AD-02EA-42D9-9AAF-1046F1A124B3}" srcOrd="6" destOrd="0" parTransId="{BF3B9271-3A92-4E81-82A0-810F1D7AAA40}" sibTransId="{E25FE62A-9166-4DA8-A871-579CEAE851F2}"/>
    <dgm:cxn modelId="{C3CDB8EA-CEFB-489D-9F40-7D81A4083D1C}" type="presOf" srcId="{3310B4A3-29A7-4B79-985E-7DFA0C5C4249}" destId="{A8F56C71-B742-4AF0-BE55-02FC13C1BFC2}" srcOrd="0" destOrd="0" presId="urn:microsoft.com/office/officeart/2005/8/layout/default"/>
    <dgm:cxn modelId="{4F39B4CA-CE77-4CC7-B95D-3F61ED131CEB}" type="presOf" srcId="{9C6662AD-02EA-42D9-9AAF-1046F1A124B3}" destId="{4F398B19-2FFF-49DA-8F06-BFB50A1CA9EF}" srcOrd="0" destOrd="0" presId="urn:microsoft.com/office/officeart/2005/8/layout/default"/>
    <dgm:cxn modelId="{8B6EC089-D908-4CE6-8524-BECB7D448781}" type="presOf" srcId="{6F7FAFC3-F380-44A2-8795-2799F3219B8E}" destId="{AA9D0382-1CEC-4C7C-8E07-00B5FCF80BD6}" srcOrd="0" destOrd="0" presId="urn:microsoft.com/office/officeart/2005/8/layout/default"/>
    <dgm:cxn modelId="{0F5CB4BC-E310-4BBF-A10E-6A35F07194DC}" type="presOf" srcId="{2BA05522-0281-44A3-8D83-83F2D84A9D4F}" destId="{CE528571-FEE1-44A4-829B-CD858128C934}" srcOrd="0" destOrd="0" presId="urn:microsoft.com/office/officeart/2005/8/layout/default"/>
    <dgm:cxn modelId="{D838E032-BDE8-4DFC-95AF-728FD3FFBDF1}" srcId="{4EC12C82-DCDD-46A6-8FEE-0883F8CC2712}" destId="{2BA05522-0281-44A3-8D83-83F2D84A9D4F}" srcOrd="3" destOrd="0" parTransId="{C8381287-8AD7-43FE-A264-F04259315B16}" sibTransId="{91F715B4-3122-428E-8281-16FE68015FE0}"/>
    <dgm:cxn modelId="{316A479B-981C-4FE6-BB49-621EF31C2886}" type="presOf" srcId="{4EC12C82-DCDD-46A6-8FEE-0883F8CC2712}" destId="{85B6EC01-7B5A-4D96-ACD1-ECA7B0276DE9}" srcOrd="0" destOrd="0" presId="urn:microsoft.com/office/officeart/2005/8/layout/default"/>
    <dgm:cxn modelId="{C1EA0A86-8F32-4B65-8B7F-68F78BC37469}" srcId="{4EC12C82-DCDD-46A6-8FEE-0883F8CC2712}" destId="{6F7FAFC3-F380-44A2-8795-2799F3219B8E}" srcOrd="0" destOrd="0" parTransId="{7FC7A774-16CB-4758-B2F5-D70DDEABFE0C}" sibTransId="{4D084C15-E3E3-4081-ADBB-2F41FF69B263}"/>
    <dgm:cxn modelId="{D13FB553-9030-430A-ABE5-EF7D4AB9835F}" type="presParOf" srcId="{85B6EC01-7B5A-4D96-ACD1-ECA7B0276DE9}" destId="{AA9D0382-1CEC-4C7C-8E07-00B5FCF80BD6}" srcOrd="0" destOrd="0" presId="urn:microsoft.com/office/officeart/2005/8/layout/default"/>
    <dgm:cxn modelId="{63D90A52-C5C2-4D44-8AB9-BC3E509B2F39}" type="presParOf" srcId="{85B6EC01-7B5A-4D96-ACD1-ECA7B0276DE9}" destId="{2DEF6A81-53FA-4AA0-8421-9A6CF0E9CEDA}" srcOrd="1" destOrd="0" presId="urn:microsoft.com/office/officeart/2005/8/layout/default"/>
    <dgm:cxn modelId="{3C94E2D0-E4A8-4063-B1A3-93C18A0794A8}" type="presParOf" srcId="{85B6EC01-7B5A-4D96-ACD1-ECA7B0276DE9}" destId="{A8F56C71-B742-4AF0-BE55-02FC13C1BFC2}" srcOrd="2" destOrd="0" presId="urn:microsoft.com/office/officeart/2005/8/layout/default"/>
    <dgm:cxn modelId="{076481FE-07CB-4E3E-8F09-0F63C9E1958F}" type="presParOf" srcId="{85B6EC01-7B5A-4D96-ACD1-ECA7B0276DE9}" destId="{556FF241-B296-4CEA-B3A1-2396EABF6CD0}" srcOrd="3" destOrd="0" presId="urn:microsoft.com/office/officeart/2005/8/layout/default"/>
    <dgm:cxn modelId="{0EFBB0CB-6C45-45E2-8849-1FAF3297EBA8}" type="presParOf" srcId="{85B6EC01-7B5A-4D96-ACD1-ECA7B0276DE9}" destId="{3947BE21-8744-4DEA-BFB4-EB460CC149E0}" srcOrd="4" destOrd="0" presId="urn:microsoft.com/office/officeart/2005/8/layout/default"/>
    <dgm:cxn modelId="{3B145379-B458-47BC-B2ED-0C5F83AA365D}" type="presParOf" srcId="{85B6EC01-7B5A-4D96-ACD1-ECA7B0276DE9}" destId="{EBDE9B16-ACE7-468A-B59D-42341AE1669F}" srcOrd="5" destOrd="0" presId="urn:microsoft.com/office/officeart/2005/8/layout/default"/>
    <dgm:cxn modelId="{C292A5AB-069A-469B-B801-59B3F136F908}" type="presParOf" srcId="{85B6EC01-7B5A-4D96-ACD1-ECA7B0276DE9}" destId="{CE528571-FEE1-44A4-829B-CD858128C934}" srcOrd="6" destOrd="0" presId="urn:microsoft.com/office/officeart/2005/8/layout/default"/>
    <dgm:cxn modelId="{5E104746-F3B0-4BAD-BB00-E1B4176A9E70}" type="presParOf" srcId="{85B6EC01-7B5A-4D96-ACD1-ECA7B0276DE9}" destId="{C278CCBA-D1E4-4CB2-989B-0B78B31FEBAB}" srcOrd="7" destOrd="0" presId="urn:microsoft.com/office/officeart/2005/8/layout/default"/>
    <dgm:cxn modelId="{257E6F69-6B86-423F-90C1-C6277D8F8832}" type="presParOf" srcId="{85B6EC01-7B5A-4D96-ACD1-ECA7B0276DE9}" destId="{760400D7-1D79-45DF-8170-655AA9F89083}" srcOrd="8" destOrd="0" presId="urn:microsoft.com/office/officeart/2005/8/layout/default"/>
    <dgm:cxn modelId="{6FCAA87B-7C26-4E0E-9C25-E7EDCEB436F5}" type="presParOf" srcId="{85B6EC01-7B5A-4D96-ACD1-ECA7B0276DE9}" destId="{9A9DE28F-D58F-459B-88AA-3752438E8ACA}" srcOrd="9" destOrd="0" presId="urn:microsoft.com/office/officeart/2005/8/layout/default"/>
    <dgm:cxn modelId="{CC6EB60D-4FAF-4DBA-B587-BCD28A300BBD}" type="presParOf" srcId="{85B6EC01-7B5A-4D96-ACD1-ECA7B0276DE9}" destId="{D89EA6AA-5302-4119-B425-AF811347C547}" srcOrd="10" destOrd="0" presId="urn:microsoft.com/office/officeart/2005/8/layout/default"/>
    <dgm:cxn modelId="{E4B79EC5-F7C4-44FE-BE3D-ADA087AEDB01}" type="presParOf" srcId="{85B6EC01-7B5A-4D96-ACD1-ECA7B0276DE9}" destId="{9F9F5A03-DCC3-49EF-A7C7-1DEAF4E21E9C}" srcOrd="11" destOrd="0" presId="urn:microsoft.com/office/officeart/2005/8/layout/default"/>
    <dgm:cxn modelId="{5C4E417F-F2DB-4F6B-B5F3-41A765BEC07C}" type="presParOf" srcId="{85B6EC01-7B5A-4D96-ACD1-ECA7B0276DE9}" destId="{4F398B19-2FFF-49DA-8F06-BFB50A1CA9EF}" srcOrd="12" destOrd="0" presId="urn:microsoft.com/office/officeart/2005/8/layout/default"/>
    <dgm:cxn modelId="{452BD649-F705-4CDB-9832-8AAD9C05201F}" type="presParOf" srcId="{85B6EC01-7B5A-4D96-ACD1-ECA7B0276DE9}" destId="{50DC6CFE-A777-4340-950B-22488416EF25}" srcOrd="13" destOrd="0" presId="urn:microsoft.com/office/officeart/2005/8/layout/default"/>
    <dgm:cxn modelId="{F3DD8E00-802C-4674-8028-A5D050B8804C}" type="presParOf" srcId="{85B6EC01-7B5A-4D96-ACD1-ECA7B0276DE9}" destId="{F690D268-9F78-4CBB-B7D9-B1E34097AD4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20E425-C076-4343-914E-9AE2A0850A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18D152-557C-441E-B190-7C4AA5895698}">
      <dgm:prSet phldrT="[Текст]" phldr="1"/>
      <dgm:spPr/>
      <dgm:t>
        <a:bodyPr/>
        <a:lstStyle/>
        <a:p>
          <a:endParaRPr lang="ru-RU" dirty="0"/>
        </a:p>
      </dgm:t>
    </dgm:pt>
    <dgm:pt modelId="{60A78796-067B-4EFD-9AAF-BEE6C0245E28}" type="parTrans" cxnId="{DB0CD07F-18D7-41ED-AB84-E47BE0CDB226}">
      <dgm:prSet/>
      <dgm:spPr/>
      <dgm:t>
        <a:bodyPr/>
        <a:lstStyle/>
        <a:p>
          <a:endParaRPr lang="ru-RU"/>
        </a:p>
      </dgm:t>
    </dgm:pt>
    <dgm:pt modelId="{95BE1B38-8614-404A-A2AF-63F636F8A6D8}" type="sibTrans" cxnId="{DB0CD07F-18D7-41ED-AB84-E47BE0CDB226}">
      <dgm:prSet/>
      <dgm:spPr/>
      <dgm:t>
        <a:bodyPr/>
        <a:lstStyle/>
        <a:p>
          <a:endParaRPr lang="ru-RU"/>
        </a:p>
      </dgm:t>
    </dgm:pt>
    <dgm:pt modelId="{0BBE6786-BCEC-41DC-885B-45F8A88DC48C}">
      <dgm:prSet phldrT="[Текст]"/>
      <dgm:spPr/>
      <dgm:t>
        <a:bodyPr/>
        <a:lstStyle/>
        <a:p>
          <a:r>
            <a:rPr lang="ru-RU" b="1" dirty="0" smtClean="0"/>
            <a:t>Экономия времени и ресурсов</a:t>
          </a:r>
          <a:r>
            <a:rPr lang="ru-RU" dirty="0" smtClean="0"/>
            <a:t>. Автоматизация процессов снижает трудозатраты и сокращает количество ошибок.   </a:t>
          </a:r>
          <a:endParaRPr lang="ru-RU" dirty="0"/>
        </a:p>
      </dgm:t>
    </dgm:pt>
    <dgm:pt modelId="{B79FD466-987F-4C9D-AAA2-0A298D99885A}" type="parTrans" cxnId="{37F5904A-33D5-41CF-8636-929E27CC6F6B}">
      <dgm:prSet/>
      <dgm:spPr/>
      <dgm:t>
        <a:bodyPr/>
        <a:lstStyle/>
        <a:p>
          <a:endParaRPr lang="ru-RU"/>
        </a:p>
      </dgm:t>
    </dgm:pt>
    <dgm:pt modelId="{EBD3734B-877A-4ACF-BBBD-D7B67BC4CCD3}" type="sibTrans" cxnId="{37F5904A-33D5-41CF-8636-929E27CC6F6B}">
      <dgm:prSet/>
      <dgm:spPr/>
      <dgm:t>
        <a:bodyPr/>
        <a:lstStyle/>
        <a:p>
          <a:endParaRPr lang="ru-RU"/>
        </a:p>
      </dgm:t>
    </dgm:pt>
    <dgm:pt modelId="{38286669-05DF-4C26-B08A-B55A0036A3C5}">
      <dgm:prSet phldrT="[Текст]" phldr="1"/>
      <dgm:spPr/>
      <dgm:t>
        <a:bodyPr/>
        <a:lstStyle/>
        <a:p>
          <a:endParaRPr lang="ru-RU" dirty="0"/>
        </a:p>
      </dgm:t>
    </dgm:pt>
    <dgm:pt modelId="{D27151AB-DDDC-496C-95E8-CB7E514473CD}" type="parTrans" cxnId="{62FCF4D3-40BE-4689-89FA-0B54A86F4AB4}">
      <dgm:prSet/>
      <dgm:spPr/>
      <dgm:t>
        <a:bodyPr/>
        <a:lstStyle/>
        <a:p>
          <a:endParaRPr lang="ru-RU"/>
        </a:p>
      </dgm:t>
    </dgm:pt>
    <dgm:pt modelId="{FEA5FB10-4540-4419-8EFF-CBEC30ACEBE7}" type="sibTrans" cxnId="{62FCF4D3-40BE-4689-89FA-0B54A86F4AB4}">
      <dgm:prSet/>
      <dgm:spPr/>
      <dgm:t>
        <a:bodyPr/>
        <a:lstStyle/>
        <a:p>
          <a:endParaRPr lang="ru-RU"/>
        </a:p>
      </dgm:t>
    </dgm:pt>
    <dgm:pt modelId="{5C5D7114-46DA-4058-9DD9-B2E535591E25}">
      <dgm:prSet phldrT="[Текст]"/>
      <dgm:spPr/>
      <dgm:t>
        <a:bodyPr/>
        <a:lstStyle/>
        <a:p>
          <a:r>
            <a:rPr lang="ru-RU" b="1" dirty="0" smtClean="0"/>
            <a:t>Увеличение эффективности контроля</a:t>
          </a:r>
          <a:r>
            <a:rPr lang="ru-RU" dirty="0" smtClean="0"/>
            <a:t>. Данные доступны в режиме реального времени, что позволяет оперативно реагировать на потенциальные риски.   </a:t>
          </a:r>
          <a:endParaRPr lang="ru-RU" dirty="0"/>
        </a:p>
      </dgm:t>
    </dgm:pt>
    <dgm:pt modelId="{C7E92C9B-6089-42FD-9839-04CC7956F451}" type="parTrans" cxnId="{112E4238-71D5-418E-B843-90F3329C81E0}">
      <dgm:prSet/>
      <dgm:spPr/>
      <dgm:t>
        <a:bodyPr/>
        <a:lstStyle/>
        <a:p>
          <a:endParaRPr lang="ru-RU"/>
        </a:p>
      </dgm:t>
    </dgm:pt>
    <dgm:pt modelId="{C9AA696B-7B07-4B15-BC41-2D7AEDE37AA1}" type="sibTrans" cxnId="{112E4238-71D5-418E-B843-90F3329C81E0}">
      <dgm:prSet/>
      <dgm:spPr/>
      <dgm:t>
        <a:bodyPr/>
        <a:lstStyle/>
        <a:p>
          <a:endParaRPr lang="ru-RU"/>
        </a:p>
      </dgm:t>
    </dgm:pt>
    <dgm:pt modelId="{9F104C78-0F5D-4E8A-AA9D-2BFAAD0602B2}">
      <dgm:prSet phldrT="[Текст]" phldr="1"/>
      <dgm:spPr/>
      <dgm:t>
        <a:bodyPr/>
        <a:lstStyle/>
        <a:p>
          <a:endParaRPr lang="ru-RU" dirty="0"/>
        </a:p>
      </dgm:t>
    </dgm:pt>
    <dgm:pt modelId="{F7023B56-B789-4522-BB65-4F1777721C79}" type="parTrans" cxnId="{94160093-FA65-4E0F-B10F-C9C19200BAE7}">
      <dgm:prSet/>
      <dgm:spPr/>
      <dgm:t>
        <a:bodyPr/>
        <a:lstStyle/>
        <a:p>
          <a:endParaRPr lang="ru-RU"/>
        </a:p>
      </dgm:t>
    </dgm:pt>
    <dgm:pt modelId="{AD091B75-0F2F-4F7D-B835-613F7065561D}" type="sibTrans" cxnId="{94160093-FA65-4E0F-B10F-C9C19200BAE7}">
      <dgm:prSet/>
      <dgm:spPr/>
      <dgm:t>
        <a:bodyPr/>
        <a:lstStyle/>
        <a:p>
          <a:endParaRPr lang="ru-RU"/>
        </a:p>
      </dgm:t>
    </dgm:pt>
    <dgm:pt modelId="{B81C2758-A2BF-4362-B477-3B88513E958C}">
      <dgm:prSet phldrT="[Текст]"/>
      <dgm:spPr/>
      <dgm:t>
        <a:bodyPr/>
        <a:lstStyle/>
        <a:p>
          <a:r>
            <a:rPr lang="ru-RU" b="1" dirty="0" smtClean="0"/>
            <a:t>Повышение прозрачности</a:t>
          </a:r>
          <a:r>
            <a:rPr lang="ru-RU" dirty="0" smtClean="0"/>
            <a:t>. </a:t>
          </a:r>
          <a:r>
            <a:rPr lang="ru-RU" dirty="0" err="1" smtClean="0"/>
            <a:t>Цифровизация</a:t>
          </a:r>
          <a:r>
            <a:rPr lang="ru-RU" dirty="0" smtClean="0"/>
            <a:t> создаёт открытую и доступную для всех участников систему охраны труда, включая контролирующие органы.   </a:t>
          </a:r>
          <a:endParaRPr lang="ru-RU" dirty="0"/>
        </a:p>
      </dgm:t>
    </dgm:pt>
    <dgm:pt modelId="{49082234-061C-4B56-B655-2E9F4D9B4FA3}" type="parTrans" cxnId="{BA6D8177-C136-4EA4-900E-535CC7CFC3BA}">
      <dgm:prSet/>
      <dgm:spPr/>
      <dgm:t>
        <a:bodyPr/>
        <a:lstStyle/>
        <a:p>
          <a:endParaRPr lang="ru-RU"/>
        </a:p>
      </dgm:t>
    </dgm:pt>
    <dgm:pt modelId="{14C31EBB-3618-4706-9014-230945FE56C6}" type="sibTrans" cxnId="{BA6D8177-C136-4EA4-900E-535CC7CFC3BA}">
      <dgm:prSet/>
      <dgm:spPr/>
      <dgm:t>
        <a:bodyPr/>
        <a:lstStyle/>
        <a:p>
          <a:endParaRPr lang="ru-RU"/>
        </a:p>
      </dgm:t>
    </dgm:pt>
    <dgm:pt modelId="{01AFF438-6C8E-4826-8213-C548D233B895}">
      <dgm:prSet phldrT="[Текст]"/>
      <dgm:spPr/>
      <dgm:t>
        <a:bodyPr/>
        <a:lstStyle/>
        <a:p>
          <a:r>
            <a:rPr lang="ru-RU" dirty="0" smtClean="0"/>
            <a:t>.   </a:t>
          </a:r>
          <a:endParaRPr lang="ru-RU" dirty="0"/>
        </a:p>
      </dgm:t>
    </dgm:pt>
    <dgm:pt modelId="{BDD69056-C501-4946-90C5-EE6DFC1B2BDB}" type="parTrans" cxnId="{8B9BD3E4-A9C8-4F24-863C-5413F7370E06}">
      <dgm:prSet/>
      <dgm:spPr/>
      <dgm:t>
        <a:bodyPr/>
        <a:lstStyle/>
        <a:p>
          <a:endParaRPr lang="ru-RU"/>
        </a:p>
      </dgm:t>
    </dgm:pt>
    <dgm:pt modelId="{C7237C5F-CFC2-4582-BBE5-542F6E50029E}" type="sibTrans" cxnId="{8B9BD3E4-A9C8-4F24-863C-5413F7370E06}">
      <dgm:prSet/>
      <dgm:spPr/>
      <dgm:t>
        <a:bodyPr/>
        <a:lstStyle/>
        <a:p>
          <a:endParaRPr lang="ru-RU"/>
        </a:p>
      </dgm:t>
    </dgm:pt>
    <dgm:pt modelId="{A1899077-48B7-4462-AB3E-D25FE64470E5}">
      <dgm:prSet/>
      <dgm:spPr/>
      <dgm:t>
        <a:bodyPr/>
        <a:lstStyle/>
        <a:p>
          <a:r>
            <a:rPr lang="ru-RU" b="1" smtClean="0"/>
            <a:t>Снижение травматизма на рабочем месте</a:t>
          </a:r>
          <a:r>
            <a:rPr lang="ru-RU" smtClean="0"/>
            <a:t>. активное выявление опасных факторов и корректирующие мероприятия помогают предотвратить происшествия на производстве. </a:t>
          </a:r>
          <a:endParaRPr lang="ru-RU"/>
        </a:p>
      </dgm:t>
    </dgm:pt>
    <dgm:pt modelId="{0FC82BA7-8DEE-4E92-B524-902CE9F193E7}" type="parTrans" cxnId="{746E06CD-D8EB-4B2E-AEA7-6903DA9B5587}">
      <dgm:prSet/>
      <dgm:spPr/>
      <dgm:t>
        <a:bodyPr/>
        <a:lstStyle/>
        <a:p>
          <a:endParaRPr lang="ru-RU"/>
        </a:p>
      </dgm:t>
    </dgm:pt>
    <dgm:pt modelId="{ECB3712F-D5AB-42D3-A6CA-F5966A1AA64B}" type="sibTrans" cxnId="{746E06CD-D8EB-4B2E-AEA7-6903DA9B5587}">
      <dgm:prSet/>
      <dgm:spPr/>
      <dgm:t>
        <a:bodyPr/>
        <a:lstStyle/>
        <a:p>
          <a:endParaRPr lang="ru-RU"/>
        </a:p>
      </dgm:t>
    </dgm:pt>
    <dgm:pt modelId="{0C6EA4FA-EDA5-4C87-B766-21E20275895A}">
      <dgm:prSet/>
      <dgm:spPr/>
      <dgm:t>
        <a:bodyPr/>
        <a:lstStyle/>
        <a:p>
          <a:endParaRPr lang="ru-RU" dirty="0"/>
        </a:p>
      </dgm:t>
    </dgm:pt>
    <dgm:pt modelId="{63DC6043-0BC0-4F47-8EF8-4656818193A5}" type="parTrans" cxnId="{EFFC2DDA-2E97-477D-9EAA-F5CAFA2D88AF}">
      <dgm:prSet/>
      <dgm:spPr/>
      <dgm:t>
        <a:bodyPr/>
        <a:lstStyle/>
        <a:p>
          <a:endParaRPr lang="ru-RU"/>
        </a:p>
      </dgm:t>
    </dgm:pt>
    <dgm:pt modelId="{55B39944-7DAD-43B1-830C-D53B556DB192}" type="sibTrans" cxnId="{EFFC2DDA-2E97-477D-9EAA-F5CAFA2D88AF}">
      <dgm:prSet/>
      <dgm:spPr/>
      <dgm:t>
        <a:bodyPr/>
        <a:lstStyle/>
        <a:p>
          <a:endParaRPr lang="ru-RU"/>
        </a:p>
      </dgm:t>
    </dgm:pt>
    <dgm:pt modelId="{0F68A8EB-5DB3-44AB-9242-5326D17F7BD3}">
      <dgm:prSet/>
      <dgm:spPr/>
      <dgm:t>
        <a:bodyPr/>
        <a:lstStyle/>
        <a:p>
          <a:r>
            <a:rPr lang="ru-RU" b="1" smtClean="0"/>
            <a:t>Снижение </a:t>
          </a:r>
          <a:r>
            <a:rPr lang="ru-RU" smtClean="0"/>
            <a:t> числа ошибок, в том числе в отношении сроков отчетности.</a:t>
          </a:r>
          <a:endParaRPr lang="ru-RU"/>
        </a:p>
      </dgm:t>
    </dgm:pt>
    <dgm:pt modelId="{03DAE211-3FE7-4A93-AA06-DF660E1FCC95}" type="parTrans" cxnId="{388CE714-0B1A-4968-AA38-519605658255}">
      <dgm:prSet/>
      <dgm:spPr/>
      <dgm:t>
        <a:bodyPr/>
        <a:lstStyle/>
        <a:p>
          <a:endParaRPr lang="ru-RU"/>
        </a:p>
      </dgm:t>
    </dgm:pt>
    <dgm:pt modelId="{DC371147-0DEB-41BB-81A2-9703FFB8D7CF}" type="sibTrans" cxnId="{388CE714-0B1A-4968-AA38-519605658255}">
      <dgm:prSet/>
      <dgm:spPr/>
      <dgm:t>
        <a:bodyPr/>
        <a:lstStyle/>
        <a:p>
          <a:endParaRPr lang="ru-RU"/>
        </a:p>
      </dgm:t>
    </dgm:pt>
    <dgm:pt modelId="{2FBAC69F-48F2-4330-8E8A-377B05CA4EDC}" type="pres">
      <dgm:prSet presAssocID="{6520E425-C076-4343-914E-9AE2A0850A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008D55-5EEF-4367-B5B8-36E1AA5BC0D0}" type="pres">
      <dgm:prSet presAssocID="{A918D152-557C-441E-B190-7C4AA5895698}" presName="composite" presStyleCnt="0"/>
      <dgm:spPr/>
    </dgm:pt>
    <dgm:pt modelId="{E931F4CF-8A8F-4955-8C3B-22139A693F84}" type="pres">
      <dgm:prSet presAssocID="{A918D152-557C-441E-B190-7C4AA589569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8A89A-E9E3-4E25-BDE3-111703C5205E}" type="pres">
      <dgm:prSet presAssocID="{A918D152-557C-441E-B190-7C4AA5895698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CD068-305E-48BB-A798-0CC635BCF8AD}" type="pres">
      <dgm:prSet presAssocID="{95BE1B38-8614-404A-A2AF-63F636F8A6D8}" presName="sp" presStyleCnt="0"/>
      <dgm:spPr/>
    </dgm:pt>
    <dgm:pt modelId="{A723D5E2-F441-4F57-B4DB-D1F9DEE00C72}" type="pres">
      <dgm:prSet presAssocID="{38286669-05DF-4C26-B08A-B55A0036A3C5}" presName="composite" presStyleCnt="0"/>
      <dgm:spPr/>
    </dgm:pt>
    <dgm:pt modelId="{2C8737DD-61B2-4ABF-A152-74FB7E1327DD}" type="pres">
      <dgm:prSet presAssocID="{38286669-05DF-4C26-B08A-B55A0036A3C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E6C16-6780-4D21-BBC7-D79405E51C87}" type="pres">
      <dgm:prSet presAssocID="{38286669-05DF-4C26-B08A-B55A0036A3C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90AA57-C9E6-435D-AFD5-F0D60A55C828}" type="pres">
      <dgm:prSet presAssocID="{FEA5FB10-4540-4419-8EFF-CBEC30ACEBE7}" presName="sp" presStyleCnt="0"/>
      <dgm:spPr/>
    </dgm:pt>
    <dgm:pt modelId="{AB5A34AF-752B-492C-9C76-6377FAB6D313}" type="pres">
      <dgm:prSet presAssocID="{9F104C78-0F5D-4E8A-AA9D-2BFAAD0602B2}" presName="composite" presStyleCnt="0"/>
      <dgm:spPr/>
    </dgm:pt>
    <dgm:pt modelId="{1616B00C-9D7F-422D-B846-26A18D4A51EB}" type="pres">
      <dgm:prSet presAssocID="{9F104C78-0F5D-4E8A-AA9D-2BFAAD0602B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C4A49-60C5-4A89-AD58-CBE28756CDF1}" type="pres">
      <dgm:prSet presAssocID="{9F104C78-0F5D-4E8A-AA9D-2BFAAD0602B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38387-1C2E-4419-B998-4A677F5E9000}" type="pres">
      <dgm:prSet presAssocID="{AD091B75-0F2F-4F7D-B835-613F7065561D}" presName="sp" presStyleCnt="0"/>
      <dgm:spPr/>
    </dgm:pt>
    <dgm:pt modelId="{C0000D20-FF58-4DB1-AFBE-BD0A83663C85}" type="pres">
      <dgm:prSet presAssocID="{01AFF438-6C8E-4826-8213-C548D233B895}" presName="composite" presStyleCnt="0"/>
      <dgm:spPr/>
    </dgm:pt>
    <dgm:pt modelId="{8CA8B453-6514-4E10-881C-7EEE29A3C7A4}" type="pres">
      <dgm:prSet presAssocID="{01AFF438-6C8E-4826-8213-C548D233B89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5FA53-697C-462A-9CF6-E30B199B773C}" type="pres">
      <dgm:prSet presAssocID="{01AFF438-6C8E-4826-8213-C548D233B89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B00007-B1CF-4254-BC34-3134E7BBE4BB}" type="pres">
      <dgm:prSet presAssocID="{C7237C5F-CFC2-4582-BBE5-542F6E50029E}" presName="sp" presStyleCnt="0"/>
      <dgm:spPr/>
    </dgm:pt>
    <dgm:pt modelId="{2FFBE76A-B84E-4C3B-96BB-7178A0C16FDC}" type="pres">
      <dgm:prSet presAssocID="{0C6EA4FA-EDA5-4C87-B766-21E20275895A}" presName="composite" presStyleCnt="0"/>
      <dgm:spPr/>
    </dgm:pt>
    <dgm:pt modelId="{03D7226D-7F33-47F5-81A4-F2704EE225EF}" type="pres">
      <dgm:prSet presAssocID="{0C6EA4FA-EDA5-4C87-B766-21E20275895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A5B04-F57E-4ADC-9DF0-D16D221CFE5A}" type="pres">
      <dgm:prSet presAssocID="{0C6EA4FA-EDA5-4C87-B766-21E20275895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160093-FA65-4E0F-B10F-C9C19200BAE7}" srcId="{6520E425-C076-4343-914E-9AE2A0850A30}" destId="{9F104C78-0F5D-4E8A-AA9D-2BFAAD0602B2}" srcOrd="2" destOrd="0" parTransId="{F7023B56-B789-4522-BB65-4F1777721C79}" sibTransId="{AD091B75-0F2F-4F7D-B835-613F7065561D}"/>
    <dgm:cxn modelId="{746E06CD-D8EB-4B2E-AEA7-6903DA9B5587}" srcId="{01AFF438-6C8E-4826-8213-C548D233B895}" destId="{A1899077-48B7-4462-AB3E-D25FE64470E5}" srcOrd="0" destOrd="0" parTransId="{0FC82BA7-8DEE-4E92-B524-902CE9F193E7}" sibTransId="{ECB3712F-D5AB-42D3-A6CA-F5966A1AA64B}"/>
    <dgm:cxn modelId="{4A3CF64B-9C40-48FA-A945-414C74F90367}" type="presOf" srcId="{A918D152-557C-441E-B190-7C4AA5895698}" destId="{E931F4CF-8A8F-4955-8C3B-22139A693F84}" srcOrd="0" destOrd="0" presId="urn:microsoft.com/office/officeart/2005/8/layout/chevron2"/>
    <dgm:cxn modelId="{7D685244-C87F-4FF3-8718-A7168E2CFC7F}" type="presOf" srcId="{38286669-05DF-4C26-B08A-B55A0036A3C5}" destId="{2C8737DD-61B2-4ABF-A152-74FB7E1327DD}" srcOrd="0" destOrd="0" presId="urn:microsoft.com/office/officeart/2005/8/layout/chevron2"/>
    <dgm:cxn modelId="{388CE714-0B1A-4968-AA38-519605658255}" srcId="{0C6EA4FA-EDA5-4C87-B766-21E20275895A}" destId="{0F68A8EB-5DB3-44AB-9242-5326D17F7BD3}" srcOrd="0" destOrd="0" parTransId="{03DAE211-3FE7-4A93-AA06-DF660E1FCC95}" sibTransId="{DC371147-0DEB-41BB-81A2-9703FFB8D7CF}"/>
    <dgm:cxn modelId="{EFFC2DDA-2E97-477D-9EAA-F5CAFA2D88AF}" srcId="{6520E425-C076-4343-914E-9AE2A0850A30}" destId="{0C6EA4FA-EDA5-4C87-B766-21E20275895A}" srcOrd="4" destOrd="0" parTransId="{63DC6043-0BC0-4F47-8EF8-4656818193A5}" sibTransId="{55B39944-7DAD-43B1-830C-D53B556DB192}"/>
    <dgm:cxn modelId="{112E4238-71D5-418E-B843-90F3329C81E0}" srcId="{38286669-05DF-4C26-B08A-B55A0036A3C5}" destId="{5C5D7114-46DA-4058-9DD9-B2E535591E25}" srcOrd="0" destOrd="0" parTransId="{C7E92C9B-6089-42FD-9839-04CC7956F451}" sibTransId="{C9AA696B-7B07-4B15-BC41-2D7AEDE37AA1}"/>
    <dgm:cxn modelId="{0B067694-AED0-47F7-A3A6-2B1A0D3290C9}" type="presOf" srcId="{0C6EA4FA-EDA5-4C87-B766-21E20275895A}" destId="{03D7226D-7F33-47F5-81A4-F2704EE225EF}" srcOrd="0" destOrd="0" presId="urn:microsoft.com/office/officeart/2005/8/layout/chevron2"/>
    <dgm:cxn modelId="{CEF22381-4638-4298-ABC7-EDD6AAFCB308}" type="presOf" srcId="{B81C2758-A2BF-4362-B477-3B88513E958C}" destId="{59DC4A49-60C5-4A89-AD58-CBE28756CDF1}" srcOrd="0" destOrd="0" presId="urn:microsoft.com/office/officeart/2005/8/layout/chevron2"/>
    <dgm:cxn modelId="{8B9BD3E4-A9C8-4F24-863C-5413F7370E06}" srcId="{6520E425-C076-4343-914E-9AE2A0850A30}" destId="{01AFF438-6C8E-4826-8213-C548D233B895}" srcOrd="3" destOrd="0" parTransId="{BDD69056-C501-4946-90C5-EE6DFC1B2BDB}" sibTransId="{C7237C5F-CFC2-4582-BBE5-542F6E50029E}"/>
    <dgm:cxn modelId="{98634973-BA56-4170-B8D8-1369DB1731D7}" type="presOf" srcId="{5C5D7114-46DA-4058-9DD9-B2E535591E25}" destId="{C0CE6C16-6780-4D21-BBC7-D79405E51C87}" srcOrd="0" destOrd="0" presId="urn:microsoft.com/office/officeart/2005/8/layout/chevron2"/>
    <dgm:cxn modelId="{D555028E-E790-40A7-B4FA-15E9618FB1B6}" type="presOf" srcId="{0F68A8EB-5DB3-44AB-9242-5326D17F7BD3}" destId="{E0DA5B04-F57E-4ADC-9DF0-D16D221CFE5A}" srcOrd="0" destOrd="0" presId="urn:microsoft.com/office/officeart/2005/8/layout/chevron2"/>
    <dgm:cxn modelId="{42837730-FDE1-423F-A664-8B19E3CA751F}" type="presOf" srcId="{01AFF438-6C8E-4826-8213-C548D233B895}" destId="{8CA8B453-6514-4E10-881C-7EEE29A3C7A4}" srcOrd="0" destOrd="0" presId="urn:microsoft.com/office/officeart/2005/8/layout/chevron2"/>
    <dgm:cxn modelId="{DCC26B0E-76AB-43B4-8341-3B0BA6572FD2}" type="presOf" srcId="{A1899077-48B7-4462-AB3E-D25FE64470E5}" destId="{6E05FA53-697C-462A-9CF6-E30B199B773C}" srcOrd="0" destOrd="0" presId="urn:microsoft.com/office/officeart/2005/8/layout/chevron2"/>
    <dgm:cxn modelId="{89336B40-81E1-4355-ABA0-3E8C5C84CC2E}" type="presOf" srcId="{0BBE6786-BCEC-41DC-885B-45F8A88DC48C}" destId="{A9D8A89A-E9E3-4E25-BDE3-111703C5205E}" srcOrd="0" destOrd="0" presId="urn:microsoft.com/office/officeart/2005/8/layout/chevron2"/>
    <dgm:cxn modelId="{62FCF4D3-40BE-4689-89FA-0B54A86F4AB4}" srcId="{6520E425-C076-4343-914E-9AE2A0850A30}" destId="{38286669-05DF-4C26-B08A-B55A0036A3C5}" srcOrd="1" destOrd="0" parTransId="{D27151AB-DDDC-496C-95E8-CB7E514473CD}" sibTransId="{FEA5FB10-4540-4419-8EFF-CBEC30ACEBE7}"/>
    <dgm:cxn modelId="{DB0CD07F-18D7-41ED-AB84-E47BE0CDB226}" srcId="{6520E425-C076-4343-914E-9AE2A0850A30}" destId="{A918D152-557C-441E-B190-7C4AA5895698}" srcOrd="0" destOrd="0" parTransId="{60A78796-067B-4EFD-9AAF-BEE6C0245E28}" sibTransId="{95BE1B38-8614-404A-A2AF-63F636F8A6D8}"/>
    <dgm:cxn modelId="{BA6D8177-C136-4EA4-900E-535CC7CFC3BA}" srcId="{9F104C78-0F5D-4E8A-AA9D-2BFAAD0602B2}" destId="{B81C2758-A2BF-4362-B477-3B88513E958C}" srcOrd="0" destOrd="0" parTransId="{49082234-061C-4B56-B655-2E9F4D9B4FA3}" sibTransId="{14C31EBB-3618-4706-9014-230945FE56C6}"/>
    <dgm:cxn modelId="{275B2196-28DE-4742-ADA9-5B79485BE79C}" type="presOf" srcId="{6520E425-C076-4343-914E-9AE2A0850A30}" destId="{2FBAC69F-48F2-4330-8E8A-377B05CA4EDC}" srcOrd="0" destOrd="0" presId="urn:microsoft.com/office/officeart/2005/8/layout/chevron2"/>
    <dgm:cxn modelId="{37F5904A-33D5-41CF-8636-929E27CC6F6B}" srcId="{A918D152-557C-441E-B190-7C4AA5895698}" destId="{0BBE6786-BCEC-41DC-885B-45F8A88DC48C}" srcOrd="0" destOrd="0" parTransId="{B79FD466-987F-4C9D-AAA2-0A298D99885A}" sibTransId="{EBD3734B-877A-4ACF-BBBD-D7B67BC4CCD3}"/>
    <dgm:cxn modelId="{50A4F26F-F877-4D54-9653-4F3E65E9CE13}" type="presOf" srcId="{9F104C78-0F5D-4E8A-AA9D-2BFAAD0602B2}" destId="{1616B00C-9D7F-422D-B846-26A18D4A51EB}" srcOrd="0" destOrd="0" presId="urn:microsoft.com/office/officeart/2005/8/layout/chevron2"/>
    <dgm:cxn modelId="{272B675E-F59E-4C34-A15E-DF4BB99F7F68}" type="presParOf" srcId="{2FBAC69F-48F2-4330-8E8A-377B05CA4EDC}" destId="{10008D55-5EEF-4367-B5B8-36E1AA5BC0D0}" srcOrd="0" destOrd="0" presId="urn:microsoft.com/office/officeart/2005/8/layout/chevron2"/>
    <dgm:cxn modelId="{95C924A9-C981-43CD-9A23-CBAB2C488B7F}" type="presParOf" srcId="{10008D55-5EEF-4367-B5B8-36E1AA5BC0D0}" destId="{E931F4CF-8A8F-4955-8C3B-22139A693F84}" srcOrd="0" destOrd="0" presId="urn:microsoft.com/office/officeart/2005/8/layout/chevron2"/>
    <dgm:cxn modelId="{78588A45-A6E2-4B1E-B9E0-6D6FA49D4E04}" type="presParOf" srcId="{10008D55-5EEF-4367-B5B8-36E1AA5BC0D0}" destId="{A9D8A89A-E9E3-4E25-BDE3-111703C5205E}" srcOrd="1" destOrd="0" presId="urn:microsoft.com/office/officeart/2005/8/layout/chevron2"/>
    <dgm:cxn modelId="{43C78266-35BA-44BA-AA30-81F1377D4C48}" type="presParOf" srcId="{2FBAC69F-48F2-4330-8E8A-377B05CA4EDC}" destId="{950CD068-305E-48BB-A798-0CC635BCF8AD}" srcOrd="1" destOrd="0" presId="urn:microsoft.com/office/officeart/2005/8/layout/chevron2"/>
    <dgm:cxn modelId="{EB9790AA-9C2B-4A92-9945-B7BEC92E02E6}" type="presParOf" srcId="{2FBAC69F-48F2-4330-8E8A-377B05CA4EDC}" destId="{A723D5E2-F441-4F57-B4DB-D1F9DEE00C72}" srcOrd="2" destOrd="0" presId="urn:microsoft.com/office/officeart/2005/8/layout/chevron2"/>
    <dgm:cxn modelId="{760C64D2-9167-4759-9D4E-562CA32B4BC2}" type="presParOf" srcId="{A723D5E2-F441-4F57-B4DB-D1F9DEE00C72}" destId="{2C8737DD-61B2-4ABF-A152-74FB7E1327DD}" srcOrd="0" destOrd="0" presId="urn:microsoft.com/office/officeart/2005/8/layout/chevron2"/>
    <dgm:cxn modelId="{63304E83-A7D9-44B7-A697-A6960E18B118}" type="presParOf" srcId="{A723D5E2-F441-4F57-B4DB-D1F9DEE00C72}" destId="{C0CE6C16-6780-4D21-BBC7-D79405E51C87}" srcOrd="1" destOrd="0" presId="urn:microsoft.com/office/officeart/2005/8/layout/chevron2"/>
    <dgm:cxn modelId="{F769C584-6896-4462-B1D8-BDF85EC3693E}" type="presParOf" srcId="{2FBAC69F-48F2-4330-8E8A-377B05CA4EDC}" destId="{F390AA57-C9E6-435D-AFD5-F0D60A55C828}" srcOrd="3" destOrd="0" presId="urn:microsoft.com/office/officeart/2005/8/layout/chevron2"/>
    <dgm:cxn modelId="{54A1B7D3-F77A-419A-B487-5DB06492FC9B}" type="presParOf" srcId="{2FBAC69F-48F2-4330-8E8A-377B05CA4EDC}" destId="{AB5A34AF-752B-492C-9C76-6377FAB6D313}" srcOrd="4" destOrd="0" presId="urn:microsoft.com/office/officeart/2005/8/layout/chevron2"/>
    <dgm:cxn modelId="{17746680-9F10-44F4-ABBD-DB7BFB900EE5}" type="presParOf" srcId="{AB5A34AF-752B-492C-9C76-6377FAB6D313}" destId="{1616B00C-9D7F-422D-B846-26A18D4A51EB}" srcOrd="0" destOrd="0" presId="urn:microsoft.com/office/officeart/2005/8/layout/chevron2"/>
    <dgm:cxn modelId="{3DCAA631-0C92-4617-8016-E9B971241B26}" type="presParOf" srcId="{AB5A34AF-752B-492C-9C76-6377FAB6D313}" destId="{59DC4A49-60C5-4A89-AD58-CBE28756CDF1}" srcOrd="1" destOrd="0" presId="urn:microsoft.com/office/officeart/2005/8/layout/chevron2"/>
    <dgm:cxn modelId="{D7ED23B3-1F52-4BFA-BC23-AC59524A5017}" type="presParOf" srcId="{2FBAC69F-48F2-4330-8E8A-377B05CA4EDC}" destId="{BA338387-1C2E-4419-B998-4A677F5E9000}" srcOrd="5" destOrd="0" presId="urn:microsoft.com/office/officeart/2005/8/layout/chevron2"/>
    <dgm:cxn modelId="{26550B21-AAF7-49A2-969D-3A638260598A}" type="presParOf" srcId="{2FBAC69F-48F2-4330-8E8A-377B05CA4EDC}" destId="{C0000D20-FF58-4DB1-AFBE-BD0A83663C85}" srcOrd="6" destOrd="0" presId="urn:microsoft.com/office/officeart/2005/8/layout/chevron2"/>
    <dgm:cxn modelId="{6FC051C3-97D8-4750-9469-3787FD0F7E35}" type="presParOf" srcId="{C0000D20-FF58-4DB1-AFBE-BD0A83663C85}" destId="{8CA8B453-6514-4E10-881C-7EEE29A3C7A4}" srcOrd="0" destOrd="0" presId="urn:microsoft.com/office/officeart/2005/8/layout/chevron2"/>
    <dgm:cxn modelId="{08A64AB9-A93E-4DC2-BD95-A1B83BF7DBE6}" type="presParOf" srcId="{C0000D20-FF58-4DB1-AFBE-BD0A83663C85}" destId="{6E05FA53-697C-462A-9CF6-E30B199B773C}" srcOrd="1" destOrd="0" presId="urn:microsoft.com/office/officeart/2005/8/layout/chevron2"/>
    <dgm:cxn modelId="{471C4BB3-AB1E-4EE8-A25C-7CAB820146A3}" type="presParOf" srcId="{2FBAC69F-48F2-4330-8E8A-377B05CA4EDC}" destId="{F0B00007-B1CF-4254-BC34-3134E7BBE4BB}" srcOrd="7" destOrd="0" presId="urn:microsoft.com/office/officeart/2005/8/layout/chevron2"/>
    <dgm:cxn modelId="{C2720667-B834-4B4A-88A8-C8D70255CA86}" type="presParOf" srcId="{2FBAC69F-48F2-4330-8E8A-377B05CA4EDC}" destId="{2FFBE76A-B84E-4C3B-96BB-7178A0C16FDC}" srcOrd="8" destOrd="0" presId="urn:microsoft.com/office/officeart/2005/8/layout/chevron2"/>
    <dgm:cxn modelId="{B649EBB4-410D-43C6-895E-181206EB73D7}" type="presParOf" srcId="{2FFBE76A-B84E-4C3B-96BB-7178A0C16FDC}" destId="{03D7226D-7F33-47F5-81A4-F2704EE225EF}" srcOrd="0" destOrd="0" presId="urn:microsoft.com/office/officeart/2005/8/layout/chevron2"/>
    <dgm:cxn modelId="{F4C5EBCB-CDD2-4E45-BDA6-07DD79E2A1D1}" type="presParOf" srcId="{2FFBE76A-B84E-4C3B-96BB-7178A0C16FDC}" destId="{E0DA5B04-F57E-4ADC-9DF0-D16D221CFE5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D7A748-2604-45B4-9520-B4465035DC3A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86B15D2-AA4D-479E-B73E-4FB3DBA443C5}">
      <dgm:prSet phldrT="[Текст]" phldr="1"/>
      <dgm:spPr/>
      <dgm:t>
        <a:bodyPr/>
        <a:lstStyle/>
        <a:p>
          <a:endParaRPr lang="ru-RU"/>
        </a:p>
      </dgm:t>
    </dgm:pt>
    <dgm:pt modelId="{04A2E2CB-FDC0-4220-968C-399763B1CA4D}" type="parTrans" cxnId="{94756B23-8B50-48F5-9D0D-0C738642ECA6}">
      <dgm:prSet/>
      <dgm:spPr/>
      <dgm:t>
        <a:bodyPr/>
        <a:lstStyle/>
        <a:p>
          <a:endParaRPr lang="ru-RU"/>
        </a:p>
      </dgm:t>
    </dgm:pt>
    <dgm:pt modelId="{A699ACB1-E4A3-4687-B2ED-C0A071133608}" type="sibTrans" cxnId="{94756B23-8B50-48F5-9D0D-0C738642ECA6}">
      <dgm:prSet/>
      <dgm:spPr/>
      <dgm:t>
        <a:bodyPr/>
        <a:lstStyle/>
        <a:p>
          <a:endParaRPr lang="ru-RU"/>
        </a:p>
      </dgm:t>
    </dgm:pt>
    <dgm:pt modelId="{F4FF96A5-BD7F-41E6-B869-806FB9FC3AB1}">
      <dgm:prSet phldrT="[Текст]"/>
      <dgm:spPr/>
      <dgm:t>
        <a:bodyPr/>
        <a:lstStyle/>
        <a:p>
          <a:r>
            <a:rPr lang="ru-RU" dirty="0" smtClean="0"/>
            <a:t>Искусственный интеллект и машинное обучение для прогнозирования рисков.</a:t>
          </a:r>
          <a:endParaRPr lang="ru-RU" dirty="0"/>
        </a:p>
      </dgm:t>
    </dgm:pt>
    <dgm:pt modelId="{CE9B0699-8510-47DF-95D4-C8EB0BD44C2B}" type="parTrans" cxnId="{32B3B85C-49CB-4DFC-9C12-1E7A65788D7F}">
      <dgm:prSet/>
      <dgm:spPr/>
      <dgm:t>
        <a:bodyPr/>
        <a:lstStyle/>
        <a:p>
          <a:endParaRPr lang="ru-RU"/>
        </a:p>
      </dgm:t>
    </dgm:pt>
    <dgm:pt modelId="{F94B2302-7F88-40AC-BC68-D89A16DA8DC6}" type="sibTrans" cxnId="{32B3B85C-49CB-4DFC-9C12-1E7A65788D7F}">
      <dgm:prSet/>
      <dgm:spPr/>
      <dgm:t>
        <a:bodyPr/>
        <a:lstStyle/>
        <a:p>
          <a:endParaRPr lang="ru-RU"/>
        </a:p>
      </dgm:t>
    </dgm:pt>
    <dgm:pt modelId="{3E94D093-FF2E-4CA2-B8AD-57D1B1979530}">
      <dgm:prSet phldrT="[Текст]" phldr="1"/>
      <dgm:spPr/>
      <dgm:t>
        <a:bodyPr/>
        <a:lstStyle/>
        <a:p>
          <a:endParaRPr lang="ru-RU"/>
        </a:p>
      </dgm:t>
    </dgm:pt>
    <dgm:pt modelId="{E906B23E-EE97-4147-B046-F551621BAEA4}" type="parTrans" cxnId="{24203B50-5B01-4FBC-848D-8C41DD2B828A}">
      <dgm:prSet/>
      <dgm:spPr/>
      <dgm:t>
        <a:bodyPr/>
        <a:lstStyle/>
        <a:p>
          <a:endParaRPr lang="ru-RU"/>
        </a:p>
      </dgm:t>
    </dgm:pt>
    <dgm:pt modelId="{05C1DC85-731C-450F-BD1F-DBC90317C56C}" type="sibTrans" cxnId="{24203B50-5B01-4FBC-848D-8C41DD2B828A}">
      <dgm:prSet/>
      <dgm:spPr/>
      <dgm:t>
        <a:bodyPr/>
        <a:lstStyle/>
        <a:p>
          <a:endParaRPr lang="ru-RU"/>
        </a:p>
      </dgm:t>
    </dgm:pt>
    <dgm:pt modelId="{F1318D7A-0A8A-42B3-A745-6D67BF26F125}">
      <dgm:prSet phldrT="[Текст]"/>
      <dgm:spPr/>
      <dgm:t>
        <a:bodyPr/>
        <a:lstStyle/>
        <a:p>
          <a:r>
            <a:rPr lang="ru-RU" dirty="0" smtClean="0"/>
            <a:t>Роботы и </a:t>
          </a:r>
          <a:r>
            <a:rPr lang="ru-RU" dirty="0" err="1" smtClean="0"/>
            <a:t>экзоскелеты</a:t>
          </a:r>
          <a:r>
            <a:rPr lang="ru-RU" dirty="0" smtClean="0"/>
            <a:t>, повышающие эффективность и снижая нагрузку на работников.</a:t>
          </a:r>
          <a:endParaRPr lang="ru-RU" dirty="0"/>
        </a:p>
      </dgm:t>
    </dgm:pt>
    <dgm:pt modelId="{39D2D4B3-2E16-4CBD-95B5-B90AE98A86C4}" type="parTrans" cxnId="{A560B8B2-57A5-4BD9-AABD-867507159923}">
      <dgm:prSet/>
      <dgm:spPr/>
      <dgm:t>
        <a:bodyPr/>
        <a:lstStyle/>
        <a:p>
          <a:endParaRPr lang="ru-RU"/>
        </a:p>
      </dgm:t>
    </dgm:pt>
    <dgm:pt modelId="{889707D6-41AE-4141-B947-B2A5B2FB616B}" type="sibTrans" cxnId="{A560B8B2-57A5-4BD9-AABD-867507159923}">
      <dgm:prSet/>
      <dgm:spPr/>
      <dgm:t>
        <a:bodyPr/>
        <a:lstStyle/>
        <a:p>
          <a:endParaRPr lang="ru-RU"/>
        </a:p>
      </dgm:t>
    </dgm:pt>
    <dgm:pt modelId="{580844B4-1D27-4B2A-9D99-18F0EAE85B8B}">
      <dgm:prSet phldrT="[Текст]" phldr="1"/>
      <dgm:spPr/>
      <dgm:t>
        <a:bodyPr/>
        <a:lstStyle/>
        <a:p>
          <a:endParaRPr lang="ru-RU"/>
        </a:p>
      </dgm:t>
    </dgm:pt>
    <dgm:pt modelId="{E44FF9A2-C9AB-4DA8-BFF5-58123BC3FDD4}" type="parTrans" cxnId="{615F4557-1C75-4AE4-94B2-5B98C8CEF805}">
      <dgm:prSet/>
      <dgm:spPr/>
      <dgm:t>
        <a:bodyPr/>
        <a:lstStyle/>
        <a:p>
          <a:endParaRPr lang="ru-RU"/>
        </a:p>
      </dgm:t>
    </dgm:pt>
    <dgm:pt modelId="{5B17DC76-7C13-4CF9-A2D3-02608CBCD33E}" type="sibTrans" cxnId="{615F4557-1C75-4AE4-94B2-5B98C8CEF805}">
      <dgm:prSet/>
      <dgm:spPr/>
      <dgm:t>
        <a:bodyPr/>
        <a:lstStyle/>
        <a:p>
          <a:endParaRPr lang="ru-RU"/>
        </a:p>
      </dgm:t>
    </dgm:pt>
    <dgm:pt modelId="{5F721DFF-7639-4091-98C3-4518AD92D798}">
      <dgm:prSet phldrT="[Текст]"/>
      <dgm:spPr/>
      <dgm:t>
        <a:bodyPr/>
        <a:lstStyle/>
        <a:p>
          <a:r>
            <a:rPr lang="ru-RU" dirty="0" err="1" smtClean="0"/>
            <a:t>Беспилотники</a:t>
          </a:r>
          <a:r>
            <a:rPr lang="ru-RU" dirty="0" smtClean="0"/>
            <a:t> (БПЛА) для мониторинга опасных зон.</a:t>
          </a:r>
          <a:endParaRPr lang="ru-RU" dirty="0"/>
        </a:p>
      </dgm:t>
    </dgm:pt>
    <dgm:pt modelId="{70FA0C78-2E7C-41C6-B773-42692E7C88E2}" type="parTrans" cxnId="{7FEAF8AB-DCC6-475D-9D22-62F2E05015D4}">
      <dgm:prSet/>
      <dgm:spPr/>
      <dgm:t>
        <a:bodyPr/>
        <a:lstStyle/>
        <a:p>
          <a:endParaRPr lang="ru-RU"/>
        </a:p>
      </dgm:t>
    </dgm:pt>
    <dgm:pt modelId="{256FE702-C698-4DD5-9A83-75CA50D75180}" type="sibTrans" cxnId="{7FEAF8AB-DCC6-475D-9D22-62F2E05015D4}">
      <dgm:prSet/>
      <dgm:spPr/>
      <dgm:t>
        <a:bodyPr/>
        <a:lstStyle/>
        <a:p>
          <a:endParaRPr lang="ru-RU"/>
        </a:p>
      </dgm:t>
    </dgm:pt>
    <dgm:pt modelId="{54081201-BF0B-45A0-A0EA-E5AC98426DBC}">
      <dgm:prSet/>
      <dgm:spPr/>
      <dgm:t>
        <a:bodyPr/>
        <a:lstStyle/>
        <a:p>
          <a:endParaRPr lang="ru-RU"/>
        </a:p>
      </dgm:t>
    </dgm:pt>
    <dgm:pt modelId="{0E13E0BB-9E46-427A-9C32-E244800DBFE6}" type="parTrans" cxnId="{85ED0421-6CAA-406F-BD4D-2638A2573066}">
      <dgm:prSet/>
      <dgm:spPr/>
      <dgm:t>
        <a:bodyPr/>
        <a:lstStyle/>
        <a:p>
          <a:endParaRPr lang="ru-RU"/>
        </a:p>
      </dgm:t>
    </dgm:pt>
    <dgm:pt modelId="{76E32856-877E-4366-AB44-C2177981FDF2}" type="sibTrans" cxnId="{85ED0421-6CAA-406F-BD4D-2638A2573066}">
      <dgm:prSet/>
      <dgm:spPr/>
      <dgm:t>
        <a:bodyPr/>
        <a:lstStyle/>
        <a:p>
          <a:endParaRPr lang="ru-RU"/>
        </a:p>
      </dgm:t>
    </dgm:pt>
    <dgm:pt modelId="{9506D303-6C6F-4166-B4A2-D16E49DCA281}">
      <dgm:prSet/>
      <dgm:spPr/>
      <dgm:t>
        <a:bodyPr/>
        <a:lstStyle/>
        <a:p>
          <a:endParaRPr lang="ru-RU"/>
        </a:p>
      </dgm:t>
    </dgm:pt>
    <dgm:pt modelId="{0A127F21-0406-492B-B0B3-A6E07BB5A9B3}" type="parTrans" cxnId="{AC0F7723-05A1-491B-A963-8901D99945CB}">
      <dgm:prSet/>
      <dgm:spPr/>
      <dgm:t>
        <a:bodyPr/>
        <a:lstStyle/>
        <a:p>
          <a:endParaRPr lang="ru-RU"/>
        </a:p>
      </dgm:t>
    </dgm:pt>
    <dgm:pt modelId="{7E30D694-7161-4254-8DB3-FF4ED2619674}" type="sibTrans" cxnId="{AC0F7723-05A1-491B-A963-8901D99945CB}">
      <dgm:prSet/>
      <dgm:spPr/>
      <dgm:t>
        <a:bodyPr/>
        <a:lstStyle/>
        <a:p>
          <a:endParaRPr lang="ru-RU"/>
        </a:p>
      </dgm:t>
    </dgm:pt>
    <dgm:pt modelId="{40D897FE-5F91-4CD2-94F6-AF9C836F1E27}">
      <dgm:prSet/>
      <dgm:spPr/>
      <dgm:t>
        <a:bodyPr/>
        <a:lstStyle/>
        <a:p>
          <a:r>
            <a:rPr lang="ru-RU" smtClean="0"/>
            <a:t>Интернет вещание  для отслеживания условий труда в реальном времени</a:t>
          </a:r>
          <a:endParaRPr lang="ru-RU"/>
        </a:p>
      </dgm:t>
    </dgm:pt>
    <dgm:pt modelId="{D90CFF75-3C2A-44A2-8C05-F0CCD4C53290}" type="parTrans" cxnId="{0C215FB3-B1FE-4073-8BE1-CB8008ECF387}">
      <dgm:prSet/>
      <dgm:spPr/>
      <dgm:t>
        <a:bodyPr/>
        <a:lstStyle/>
        <a:p>
          <a:endParaRPr lang="ru-RU"/>
        </a:p>
      </dgm:t>
    </dgm:pt>
    <dgm:pt modelId="{D8130FA2-8986-46A7-896C-EEC2C312F613}" type="sibTrans" cxnId="{0C215FB3-B1FE-4073-8BE1-CB8008ECF387}">
      <dgm:prSet/>
      <dgm:spPr/>
      <dgm:t>
        <a:bodyPr/>
        <a:lstStyle/>
        <a:p>
          <a:endParaRPr lang="ru-RU"/>
        </a:p>
      </dgm:t>
    </dgm:pt>
    <dgm:pt modelId="{CDB993D1-E676-4D7C-9B38-5A0D3392206B}">
      <dgm:prSet/>
      <dgm:spPr/>
      <dgm:t>
        <a:bodyPr/>
        <a:lstStyle/>
        <a:p>
          <a:r>
            <a:rPr lang="ru-RU" dirty="0" smtClean="0"/>
            <a:t>Виртуальная и дополненная реальность для обучения и моделирования опасных ситуаций.</a:t>
          </a:r>
          <a:endParaRPr lang="ru-RU" dirty="0"/>
        </a:p>
      </dgm:t>
    </dgm:pt>
    <dgm:pt modelId="{C67A6A14-4BF6-42BE-B3AC-E31EC5AC7ACF}" type="parTrans" cxnId="{6E5E2A92-C70A-4F6F-851E-C505496D4193}">
      <dgm:prSet/>
      <dgm:spPr/>
      <dgm:t>
        <a:bodyPr/>
        <a:lstStyle/>
        <a:p>
          <a:endParaRPr lang="ru-RU"/>
        </a:p>
      </dgm:t>
    </dgm:pt>
    <dgm:pt modelId="{68890D63-08EE-4AA3-90D1-31E7732899DD}" type="sibTrans" cxnId="{6E5E2A92-C70A-4F6F-851E-C505496D4193}">
      <dgm:prSet/>
      <dgm:spPr/>
      <dgm:t>
        <a:bodyPr/>
        <a:lstStyle/>
        <a:p>
          <a:endParaRPr lang="ru-RU"/>
        </a:p>
      </dgm:t>
    </dgm:pt>
    <dgm:pt modelId="{494C4C77-6F2A-4DD6-B836-F7AE6FA1AC27}">
      <dgm:prSet/>
      <dgm:spPr/>
      <dgm:t>
        <a:bodyPr/>
        <a:lstStyle/>
        <a:p>
          <a:endParaRPr lang="ru-RU" dirty="0"/>
        </a:p>
      </dgm:t>
    </dgm:pt>
    <dgm:pt modelId="{9FBF77B3-BF46-4209-B30E-9AB3F2CDB9B1}" type="parTrans" cxnId="{73CE4CF3-5F22-4CB9-9B1B-9EF3AB4B9F6A}">
      <dgm:prSet/>
      <dgm:spPr/>
      <dgm:t>
        <a:bodyPr/>
        <a:lstStyle/>
        <a:p>
          <a:endParaRPr lang="ru-RU"/>
        </a:p>
      </dgm:t>
    </dgm:pt>
    <dgm:pt modelId="{316E1A3F-ECD4-457C-9FEE-E26EA17D1512}" type="sibTrans" cxnId="{73CE4CF3-5F22-4CB9-9B1B-9EF3AB4B9F6A}">
      <dgm:prSet/>
      <dgm:spPr/>
      <dgm:t>
        <a:bodyPr/>
        <a:lstStyle/>
        <a:p>
          <a:endParaRPr lang="ru-RU"/>
        </a:p>
      </dgm:t>
    </dgm:pt>
    <dgm:pt modelId="{DC704FDC-B357-49C7-A5E1-F2AFA658FFEB}">
      <dgm:prSet/>
      <dgm:spPr/>
      <dgm:t>
        <a:bodyPr/>
        <a:lstStyle/>
        <a:p>
          <a:r>
            <a:rPr lang="ru-RU" dirty="0" smtClean="0"/>
            <a:t>Появление новых типов работы, включая занятость на цифровых платформах, удаленный и гибридный формат  труда, </a:t>
          </a:r>
          <a:r>
            <a:rPr lang="ru-RU" dirty="0" err="1" smtClean="0"/>
            <a:t>телеработа</a:t>
          </a:r>
          <a:r>
            <a:rPr lang="ru-RU" dirty="0" smtClean="0"/>
            <a:t>.</a:t>
          </a:r>
          <a:endParaRPr lang="ru-RU" dirty="0"/>
        </a:p>
      </dgm:t>
    </dgm:pt>
    <dgm:pt modelId="{F3DC0ABA-9B08-4740-93A8-99439FACE13D}" type="parTrans" cxnId="{76C7DA96-5D00-4D9F-B659-3F4F93CE8FD6}">
      <dgm:prSet/>
      <dgm:spPr/>
    </dgm:pt>
    <dgm:pt modelId="{15126CB6-FE65-488D-9BA0-481872FBD9B7}" type="sibTrans" cxnId="{76C7DA96-5D00-4D9F-B659-3F4F93CE8FD6}">
      <dgm:prSet/>
      <dgm:spPr/>
    </dgm:pt>
    <dgm:pt modelId="{4C049E03-28D9-4581-A9E7-613FE5FFC395}" type="pres">
      <dgm:prSet presAssocID="{A4D7A748-2604-45B4-9520-B4465035DC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55B4F-6D45-4948-AE4A-525256DB66CE}" type="pres">
      <dgm:prSet presAssocID="{086B15D2-AA4D-479E-B73E-4FB3DBA443C5}" presName="composite" presStyleCnt="0"/>
      <dgm:spPr/>
    </dgm:pt>
    <dgm:pt modelId="{056C379B-BCCB-428B-99A1-9F9E9C74D2D3}" type="pres">
      <dgm:prSet presAssocID="{086B15D2-AA4D-479E-B73E-4FB3DBA443C5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22D1AD-6952-485F-873B-36D14ACE3E5A}" type="pres">
      <dgm:prSet presAssocID="{086B15D2-AA4D-479E-B73E-4FB3DBA443C5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E5F6C-5EC3-4011-9455-AD83DF0EFA14}" type="pres">
      <dgm:prSet presAssocID="{A699ACB1-E4A3-4687-B2ED-C0A071133608}" presName="sp" presStyleCnt="0"/>
      <dgm:spPr/>
    </dgm:pt>
    <dgm:pt modelId="{C8C74FCA-1486-4EE3-95F4-0D2A1A6AE699}" type="pres">
      <dgm:prSet presAssocID="{3E94D093-FF2E-4CA2-B8AD-57D1B1979530}" presName="composite" presStyleCnt="0"/>
      <dgm:spPr/>
    </dgm:pt>
    <dgm:pt modelId="{81C0999E-EFCB-4AE2-8F6B-9CC2575BF3F6}" type="pres">
      <dgm:prSet presAssocID="{3E94D093-FF2E-4CA2-B8AD-57D1B1979530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4E162-2C85-40CC-9B87-181D0726B735}" type="pres">
      <dgm:prSet presAssocID="{3E94D093-FF2E-4CA2-B8AD-57D1B1979530}" presName="descendantText" presStyleLbl="alignAcc1" presStyleIdx="1" presStyleCnt="6" custLinFactNeighborX="-298" custLinFactNeighborY="3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8912-614A-40C1-8542-04E1567778E5}" type="pres">
      <dgm:prSet presAssocID="{05C1DC85-731C-450F-BD1F-DBC90317C56C}" presName="sp" presStyleCnt="0"/>
      <dgm:spPr/>
    </dgm:pt>
    <dgm:pt modelId="{0E273238-80C8-440E-A6A4-28B4A97CB4A1}" type="pres">
      <dgm:prSet presAssocID="{580844B4-1D27-4B2A-9D99-18F0EAE85B8B}" presName="composite" presStyleCnt="0"/>
      <dgm:spPr/>
    </dgm:pt>
    <dgm:pt modelId="{05865198-8E99-486C-91DA-DC5A00FA6EC9}" type="pres">
      <dgm:prSet presAssocID="{580844B4-1D27-4B2A-9D99-18F0EAE85B8B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DD91B7-54BC-4885-9373-2486134F0F5E}" type="pres">
      <dgm:prSet presAssocID="{580844B4-1D27-4B2A-9D99-18F0EAE85B8B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C9AD9-B01F-4A1F-933C-EAD2B807E26E}" type="pres">
      <dgm:prSet presAssocID="{5B17DC76-7C13-4CF9-A2D3-02608CBCD33E}" presName="sp" presStyleCnt="0"/>
      <dgm:spPr/>
    </dgm:pt>
    <dgm:pt modelId="{2E01FADB-07D5-48A7-A094-0B8849FA4F32}" type="pres">
      <dgm:prSet presAssocID="{54081201-BF0B-45A0-A0EA-E5AC98426DBC}" presName="composite" presStyleCnt="0"/>
      <dgm:spPr/>
    </dgm:pt>
    <dgm:pt modelId="{DF1185CA-3016-4B70-880A-CD409587E236}" type="pres">
      <dgm:prSet presAssocID="{54081201-BF0B-45A0-A0EA-E5AC98426DBC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4BFD1-7E55-4BE8-90E3-B1150CBD6D9C}" type="pres">
      <dgm:prSet presAssocID="{54081201-BF0B-45A0-A0EA-E5AC98426DB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02B7B-578E-4920-B7C5-850615F2B1E2}" type="pres">
      <dgm:prSet presAssocID="{76E32856-877E-4366-AB44-C2177981FDF2}" presName="sp" presStyleCnt="0"/>
      <dgm:spPr/>
    </dgm:pt>
    <dgm:pt modelId="{1D33F6C7-6CBB-463C-AA5E-B8AF796F7EF7}" type="pres">
      <dgm:prSet presAssocID="{9506D303-6C6F-4166-B4A2-D16E49DCA281}" presName="composite" presStyleCnt="0"/>
      <dgm:spPr/>
    </dgm:pt>
    <dgm:pt modelId="{151BCCB3-C422-4AEA-A538-E861B13FCFA6}" type="pres">
      <dgm:prSet presAssocID="{9506D303-6C6F-4166-B4A2-D16E49DCA281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DC7CF-E5AD-48CC-A6F0-895F723F5B42}" type="pres">
      <dgm:prSet presAssocID="{9506D303-6C6F-4166-B4A2-D16E49DCA281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370E4-B510-43B5-A49D-2ACFE90D12B8}" type="pres">
      <dgm:prSet presAssocID="{7E30D694-7161-4254-8DB3-FF4ED2619674}" presName="sp" presStyleCnt="0"/>
      <dgm:spPr/>
    </dgm:pt>
    <dgm:pt modelId="{6CE00ADF-A944-4689-9AC8-E04E04B1DCD5}" type="pres">
      <dgm:prSet presAssocID="{494C4C77-6F2A-4DD6-B836-F7AE6FA1AC27}" presName="composite" presStyleCnt="0"/>
      <dgm:spPr/>
    </dgm:pt>
    <dgm:pt modelId="{A45A4359-57A0-4334-9A8E-155DE5F590BC}" type="pres">
      <dgm:prSet presAssocID="{494C4C77-6F2A-4DD6-B836-F7AE6FA1AC27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58F861-8FC4-41AC-A593-C7385FD26E3E}" type="pres">
      <dgm:prSet presAssocID="{494C4C77-6F2A-4DD6-B836-F7AE6FA1AC2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1A70E2-D0A7-41D7-A2E4-36783973576E}" type="presOf" srcId="{A4D7A748-2604-45B4-9520-B4465035DC3A}" destId="{4C049E03-28D9-4581-A9E7-613FE5FFC395}" srcOrd="0" destOrd="0" presId="urn:microsoft.com/office/officeart/2005/8/layout/chevron2"/>
    <dgm:cxn modelId="{8B20E029-4B22-4F9A-86C9-3ECE1E06A7AE}" type="presOf" srcId="{494C4C77-6F2A-4DD6-B836-F7AE6FA1AC27}" destId="{A45A4359-57A0-4334-9A8E-155DE5F590BC}" srcOrd="0" destOrd="0" presId="urn:microsoft.com/office/officeart/2005/8/layout/chevron2"/>
    <dgm:cxn modelId="{FD540655-D1CA-4D37-B0FC-A4A577324A85}" type="presOf" srcId="{9506D303-6C6F-4166-B4A2-D16E49DCA281}" destId="{151BCCB3-C422-4AEA-A538-E861B13FCFA6}" srcOrd="0" destOrd="0" presId="urn:microsoft.com/office/officeart/2005/8/layout/chevron2"/>
    <dgm:cxn modelId="{0AF55F70-C663-441D-820E-333C410DA166}" type="presOf" srcId="{CDB993D1-E676-4D7C-9B38-5A0D3392206B}" destId="{C81DC7CF-E5AD-48CC-A6F0-895F723F5B42}" srcOrd="0" destOrd="0" presId="urn:microsoft.com/office/officeart/2005/8/layout/chevron2"/>
    <dgm:cxn modelId="{0C215FB3-B1FE-4073-8BE1-CB8008ECF387}" srcId="{54081201-BF0B-45A0-A0EA-E5AC98426DBC}" destId="{40D897FE-5F91-4CD2-94F6-AF9C836F1E27}" srcOrd="0" destOrd="0" parTransId="{D90CFF75-3C2A-44A2-8C05-F0CCD4C53290}" sibTransId="{D8130FA2-8986-46A7-896C-EEC2C312F613}"/>
    <dgm:cxn modelId="{A560B8B2-57A5-4BD9-AABD-867507159923}" srcId="{3E94D093-FF2E-4CA2-B8AD-57D1B1979530}" destId="{F1318D7A-0A8A-42B3-A745-6D67BF26F125}" srcOrd="0" destOrd="0" parTransId="{39D2D4B3-2E16-4CBD-95B5-B90AE98A86C4}" sibTransId="{889707D6-41AE-4141-B947-B2A5B2FB616B}"/>
    <dgm:cxn modelId="{32B3B85C-49CB-4DFC-9C12-1E7A65788D7F}" srcId="{086B15D2-AA4D-479E-B73E-4FB3DBA443C5}" destId="{F4FF96A5-BD7F-41E6-B869-806FB9FC3AB1}" srcOrd="0" destOrd="0" parTransId="{CE9B0699-8510-47DF-95D4-C8EB0BD44C2B}" sibTransId="{F94B2302-7F88-40AC-BC68-D89A16DA8DC6}"/>
    <dgm:cxn modelId="{6E5E2A92-C70A-4F6F-851E-C505496D4193}" srcId="{9506D303-6C6F-4166-B4A2-D16E49DCA281}" destId="{CDB993D1-E676-4D7C-9B38-5A0D3392206B}" srcOrd="0" destOrd="0" parTransId="{C67A6A14-4BF6-42BE-B3AC-E31EC5AC7ACF}" sibTransId="{68890D63-08EE-4AA3-90D1-31E7732899DD}"/>
    <dgm:cxn modelId="{7D38197D-9664-4075-A779-3A8CAC55FC74}" type="presOf" srcId="{086B15D2-AA4D-479E-B73E-4FB3DBA443C5}" destId="{056C379B-BCCB-428B-99A1-9F9E9C74D2D3}" srcOrd="0" destOrd="0" presId="urn:microsoft.com/office/officeart/2005/8/layout/chevron2"/>
    <dgm:cxn modelId="{615F4557-1C75-4AE4-94B2-5B98C8CEF805}" srcId="{A4D7A748-2604-45B4-9520-B4465035DC3A}" destId="{580844B4-1D27-4B2A-9D99-18F0EAE85B8B}" srcOrd="2" destOrd="0" parTransId="{E44FF9A2-C9AB-4DA8-BFF5-58123BC3FDD4}" sibTransId="{5B17DC76-7C13-4CF9-A2D3-02608CBCD33E}"/>
    <dgm:cxn modelId="{63E9691E-FDD0-44A9-BC93-B3C5CD5A39F8}" type="presOf" srcId="{40D897FE-5F91-4CD2-94F6-AF9C836F1E27}" destId="{2844BFD1-7E55-4BE8-90E3-B1150CBD6D9C}" srcOrd="0" destOrd="0" presId="urn:microsoft.com/office/officeart/2005/8/layout/chevron2"/>
    <dgm:cxn modelId="{2EEDC778-EE03-4FFB-8412-A0550A6FEDA2}" type="presOf" srcId="{F1318D7A-0A8A-42B3-A745-6D67BF26F125}" destId="{DA54E162-2C85-40CC-9B87-181D0726B735}" srcOrd="0" destOrd="0" presId="urn:microsoft.com/office/officeart/2005/8/layout/chevron2"/>
    <dgm:cxn modelId="{DD07AE78-302D-438A-BB1B-73849D78A2C2}" type="presOf" srcId="{F4FF96A5-BD7F-41E6-B869-806FB9FC3AB1}" destId="{B822D1AD-6952-485F-873B-36D14ACE3E5A}" srcOrd="0" destOrd="0" presId="urn:microsoft.com/office/officeart/2005/8/layout/chevron2"/>
    <dgm:cxn modelId="{76C7DA96-5D00-4D9F-B659-3F4F93CE8FD6}" srcId="{494C4C77-6F2A-4DD6-B836-F7AE6FA1AC27}" destId="{DC704FDC-B357-49C7-A5E1-F2AFA658FFEB}" srcOrd="0" destOrd="0" parTransId="{F3DC0ABA-9B08-4740-93A8-99439FACE13D}" sibTransId="{15126CB6-FE65-488D-9BA0-481872FBD9B7}"/>
    <dgm:cxn modelId="{85ED0421-6CAA-406F-BD4D-2638A2573066}" srcId="{A4D7A748-2604-45B4-9520-B4465035DC3A}" destId="{54081201-BF0B-45A0-A0EA-E5AC98426DBC}" srcOrd="3" destOrd="0" parTransId="{0E13E0BB-9E46-427A-9C32-E244800DBFE6}" sibTransId="{76E32856-877E-4366-AB44-C2177981FDF2}"/>
    <dgm:cxn modelId="{EFA16A8C-F822-4060-A94F-D2D1EF6427CD}" type="presOf" srcId="{DC704FDC-B357-49C7-A5E1-F2AFA658FFEB}" destId="{2E58F861-8FC4-41AC-A593-C7385FD26E3E}" srcOrd="0" destOrd="0" presId="urn:microsoft.com/office/officeart/2005/8/layout/chevron2"/>
    <dgm:cxn modelId="{24203B50-5B01-4FBC-848D-8C41DD2B828A}" srcId="{A4D7A748-2604-45B4-9520-B4465035DC3A}" destId="{3E94D093-FF2E-4CA2-B8AD-57D1B1979530}" srcOrd="1" destOrd="0" parTransId="{E906B23E-EE97-4147-B046-F551621BAEA4}" sibTransId="{05C1DC85-731C-450F-BD1F-DBC90317C56C}"/>
    <dgm:cxn modelId="{AC0F7723-05A1-491B-A963-8901D99945CB}" srcId="{A4D7A748-2604-45B4-9520-B4465035DC3A}" destId="{9506D303-6C6F-4166-B4A2-D16E49DCA281}" srcOrd="4" destOrd="0" parTransId="{0A127F21-0406-492B-B0B3-A6E07BB5A9B3}" sibTransId="{7E30D694-7161-4254-8DB3-FF4ED2619674}"/>
    <dgm:cxn modelId="{714452A7-9084-4CE6-BFE3-719DE18902DC}" type="presOf" srcId="{5F721DFF-7639-4091-98C3-4518AD92D798}" destId="{7BDD91B7-54BC-4885-9373-2486134F0F5E}" srcOrd="0" destOrd="0" presId="urn:microsoft.com/office/officeart/2005/8/layout/chevron2"/>
    <dgm:cxn modelId="{68D2D8EE-8697-43BB-8E58-9E1FFFA22778}" type="presOf" srcId="{54081201-BF0B-45A0-A0EA-E5AC98426DBC}" destId="{DF1185CA-3016-4B70-880A-CD409587E236}" srcOrd="0" destOrd="0" presId="urn:microsoft.com/office/officeart/2005/8/layout/chevron2"/>
    <dgm:cxn modelId="{73CE4CF3-5F22-4CB9-9B1B-9EF3AB4B9F6A}" srcId="{A4D7A748-2604-45B4-9520-B4465035DC3A}" destId="{494C4C77-6F2A-4DD6-B836-F7AE6FA1AC27}" srcOrd="5" destOrd="0" parTransId="{9FBF77B3-BF46-4209-B30E-9AB3F2CDB9B1}" sibTransId="{316E1A3F-ECD4-457C-9FEE-E26EA17D1512}"/>
    <dgm:cxn modelId="{7FEAF8AB-DCC6-475D-9D22-62F2E05015D4}" srcId="{580844B4-1D27-4B2A-9D99-18F0EAE85B8B}" destId="{5F721DFF-7639-4091-98C3-4518AD92D798}" srcOrd="0" destOrd="0" parTransId="{70FA0C78-2E7C-41C6-B773-42692E7C88E2}" sibTransId="{256FE702-C698-4DD5-9A83-75CA50D75180}"/>
    <dgm:cxn modelId="{94756B23-8B50-48F5-9D0D-0C738642ECA6}" srcId="{A4D7A748-2604-45B4-9520-B4465035DC3A}" destId="{086B15D2-AA4D-479E-B73E-4FB3DBA443C5}" srcOrd="0" destOrd="0" parTransId="{04A2E2CB-FDC0-4220-968C-399763B1CA4D}" sibTransId="{A699ACB1-E4A3-4687-B2ED-C0A071133608}"/>
    <dgm:cxn modelId="{6CC638CC-E34E-4E42-915B-7D9CC7B89653}" type="presOf" srcId="{3E94D093-FF2E-4CA2-B8AD-57D1B1979530}" destId="{81C0999E-EFCB-4AE2-8F6B-9CC2575BF3F6}" srcOrd="0" destOrd="0" presId="urn:microsoft.com/office/officeart/2005/8/layout/chevron2"/>
    <dgm:cxn modelId="{5EB2CB9A-FDC9-483A-BF48-25679C9E40D5}" type="presOf" srcId="{580844B4-1D27-4B2A-9D99-18F0EAE85B8B}" destId="{05865198-8E99-486C-91DA-DC5A00FA6EC9}" srcOrd="0" destOrd="0" presId="urn:microsoft.com/office/officeart/2005/8/layout/chevron2"/>
    <dgm:cxn modelId="{C8E4495E-03C7-477E-A98D-6F9EA79FCE1D}" type="presParOf" srcId="{4C049E03-28D9-4581-A9E7-613FE5FFC395}" destId="{B8955B4F-6D45-4948-AE4A-525256DB66CE}" srcOrd="0" destOrd="0" presId="urn:microsoft.com/office/officeart/2005/8/layout/chevron2"/>
    <dgm:cxn modelId="{A2E73E5C-9D98-4C2D-8F36-8E0C3A427112}" type="presParOf" srcId="{B8955B4F-6D45-4948-AE4A-525256DB66CE}" destId="{056C379B-BCCB-428B-99A1-9F9E9C74D2D3}" srcOrd="0" destOrd="0" presId="urn:microsoft.com/office/officeart/2005/8/layout/chevron2"/>
    <dgm:cxn modelId="{3EA78BBA-6551-440D-84A3-4ACE0DED47E1}" type="presParOf" srcId="{B8955B4F-6D45-4948-AE4A-525256DB66CE}" destId="{B822D1AD-6952-485F-873B-36D14ACE3E5A}" srcOrd="1" destOrd="0" presId="urn:microsoft.com/office/officeart/2005/8/layout/chevron2"/>
    <dgm:cxn modelId="{31DCE312-B5F9-45C8-A224-21C712CC5F8A}" type="presParOf" srcId="{4C049E03-28D9-4581-A9E7-613FE5FFC395}" destId="{5EFE5F6C-5EC3-4011-9455-AD83DF0EFA14}" srcOrd="1" destOrd="0" presId="urn:microsoft.com/office/officeart/2005/8/layout/chevron2"/>
    <dgm:cxn modelId="{F5327AF9-DB72-481E-B1F0-DF638CE98531}" type="presParOf" srcId="{4C049E03-28D9-4581-A9E7-613FE5FFC395}" destId="{C8C74FCA-1486-4EE3-95F4-0D2A1A6AE699}" srcOrd="2" destOrd="0" presId="urn:microsoft.com/office/officeart/2005/8/layout/chevron2"/>
    <dgm:cxn modelId="{C571A989-327C-481F-B881-8004DA57677C}" type="presParOf" srcId="{C8C74FCA-1486-4EE3-95F4-0D2A1A6AE699}" destId="{81C0999E-EFCB-4AE2-8F6B-9CC2575BF3F6}" srcOrd="0" destOrd="0" presId="urn:microsoft.com/office/officeart/2005/8/layout/chevron2"/>
    <dgm:cxn modelId="{1367467F-A8E0-4400-9761-35D216BBC952}" type="presParOf" srcId="{C8C74FCA-1486-4EE3-95F4-0D2A1A6AE699}" destId="{DA54E162-2C85-40CC-9B87-181D0726B735}" srcOrd="1" destOrd="0" presId="urn:microsoft.com/office/officeart/2005/8/layout/chevron2"/>
    <dgm:cxn modelId="{F367BA6D-FF62-46DB-B48A-BD72FCA577F4}" type="presParOf" srcId="{4C049E03-28D9-4581-A9E7-613FE5FFC395}" destId="{53158912-614A-40C1-8542-04E1567778E5}" srcOrd="3" destOrd="0" presId="urn:microsoft.com/office/officeart/2005/8/layout/chevron2"/>
    <dgm:cxn modelId="{79574935-4A12-4C57-AA30-CA3F2E9591CF}" type="presParOf" srcId="{4C049E03-28D9-4581-A9E7-613FE5FFC395}" destId="{0E273238-80C8-440E-A6A4-28B4A97CB4A1}" srcOrd="4" destOrd="0" presId="urn:microsoft.com/office/officeart/2005/8/layout/chevron2"/>
    <dgm:cxn modelId="{EA76A383-0922-464E-B26B-765DD5209A00}" type="presParOf" srcId="{0E273238-80C8-440E-A6A4-28B4A97CB4A1}" destId="{05865198-8E99-486C-91DA-DC5A00FA6EC9}" srcOrd="0" destOrd="0" presId="urn:microsoft.com/office/officeart/2005/8/layout/chevron2"/>
    <dgm:cxn modelId="{5838FB8D-6992-48A5-8BE2-8971C63F55BA}" type="presParOf" srcId="{0E273238-80C8-440E-A6A4-28B4A97CB4A1}" destId="{7BDD91B7-54BC-4885-9373-2486134F0F5E}" srcOrd="1" destOrd="0" presId="urn:microsoft.com/office/officeart/2005/8/layout/chevron2"/>
    <dgm:cxn modelId="{069DB6F5-F62C-4501-BF63-8D4CCBC2D623}" type="presParOf" srcId="{4C049E03-28D9-4581-A9E7-613FE5FFC395}" destId="{200C9AD9-B01F-4A1F-933C-EAD2B807E26E}" srcOrd="5" destOrd="0" presId="urn:microsoft.com/office/officeart/2005/8/layout/chevron2"/>
    <dgm:cxn modelId="{2C78B250-0882-4433-A938-DCF38B3B7457}" type="presParOf" srcId="{4C049E03-28D9-4581-A9E7-613FE5FFC395}" destId="{2E01FADB-07D5-48A7-A094-0B8849FA4F32}" srcOrd="6" destOrd="0" presId="urn:microsoft.com/office/officeart/2005/8/layout/chevron2"/>
    <dgm:cxn modelId="{F3F90A04-7052-4C2C-A61C-2245FFBEBAB9}" type="presParOf" srcId="{2E01FADB-07D5-48A7-A094-0B8849FA4F32}" destId="{DF1185CA-3016-4B70-880A-CD409587E236}" srcOrd="0" destOrd="0" presId="urn:microsoft.com/office/officeart/2005/8/layout/chevron2"/>
    <dgm:cxn modelId="{886F5D32-5C17-4BE3-A689-AE81CA86762A}" type="presParOf" srcId="{2E01FADB-07D5-48A7-A094-0B8849FA4F32}" destId="{2844BFD1-7E55-4BE8-90E3-B1150CBD6D9C}" srcOrd="1" destOrd="0" presId="urn:microsoft.com/office/officeart/2005/8/layout/chevron2"/>
    <dgm:cxn modelId="{216205C3-0E6C-431B-84CC-F2228C7B954D}" type="presParOf" srcId="{4C049E03-28D9-4581-A9E7-613FE5FFC395}" destId="{FED02B7B-578E-4920-B7C5-850615F2B1E2}" srcOrd="7" destOrd="0" presId="urn:microsoft.com/office/officeart/2005/8/layout/chevron2"/>
    <dgm:cxn modelId="{7F5F42DD-924D-4B59-897E-58F0BFE1C0D4}" type="presParOf" srcId="{4C049E03-28D9-4581-A9E7-613FE5FFC395}" destId="{1D33F6C7-6CBB-463C-AA5E-B8AF796F7EF7}" srcOrd="8" destOrd="0" presId="urn:microsoft.com/office/officeart/2005/8/layout/chevron2"/>
    <dgm:cxn modelId="{1980BFEE-C268-4913-ADFB-DF68EE41EEBA}" type="presParOf" srcId="{1D33F6C7-6CBB-463C-AA5E-B8AF796F7EF7}" destId="{151BCCB3-C422-4AEA-A538-E861B13FCFA6}" srcOrd="0" destOrd="0" presId="urn:microsoft.com/office/officeart/2005/8/layout/chevron2"/>
    <dgm:cxn modelId="{2559CF0D-21CB-4D75-B37E-32F9A775B231}" type="presParOf" srcId="{1D33F6C7-6CBB-463C-AA5E-B8AF796F7EF7}" destId="{C81DC7CF-E5AD-48CC-A6F0-895F723F5B42}" srcOrd="1" destOrd="0" presId="urn:microsoft.com/office/officeart/2005/8/layout/chevron2"/>
    <dgm:cxn modelId="{518729B7-DD56-4027-8BAE-F4E26A8F2EFC}" type="presParOf" srcId="{4C049E03-28D9-4581-A9E7-613FE5FFC395}" destId="{51E370E4-B510-43B5-A49D-2ACFE90D12B8}" srcOrd="9" destOrd="0" presId="urn:microsoft.com/office/officeart/2005/8/layout/chevron2"/>
    <dgm:cxn modelId="{FD15AD0C-A098-4E9D-9260-48759C75C718}" type="presParOf" srcId="{4C049E03-28D9-4581-A9E7-613FE5FFC395}" destId="{6CE00ADF-A944-4689-9AC8-E04E04B1DCD5}" srcOrd="10" destOrd="0" presId="urn:microsoft.com/office/officeart/2005/8/layout/chevron2"/>
    <dgm:cxn modelId="{43A3411E-3A86-499B-BBD4-E33EA8C2E7C9}" type="presParOf" srcId="{6CE00ADF-A944-4689-9AC8-E04E04B1DCD5}" destId="{A45A4359-57A0-4334-9A8E-155DE5F590BC}" srcOrd="0" destOrd="0" presId="urn:microsoft.com/office/officeart/2005/8/layout/chevron2"/>
    <dgm:cxn modelId="{2E5E616A-0C18-452B-B959-2930FA2E236D}" type="presParOf" srcId="{6CE00ADF-A944-4689-9AC8-E04E04B1DCD5}" destId="{2E58F861-8FC4-41AC-A593-C7385FD26E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9D0382-1CEC-4C7C-8E07-00B5FCF80BD6}">
      <dsp:nvSpPr>
        <dsp:cNvPr id="0" name=""/>
        <dsp:cNvSpPr/>
      </dsp:nvSpPr>
      <dsp:spPr>
        <a:xfrm>
          <a:off x="451737" y="3305"/>
          <a:ext cx="2192938" cy="1315763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Соблюдение правил </a:t>
          </a:r>
          <a:r>
            <a:rPr lang="ru-RU" sz="1400" b="1" kern="1200" dirty="0" smtClean="0"/>
            <a:t>пожарной безопасности</a:t>
          </a:r>
          <a:endParaRPr lang="ru-RU" sz="1400" b="1" kern="1200" dirty="0"/>
        </a:p>
      </dsp:txBody>
      <dsp:txXfrm>
        <a:off x="451737" y="3305"/>
        <a:ext cx="2192938" cy="1315763"/>
      </dsp:txXfrm>
    </dsp:sp>
    <dsp:sp modelId="{A8F56C71-B742-4AF0-BE55-02FC13C1BFC2}">
      <dsp:nvSpPr>
        <dsp:cNvPr id="0" name=""/>
        <dsp:cNvSpPr/>
      </dsp:nvSpPr>
      <dsp:spPr>
        <a:xfrm>
          <a:off x="2863970" y="3305"/>
          <a:ext cx="2192938" cy="1315763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 smtClean="0"/>
            <a:t>Противотеррористические</a:t>
          </a:r>
          <a:r>
            <a:rPr lang="ru-RU" sz="1400" b="1" kern="1200" dirty="0" smtClean="0"/>
            <a:t> мероприятия</a:t>
          </a:r>
          <a:endParaRPr lang="ru-RU" sz="1400" b="1" kern="1200" dirty="0"/>
        </a:p>
      </dsp:txBody>
      <dsp:txXfrm>
        <a:off x="2863970" y="3305"/>
        <a:ext cx="2192938" cy="1315763"/>
      </dsp:txXfrm>
    </dsp:sp>
    <dsp:sp modelId="{3947BE21-8744-4DEA-BFB4-EB460CC149E0}">
      <dsp:nvSpPr>
        <dsp:cNvPr id="0" name=""/>
        <dsp:cNvSpPr/>
      </dsp:nvSpPr>
      <dsp:spPr>
        <a:xfrm>
          <a:off x="5276203" y="3305"/>
          <a:ext cx="2192938" cy="1315763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Оказание первой помощи (доврачебная помощь)</a:t>
          </a:r>
          <a:endParaRPr lang="ru-RU" sz="1400" kern="1200" dirty="0"/>
        </a:p>
      </dsp:txBody>
      <dsp:txXfrm>
        <a:off x="5276203" y="3305"/>
        <a:ext cx="2192938" cy="1315763"/>
      </dsp:txXfrm>
    </dsp:sp>
    <dsp:sp modelId="{CE528571-FEE1-44A4-829B-CD858128C934}">
      <dsp:nvSpPr>
        <dsp:cNvPr id="0" name=""/>
        <dsp:cNvSpPr/>
      </dsp:nvSpPr>
      <dsp:spPr>
        <a:xfrm>
          <a:off x="451737" y="1538362"/>
          <a:ext cx="2192938" cy="131576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Соблюдение правил </a:t>
          </a:r>
          <a:r>
            <a:rPr lang="ru-RU" sz="1400" b="1" kern="1200" dirty="0" err="1" smtClean="0">
              <a:solidFill>
                <a:schemeClr val="tx1"/>
              </a:solidFill>
            </a:rPr>
            <a:t>Электро</a:t>
          </a:r>
          <a:r>
            <a:rPr lang="ru-RU" sz="1400" b="1" kern="1200" dirty="0" smtClean="0">
              <a:solidFill>
                <a:schemeClr val="tx1"/>
              </a:solidFill>
            </a:rPr>
            <a:t> безопасность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51737" y="1538362"/>
        <a:ext cx="2192938" cy="1315763"/>
      </dsp:txXfrm>
    </dsp:sp>
    <dsp:sp modelId="{760400D7-1D79-45DF-8170-655AA9F89083}">
      <dsp:nvSpPr>
        <dsp:cNvPr id="0" name=""/>
        <dsp:cNvSpPr/>
      </dsp:nvSpPr>
      <dsp:spPr>
        <a:xfrm>
          <a:off x="2863970" y="1538362"/>
          <a:ext cx="2192938" cy="131576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Соблюдение Санитарно – гигиенических правил  (</a:t>
          </a:r>
          <a:r>
            <a:rPr lang="ru-RU" sz="1400" kern="1200" dirty="0" err="1" smtClean="0"/>
            <a:t>СаНпин</a:t>
          </a:r>
          <a:r>
            <a:rPr lang="ru-RU" sz="1400" kern="1200" dirty="0" smtClean="0"/>
            <a:t>)</a:t>
          </a:r>
          <a:endParaRPr lang="ru-RU" sz="1400" kern="1200" dirty="0"/>
        </a:p>
      </dsp:txBody>
      <dsp:txXfrm>
        <a:off x="2863970" y="1538362"/>
        <a:ext cx="2192938" cy="1315763"/>
      </dsp:txXfrm>
    </dsp:sp>
    <dsp:sp modelId="{D89EA6AA-5302-4119-B425-AF811347C547}">
      <dsp:nvSpPr>
        <dsp:cNvPr id="0" name=""/>
        <dsp:cNvSpPr/>
      </dsp:nvSpPr>
      <dsp:spPr>
        <a:xfrm>
          <a:off x="5276203" y="1538362"/>
          <a:ext cx="2192938" cy="1315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Соблюдение  правил дорожного движения</a:t>
          </a:r>
          <a:endParaRPr lang="ru-RU" sz="1400" kern="1200" dirty="0"/>
        </a:p>
      </dsp:txBody>
      <dsp:txXfrm>
        <a:off x="5276203" y="1538362"/>
        <a:ext cx="2192938" cy="1315763"/>
      </dsp:txXfrm>
    </dsp:sp>
    <dsp:sp modelId="{4F398B19-2FFF-49DA-8F06-BFB50A1CA9EF}">
      <dsp:nvSpPr>
        <dsp:cNvPr id="0" name=""/>
        <dsp:cNvSpPr/>
      </dsp:nvSpPr>
      <dsp:spPr>
        <a:xfrm>
          <a:off x="2863970" y="3073419"/>
          <a:ext cx="2192938" cy="1315763"/>
        </a:xfrm>
        <a:prstGeom prst="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Соблюдение </a:t>
          </a:r>
          <a:r>
            <a:rPr lang="ru-RU" sz="1400" kern="1200" smtClean="0"/>
            <a:t>инструкция по Охране </a:t>
          </a:r>
          <a:r>
            <a:rPr lang="ru-RU" sz="1400" kern="1200" dirty="0" smtClean="0"/>
            <a:t>жизни и здоровья детей и работника</a:t>
          </a:r>
          <a:endParaRPr lang="ru-RU" sz="1400" kern="1200" dirty="0"/>
        </a:p>
      </dsp:txBody>
      <dsp:txXfrm>
        <a:off x="2863970" y="3073419"/>
        <a:ext cx="2192938" cy="13157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9D0382-1CEC-4C7C-8E07-00B5FCF80BD6}">
      <dsp:nvSpPr>
        <dsp:cNvPr id="0" name=""/>
        <dsp:cNvSpPr/>
      </dsp:nvSpPr>
      <dsp:spPr>
        <a:xfrm>
          <a:off x="451737" y="3305"/>
          <a:ext cx="2192938" cy="1315763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Электронный документооборот</a:t>
          </a:r>
          <a:endParaRPr lang="ru-RU" sz="1300" b="1" kern="1200" dirty="0"/>
        </a:p>
      </dsp:txBody>
      <dsp:txXfrm>
        <a:off x="451737" y="3305"/>
        <a:ext cx="2192938" cy="1315763"/>
      </dsp:txXfrm>
    </dsp:sp>
    <dsp:sp modelId="{A8F56C71-B742-4AF0-BE55-02FC13C1BFC2}">
      <dsp:nvSpPr>
        <dsp:cNvPr id="0" name=""/>
        <dsp:cNvSpPr/>
      </dsp:nvSpPr>
      <dsp:spPr>
        <a:xfrm>
          <a:off x="2863970" y="3305"/>
          <a:ext cx="2192938" cy="1315763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Автоматизация процессов учёта происшествий и микротравм</a:t>
          </a:r>
          <a:endParaRPr lang="ru-RU" sz="1300" b="1" kern="1200" dirty="0"/>
        </a:p>
      </dsp:txBody>
      <dsp:txXfrm>
        <a:off x="2863970" y="3305"/>
        <a:ext cx="2192938" cy="1315763"/>
      </dsp:txXfrm>
    </dsp:sp>
    <dsp:sp modelId="{3947BE21-8744-4DEA-BFB4-EB460CC149E0}">
      <dsp:nvSpPr>
        <dsp:cNvPr id="0" name=""/>
        <dsp:cNvSpPr/>
      </dsp:nvSpPr>
      <dsp:spPr>
        <a:xfrm>
          <a:off x="5276203" y="3305"/>
          <a:ext cx="2192938" cy="1315763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Использование «умных» средств индивидуальной защиты (СИЗ) и носимых устройств</a:t>
          </a:r>
          <a:endParaRPr lang="ru-RU" sz="1300" kern="1200" dirty="0"/>
        </a:p>
      </dsp:txBody>
      <dsp:txXfrm>
        <a:off x="5276203" y="3305"/>
        <a:ext cx="2192938" cy="1315763"/>
      </dsp:txXfrm>
    </dsp:sp>
    <dsp:sp modelId="{CE528571-FEE1-44A4-829B-CD858128C934}">
      <dsp:nvSpPr>
        <dsp:cNvPr id="0" name=""/>
        <dsp:cNvSpPr/>
      </dsp:nvSpPr>
      <dsp:spPr>
        <a:xfrm>
          <a:off x="451737" y="1538362"/>
          <a:ext cx="2192938" cy="131576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Использование «умных» средств индивидуальной защиты (СИЗ) и носимых устройств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451737" y="1538362"/>
        <a:ext cx="2192938" cy="1315763"/>
      </dsp:txXfrm>
    </dsp:sp>
    <dsp:sp modelId="{760400D7-1D79-45DF-8170-655AA9F89083}">
      <dsp:nvSpPr>
        <dsp:cNvPr id="0" name=""/>
        <dsp:cNvSpPr/>
      </dsp:nvSpPr>
      <dsp:spPr>
        <a:xfrm>
          <a:off x="2863970" y="1538362"/>
          <a:ext cx="2192938" cy="131576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Обеспечивает единое пространство взаимодействия для работников, работодателей и контролирующих органов.  </a:t>
          </a:r>
          <a:endParaRPr lang="ru-RU" sz="1300" kern="1200" dirty="0"/>
        </a:p>
      </dsp:txBody>
      <dsp:txXfrm>
        <a:off x="2863970" y="1538362"/>
        <a:ext cx="2192938" cy="1315763"/>
      </dsp:txXfrm>
    </dsp:sp>
    <dsp:sp modelId="{D89EA6AA-5302-4119-B425-AF811347C547}">
      <dsp:nvSpPr>
        <dsp:cNvPr id="0" name=""/>
        <dsp:cNvSpPr/>
      </dsp:nvSpPr>
      <dsp:spPr>
        <a:xfrm>
          <a:off x="5276203" y="1538362"/>
          <a:ext cx="2192938" cy="1315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err="1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Цифровизация</a:t>
          </a: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 обучения по охране труда. </a:t>
          </a:r>
          <a:r>
            <a:rPr kumimoji="0" lang="ru-RU" sz="1300" b="1" i="0" u="none" strike="noStrike" kern="1200" cap="none" spc="0" normalizeH="0" baseline="0" noProof="0" dirty="0" err="1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Онлайн-курсы</a:t>
          </a: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rPr>
            <a:t> </a:t>
          </a:r>
          <a:endParaRPr lang="ru-RU" sz="1300" kern="1200" dirty="0"/>
        </a:p>
      </dsp:txBody>
      <dsp:txXfrm>
        <a:off x="5276203" y="1538362"/>
        <a:ext cx="2192938" cy="1315763"/>
      </dsp:txXfrm>
    </dsp:sp>
    <dsp:sp modelId="{4F398B19-2FFF-49DA-8F06-BFB50A1CA9EF}">
      <dsp:nvSpPr>
        <dsp:cNvPr id="0" name=""/>
        <dsp:cNvSpPr/>
      </dsp:nvSpPr>
      <dsp:spPr>
        <a:xfrm>
          <a:off x="1657854" y="3073419"/>
          <a:ext cx="2192938" cy="1315763"/>
        </a:xfrm>
        <a:prstGeom prst="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Специальная  оценка условий труда</a:t>
          </a:r>
          <a:endParaRPr lang="ru-RU" sz="1300" kern="1200" dirty="0"/>
        </a:p>
      </dsp:txBody>
      <dsp:txXfrm>
        <a:off x="1657854" y="3073419"/>
        <a:ext cx="2192938" cy="1315763"/>
      </dsp:txXfrm>
    </dsp:sp>
    <dsp:sp modelId="{F690D268-9F78-4CBB-B7D9-B1E34097AD4A}">
      <dsp:nvSpPr>
        <dsp:cNvPr id="0" name=""/>
        <dsp:cNvSpPr/>
      </dsp:nvSpPr>
      <dsp:spPr>
        <a:xfrm>
          <a:off x="4070086" y="3073419"/>
          <a:ext cx="2192938" cy="1315763"/>
        </a:xfrm>
        <a:prstGeom prst="rect">
          <a:avLst/>
        </a:prstGeom>
        <a:solidFill>
          <a:srgbClr val="FF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Создание информационного пространства через социальные сети и </a:t>
          </a:r>
          <a:r>
            <a:rPr lang="ru-RU" sz="1300" b="1" kern="1200" smtClean="0"/>
            <a:t>чатботы.</a:t>
          </a:r>
          <a:endParaRPr lang="ru-RU" sz="1300" kern="1200" dirty="0"/>
        </a:p>
      </dsp:txBody>
      <dsp:txXfrm>
        <a:off x="4070086" y="3073419"/>
        <a:ext cx="2192938" cy="13157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31F4CF-8A8F-4955-8C3B-22139A693F84}">
      <dsp:nvSpPr>
        <dsp:cNvPr id="0" name=""/>
        <dsp:cNvSpPr/>
      </dsp:nvSpPr>
      <dsp:spPr>
        <a:xfrm rot="5400000">
          <a:off x="-182238" y="184984"/>
          <a:ext cx="1214924" cy="8504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82238" y="184984"/>
        <a:ext cx="1214924" cy="850446"/>
      </dsp:txXfrm>
    </dsp:sp>
    <dsp:sp modelId="{A9D8A89A-E9E3-4E25-BDE3-111703C5205E}">
      <dsp:nvSpPr>
        <dsp:cNvPr id="0" name=""/>
        <dsp:cNvSpPr/>
      </dsp:nvSpPr>
      <dsp:spPr>
        <a:xfrm rot="5400000">
          <a:off x="4170833" y="-3317639"/>
          <a:ext cx="789700" cy="74304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Экономия времени и ресурсов</a:t>
          </a:r>
          <a:r>
            <a:rPr lang="ru-RU" sz="1600" kern="1200" dirty="0" smtClean="0"/>
            <a:t>. Автоматизация процессов снижает трудозатраты и сокращает количество ошибок.   </a:t>
          </a:r>
          <a:endParaRPr lang="ru-RU" sz="1600" kern="1200" dirty="0"/>
        </a:p>
      </dsp:txBody>
      <dsp:txXfrm rot="5400000">
        <a:off x="4170833" y="-3317639"/>
        <a:ext cx="789700" cy="7430473"/>
      </dsp:txXfrm>
    </dsp:sp>
    <dsp:sp modelId="{2C8737DD-61B2-4ABF-A152-74FB7E1327DD}">
      <dsp:nvSpPr>
        <dsp:cNvPr id="0" name=""/>
        <dsp:cNvSpPr/>
      </dsp:nvSpPr>
      <dsp:spPr>
        <a:xfrm rot="5400000">
          <a:off x="-182238" y="1284036"/>
          <a:ext cx="1214924" cy="8504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82238" y="1284036"/>
        <a:ext cx="1214924" cy="850446"/>
      </dsp:txXfrm>
    </dsp:sp>
    <dsp:sp modelId="{C0CE6C16-6780-4D21-BBC7-D79405E51C87}">
      <dsp:nvSpPr>
        <dsp:cNvPr id="0" name=""/>
        <dsp:cNvSpPr/>
      </dsp:nvSpPr>
      <dsp:spPr>
        <a:xfrm rot="5400000">
          <a:off x="4170833" y="-2218588"/>
          <a:ext cx="789700" cy="74304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Увеличение эффективности контроля</a:t>
          </a:r>
          <a:r>
            <a:rPr lang="ru-RU" sz="1600" kern="1200" dirty="0" smtClean="0"/>
            <a:t>. Данные доступны в режиме реального времени, что позволяет оперативно реагировать на потенциальные риски.   </a:t>
          </a:r>
          <a:endParaRPr lang="ru-RU" sz="1600" kern="1200" dirty="0"/>
        </a:p>
      </dsp:txBody>
      <dsp:txXfrm rot="5400000">
        <a:off x="4170833" y="-2218588"/>
        <a:ext cx="789700" cy="7430473"/>
      </dsp:txXfrm>
    </dsp:sp>
    <dsp:sp modelId="{1616B00C-9D7F-422D-B846-26A18D4A51EB}">
      <dsp:nvSpPr>
        <dsp:cNvPr id="0" name=""/>
        <dsp:cNvSpPr/>
      </dsp:nvSpPr>
      <dsp:spPr>
        <a:xfrm rot="5400000">
          <a:off x="-182238" y="2383088"/>
          <a:ext cx="1214924" cy="8504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82238" y="2383088"/>
        <a:ext cx="1214924" cy="850446"/>
      </dsp:txXfrm>
    </dsp:sp>
    <dsp:sp modelId="{59DC4A49-60C5-4A89-AD58-CBE28756CDF1}">
      <dsp:nvSpPr>
        <dsp:cNvPr id="0" name=""/>
        <dsp:cNvSpPr/>
      </dsp:nvSpPr>
      <dsp:spPr>
        <a:xfrm rot="5400000">
          <a:off x="4170833" y="-1119536"/>
          <a:ext cx="789700" cy="74304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Повышение прозрачности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Цифровизация</a:t>
          </a:r>
          <a:r>
            <a:rPr lang="ru-RU" sz="1600" kern="1200" dirty="0" smtClean="0"/>
            <a:t> создаёт открытую и доступную для всех участников систему охраны труда, включая контролирующие органы.   </a:t>
          </a:r>
          <a:endParaRPr lang="ru-RU" sz="1600" kern="1200" dirty="0"/>
        </a:p>
      </dsp:txBody>
      <dsp:txXfrm rot="5400000">
        <a:off x="4170833" y="-1119536"/>
        <a:ext cx="789700" cy="7430473"/>
      </dsp:txXfrm>
    </dsp:sp>
    <dsp:sp modelId="{8CA8B453-6514-4E10-881C-7EEE29A3C7A4}">
      <dsp:nvSpPr>
        <dsp:cNvPr id="0" name=""/>
        <dsp:cNvSpPr/>
      </dsp:nvSpPr>
      <dsp:spPr>
        <a:xfrm rot="5400000">
          <a:off x="-182238" y="3482140"/>
          <a:ext cx="1214924" cy="8504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.   </a:t>
          </a:r>
          <a:endParaRPr lang="ru-RU" sz="2300" kern="1200" dirty="0"/>
        </a:p>
      </dsp:txBody>
      <dsp:txXfrm rot="5400000">
        <a:off x="-182238" y="3482140"/>
        <a:ext cx="1214924" cy="850446"/>
      </dsp:txXfrm>
    </dsp:sp>
    <dsp:sp modelId="{6E05FA53-697C-462A-9CF6-E30B199B773C}">
      <dsp:nvSpPr>
        <dsp:cNvPr id="0" name=""/>
        <dsp:cNvSpPr/>
      </dsp:nvSpPr>
      <dsp:spPr>
        <a:xfrm rot="5400000">
          <a:off x="4170833" y="-20484"/>
          <a:ext cx="789700" cy="74304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smtClean="0"/>
            <a:t>Снижение травматизма на рабочем месте</a:t>
          </a:r>
          <a:r>
            <a:rPr lang="ru-RU" sz="1600" kern="1200" smtClean="0"/>
            <a:t>. активное выявление опасных факторов и корректирующие мероприятия помогают предотвратить происшествия на производстве. </a:t>
          </a:r>
          <a:endParaRPr lang="ru-RU" sz="1600" kern="1200"/>
        </a:p>
      </dsp:txBody>
      <dsp:txXfrm rot="5400000">
        <a:off x="4170833" y="-20484"/>
        <a:ext cx="789700" cy="7430473"/>
      </dsp:txXfrm>
    </dsp:sp>
    <dsp:sp modelId="{03D7226D-7F33-47F5-81A4-F2704EE225EF}">
      <dsp:nvSpPr>
        <dsp:cNvPr id="0" name=""/>
        <dsp:cNvSpPr/>
      </dsp:nvSpPr>
      <dsp:spPr>
        <a:xfrm rot="5400000">
          <a:off x="-182238" y="4581192"/>
          <a:ext cx="1214924" cy="8504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5400000">
        <a:off x="-182238" y="4581192"/>
        <a:ext cx="1214924" cy="850446"/>
      </dsp:txXfrm>
    </dsp:sp>
    <dsp:sp modelId="{E0DA5B04-F57E-4ADC-9DF0-D16D221CFE5A}">
      <dsp:nvSpPr>
        <dsp:cNvPr id="0" name=""/>
        <dsp:cNvSpPr/>
      </dsp:nvSpPr>
      <dsp:spPr>
        <a:xfrm rot="5400000">
          <a:off x="4170833" y="1078567"/>
          <a:ext cx="789700" cy="74304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smtClean="0"/>
            <a:t>Снижение </a:t>
          </a:r>
          <a:r>
            <a:rPr lang="ru-RU" sz="1600" kern="1200" smtClean="0"/>
            <a:t> числа ошибок, в том числе в отношении сроков отчетности.</a:t>
          </a:r>
          <a:endParaRPr lang="ru-RU" sz="1600" kern="1200"/>
        </a:p>
      </dsp:txBody>
      <dsp:txXfrm rot="5400000">
        <a:off x="4170833" y="1078567"/>
        <a:ext cx="789700" cy="743047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6C379B-BCCB-428B-99A1-9F9E9C74D2D3}">
      <dsp:nvSpPr>
        <dsp:cNvPr id="0" name=""/>
        <dsp:cNvSpPr/>
      </dsp:nvSpPr>
      <dsp:spPr>
        <a:xfrm rot="5400000">
          <a:off x="-120714" y="121011"/>
          <a:ext cx="804766" cy="56333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20714" y="121011"/>
        <a:ext cx="804766" cy="563336"/>
      </dsp:txXfrm>
    </dsp:sp>
    <dsp:sp modelId="{B822D1AD-6952-485F-873B-36D14ACE3E5A}">
      <dsp:nvSpPr>
        <dsp:cNvPr id="0" name=""/>
        <dsp:cNvSpPr/>
      </dsp:nvSpPr>
      <dsp:spPr>
        <a:xfrm rot="5400000">
          <a:off x="3769794" y="-3206161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Искусственный интеллект и машинное обучение для прогнозирования рисков.</a:t>
          </a:r>
          <a:endParaRPr lang="ru-RU" sz="1600" kern="1200" dirty="0"/>
        </a:p>
      </dsp:txBody>
      <dsp:txXfrm rot="5400000">
        <a:off x="3769794" y="-3206161"/>
        <a:ext cx="523098" cy="6936013"/>
      </dsp:txXfrm>
    </dsp:sp>
    <dsp:sp modelId="{81C0999E-EFCB-4AE2-8F6B-9CC2575BF3F6}">
      <dsp:nvSpPr>
        <dsp:cNvPr id="0" name=""/>
        <dsp:cNvSpPr/>
      </dsp:nvSpPr>
      <dsp:spPr>
        <a:xfrm rot="5400000">
          <a:off x="-120714" y="826252"/>
          <a:ext cx="804766" cy="563336"/>
        </a:xfrm>
        <a:prstGeom prst="chevron">
          <a:avLst/>
        </a:prstGeom>
        <a:solidFill>
          <a:schemeClr val="accent2">
            <a:hueOff val="3801768"/>
            <a:satOff val="-7337"/>
            <a:lumOff val="-942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20714" y="826252"/>
        <a:ext cx="804766" cy="563336"/>
      </dsp:txXfrm>
    </dsp:sp>
    <dsp:sp modelId="{DA54E162-2C85-40CC-9B87-181D0726B735}">
      <dsp:nvSpPr>
        <dsp:cNvPr id="0" name=""/>
        <dsp:cNvSpPr/>
      </dsp:nvSpPr>
      <dsp:spPr>
        <a:xfrm rot="5400000">
          <a:off x="3749124" y="-2481277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Роботы и </a:t>
          </a:r>
          <a:r>
            <a:rPr lang="ru-RU" sz="1600" kern="1200" dirty="0" err="1" smtClean="0"/>
            <a:t>экзоскелеты</a:t>
          </a:r>
          <a:r>
            <a:rPr lang="ru-RU" sz="1600" kern="1200" dirty="0" smtClean="0"/>
            <a:t>, повышающие эффективность и снижая нагрузку на работников.</a:t>
          </a:r>
          <a:endParaRPr lang="ru-RU" sz="1600" kern="1200" dirty="0"/>
        </a:p>
      </dsp:txBody>
      <dsp:txXfrm rot="5400000">
        <a:off x="3749124" y="-2481277"/>
        <a:ext cx="523098" cy="6936013"/>
      </dsp:txXfrm>
    </dsp:sp>
    <dsp:sp modelId="{05865198-8E99-486C-91DA-DC5A00FA6EC9}">
      <dsp:nvSpPr>
        <dsp:cNvPr id="0" name=""/>
        <dsp:cNvSpPr/>
      </dsp:nvSpPr>
      <dsp:spPr>
        <a:xfrm rot="5400000">
          <a:off x="-120714" y="1531494"/>
          <a:ext cx="804766" cy="563336"/>
        </a:xfrm>
        <a:prstGeom prst="chevron">
          <a:avLst/>
        </a:prstGeom>
        <a:solidFill>
          <a:schemeClr val="accent2">
            <a:hueOff val="7603537"/>
            <a:satOff val="-14674"/>
            <a:lumOff val="-1884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20714" y="1531494"/>
        <a:ext cx="804766" cy="563336"/>
      </dsp:txXfrm>
    </dsp:sp>
    <dsp:sp modelId="{7BDD91B7-54BC-4885-9373-2486134F0F5E}">
      <dsp:nvSpPr>
        <dsp:cNvPr id="0" name=""/>
        <dsp:cNvSpPr/>
      </dsp:nvSpPr>
      <dsp:spPr>
        <a:xfrm rot="5400000">
          <a:off x="3769794" y="-1795677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Беспилотники</a:t>
          </a:r>
          <a:r>
            <a:rPr lang="ru-RU" sz="1600" kern="1200" dirty="0" smtClean="0"/>
            <a:t> (БПЛА) для мониторинга опасных зон.</a:t>
          </a:r>
          <a:endParaRPr lang="ru-RU" sz="1600" kern="1200" dirty="0"/>
        </a:p>
      </dsp:txBody>
      <dsp:txXfrm rot="5400000">
        <a:off x="3769794" y="-1795677"/>
        <a:ext cx="523098" cy="6936013"/>
      </dsp:txXfrm>
    </dsp:sp>
    <dsp:sp modelId="{DF1185CA-3016-4B70-880A-CD409587E236}">
      <dsp:nvSpPr>
        <dsp:cNvPr id="0" name=""/>
        <dsp:cNvSpPr/>
      </dsp:nvSpPr>
      <dsp:spPr>
        <a:xfrm rot="5400000">
          <a:off x="-120714" y="2236736"/>
          <a:ext cx="804766" cy="563336"/>
        </a:xfrm>
        <a:prstGeom prst="chevron">
          <a:avLst/>
        </a:prstGeom>
        <a:solidFill>
          <a:schemeClr val="accent2">
            <a:hueOff val="11405305"/>
            <a:satOff val="-22012"/>
            <a:lumOff val="-2826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20714" y="2236736"/>
        <a:ext cx="804766" cy="563336"/>
      </dsp:txXfrm>
    </dsp:sp>
    <dsp:sp modelId="{2844BFD1-7E55-4BE8-90E3-B1150CBD6D9C}">
      <dsp:nvSpPr>
        <dsp:cNvPr id="0" name=""/>
        <dsp:cNvSpPr/>
      </dsp:nvSpPr>
      <dsp:spPr>
        <a:xfrm rot="5400000">
          <a:off x="3769794" y="-1090435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Интернет вещание  для отслеживания условий труда в реальном времени</a:t>
          </a:r>
          <a:endParaRPr lang="ru-RU" sz="1600" kern="1200"/>
        </a:p>
      </dsp:txBody>
      <dsp:txXfrm rot="5400000">
        <a:off x="3769794" y="-1090435"/>
        <a:ext cx="523098" cy="6936013"/>
      </dsp:txXfrm>
    </dsp:sp>
    <dsp:sp modelId="{151BCCB3-C422-4AEA-A538-E861B13FCFA6}">
      <dsp:nvSpPr>
        <dsp:cNvPr id="0" name=""/>
        <dsp:cNvSpPr/>
      </dsp:nvSpPr>
      <dsp:spPr>
        <a:xfrm rot="5400000">
          <a:off x="-120714" y="2941978"/>
          <a:ext cx="804766" cy="563336"/>
        </a:xfrm>
        <a:prstGeom prst="chevron">
          <a:avLst/>
        </a:prstGeom>
        <a:solidFill>
          <a:schemeClr val="accent2">
            <a:hueOff val="15207073"/>
            <a:satOff val="-29349"/>
            <a:lumOff val="-3768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20714" y="2941978"/>
        <a:ext cx="804766" cy="563336"/>
      </dsp:txXfrm>
    </dsp:sp>
    <dsp:sp modelId="{C81DC7CF-E5AD-48CC-A6F0-895F723F5B42}">
      <dsp:nvSpPr>
        <dsp:cNvPr id="0" name=""/>
        <dsp:cNvSpPr/>
      </dsp:nvSpPr>
      <dsp:spPr>
        <a:xfrm rot="5400000">
          <a:off x="3769794" y="-385194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Виртуальная и дополненная реальность для обучения и моделирования опасных ситуаций.</a:t>
          </a:r>
          <a:endParaRPr lang="ru-RU" sz="1600" kern="1200" dirty="0"/>
        </a:p>
      </dsp:txBody>
      <dsp:txXfrm rot="5400000">
        <a:off x="3769794" y="-385194"/>
        <a:ext cx="523098" cy="6936013"/>
      </dsp:txXfrm>
    </dsp:sp>
    <dsp:sp modelId="{A45A4359-57A0-4334-9A8E-155DE5F590BC}">
      <dsp:nvSpPr>
        <dsp:cNvPr id="0" name=""/>
        <dsp:cNvSpPr/>
      </dsp:nvSpPr>
      <dsp:spPr>
        <a:xfrm rot="5400000">
          <a:off x="-120714" y="3647220"/>
          <a:ext cx="804766" cy="563336"/>
        </a:xfrm>
        <a:prstGeom prst="chevron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5400000">
        <a:off x="-120714" y="3647220"/>
        <a:ext cx="804766" cy="563336"/>
      </dsp:txXfrm>
    </dsp:sp>
    <dsp:sp modelId="{2E58F861-8FC4-41AC-A593-C7385FD26E3E}">
      <dsp:nvSpPr>
        <dsp:cNvPr id="0" name=""/>
        <dsp:cNvSpPr/>
      </dsp:nvSpPr>
      <dsp:spPr>
        <a:xfrm rot="5400000">
          <a:off x="3769794" y="320047"/>
          <a:ext cx="523098" cy="6936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Появление новых типов работы, включая занятость на цифровых платформах, удаленный и гибридный формат  труда, </a:t>
          </a:r>
          <a:r>
            <a:rPr lang="ru-RU" sz="1600" kern="1200" dirty="0" err="1" smtClean="0"/>
            <a:t>телеработа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 rot="5400000">
        <a:off x="3769794" y="320047"/>
        <a:ext cx="523098" cy="6936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04.07.2025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475656" y="1844824"/>
            <a:ext cx="7406640" cy="25523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0000FF"/>
                </a:solidFill>
              </a:rPr>
              <a:t>День охраны труда</a:t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  <a:effectLst/>
                <a:latin typeface="Calibri" pitchFamily="34" charset="0"/>
                <a:cs typeface="Calibri" pitchFamily="34" charset="0"/>
              </a:rPr>
              <a:t>28 апреля 2025 года</a:t>
            </a:r>
            <a:r>
              <a:rPr lang="ru-RU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sz="2400" b="1" dirty="0" smtClean="0">
                <a:solidFill>
                  <a:srgbClr val="000099"/>
                </a:solidFill>
              </a:rPr>
              <a:t>«Революция в области охраны труда и техники безопасности: роль искусственного интеллекта и </a:t>
            </a:r>
            <a:r>
              <a:rPr lang="ru-RU" sz="2400" b="1" dirty="0" err="1" smtClean="0">
                <a:solidFill>
                  <a:srgbClr val="000099"/>
                </a:solidFill>
              </a:rPr>
              <a:t>цифровизации</a:t>
            </a:r>
            <a:r>
              <a:rPr lang="ru-RU" sz="2400" b="1" dirty="0" smtClean="0">
                <a:solidFill>
                  <a:srgbClr val="000099"/>
                </a:solidFill>
              </a:rPr>
              <a:t> на рабочем месте»</a:t>
            </a:r>
            <a:endParaRPr lang="ru-RU" sz="22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373216"/>
            <a:ext cx="3888432" cy="792087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Заведующий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Козина Л.А.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Председатель ППО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Васина Т.В.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188641"/>
            <a:ext cx="5649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«Детский сад №99»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Сормовского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района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города Нижнего Новгорода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9687227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28860" cy="286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701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15616" y="1844824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Направления  </a:t>
            </a:r>
            <a:r>
              <a:rPr lang="ru-RU" sz="3200" b="1" dirty="0" err="1" smtClean="0">
                <a:solidFill>
                  <a:srgbClr val="000066"/>
                </a:solidFill>
              </a:rPr>
              <a:t>цифровизации</a:t>
            </a:r>
            <a:r>
              <a:rPr lang="ru-RU" sz="3200" b="1" dirty="0" smtClean="0">
                <a:solidFill>
                  <a:srgbClr val="000066"/>
                </a:solidFill>
              </a:rPr>
              <a:t> </a:t>
            </a:r>
            <a:br>
              <a:rPr lang="ru-RU" sz="3200" b="1" dirty="0" smtClean="0">
                <a:solidFill>
                  <a:srgbClr val="000066"/>
                </a:solidFill>
              </a:rPr>
            </a:br>
            <a:r>
              <a:rPr lang="ru-RU" sz="3200" b="1" dirty="0" smtClean="0">
                <a:solidFill>
                  <a:srgbClr val="000066"/>
                </a:solidFill>
              </a:rPr>
              <a:t>охраны труда: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/>
              <a:t>Преимущества </a:t>
            </a:r>
            <a:r>
              <a:rPr lang="ru-RU" sz="2700" dirty="0" err="1" smtClean="0"/>
              <a:t>цифровизаци</a:t>
            </a:r>
            <a:r>
              <a:rPr lang="ru-RU" sz="2700" dirty="0" smtClean="0"/>
              <a:t> в сфере охраны труда: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>
                <a:solidFill>
                  <a:srgbClr val="000066"/>
                </a:solidFill>
              </a:rPr>
              <a:t/>
            </a:r>
            <a:br>
              <a:rPr lang="ru-RU" sz="3600" dirty="0" smtClean="0">
                <a:solidFill>
                  <a:srgbClr val="000066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836712"/>
          <a:ext cx="828092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35100" y="1916833"/>
          <a:ext cx="7499350" cy="4331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2"/>
          <p:cNvSpPr txBox="1">
            <a:spLocks/>
          </p:cNvSpPr>
          <p:nvPr/>
        </p:nvSpPr>
        <p:spPr>
          <a:xfrm>
            <a:off x="1403648" y="188640"/>
            <a:ext cx="7498080" cy="172819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Искусственный интеллект (ИИ) в системе охраны труда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это компьютерные системы, которые могут учиться и работать, самостоятельно принимая решения на основе имеющихся баз данных.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Охрана жизни и здоровья  работников и воспитанников –это всегда в приоритете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Тренин на снятие эмоционального выгорания педагога: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Упражнение «Корзина советов».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Правило: Каждый зачитает совет коллеги на снятие эмоциональной и физической усталости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Тренин на снятие эмоционального выгорания педагога: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Упражнение  «Психологический душ»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Правило: Нужно выполнить  упражнение  и проговорить фразу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Стоя, свести лопатки, улыбнуться, подмигнуть правым глазом, потом левым, повторить: </a:t>
            </a:r>
            <a:r>
              <a:rPr lang="ru-RU" sz="1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«Очень я собой горжусь, я на многое сгожусь»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Положив ладонь на грудь: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«Я на свете всех умней»,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вытянув руки над головой: </a:t>
            </a:r>
            <a:r>
              <a:rPr lang="ru-RU" sz="1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«Не боюсь никого»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Подпрыгивая на правой, затем на левой ноге повторить: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«Я бодра и энергична, и дела идут отлично»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Потирая ладонь о ладонь, повторить: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«Я принимаю удачу, с каждым днем становлюсь богаче»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Встав на цыпочки, руки над головой сомкнуть в кольцо, повторить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«Я согрета солнечным лучиком, я достойна самого лучшего»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Положив руки на лоб левую ладонь, затем правую, повторить </a:t>
            </a:r>
            <a:r>
              <a:rPr lang="ru-RU" sz="19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«Я решаю любые задачи, со мной всегда любовь и удача»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Руки на бедрах. Делая наклоны туловищем вперед-назад, повторить </a:t>
            </a: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«Ситуация любая мне подвластна. Мир прекрасен, я прекрасна!»</a:t>
            </a:r>
            <a:endParaRPr lang="ru-RU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Тренин на снятие эмоционального выгорания педагога: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Упражнение  «Расслабляющий выдох»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Правило: набираем побольше воздуха, выдыхаем ртом,  сделав из губ маленькую трубочку, у кого выдох закончился поднимает руку. Определим кто дольше всех выдыхал.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skazka-ozersk.ru/_nw/6/43861391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971600" y="116632"/>
            <a:ext cx="7985750" cy="64807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546032" cy="545861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Чтобы жизнь была прекрасной, </a:t>
            </a:r>
            <a:b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работа безопасной.</a:t>
            </a:r>
            <a:b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Правила не только знай, </a:t>
            </a:r>
            <a:b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но и строго выполняй!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Помни!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работе везде и всегда: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главное-это охрана труда!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475656" y="1052736"/>
            <a:ext cx="7406640" cy="25523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0000FF"/>
                </a:solidFill>
              </a:rPr>
              <a:t>День охраны труда</a:t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  <a:effectLst/>
                <a:latin typeface="Calibri" pitchFamily="34" charset="0"/>
                <a:cs typeface="Calibri" pitchFamily="34" charset="0"/>
              </a:rPr>
              <a:t>28 апреля 2025 года</a:t>
            </a:r>
            <a:r>
              <a:rPr lang="ru-RU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sz="2400" b="1" dirty="0" smtClean="0">
                <a:solidFill>
                  <a:srgbClr val="000099"/>
                </a:solidFill>
              </a:rPr>
              <a:t>«Революция в области охраны труда и техники безопасности: роль искусственного интеллекта и </a:t>
            </a:r>
            <a:r>
              <a:rPr lang="ru-RU" sz="2400" b="1" dirty="0" err="1" smtClean="0">
                <a:solidFill>
                  <a:srgbClr val="000099"/>
                </a:solidFill>
              </a:rPr>
              <a:t>цифровизации</a:t>
            </a:r>
            <a:r>
              <a:rPr lang="ru-RU" sz="2400" b="1" dirty="0" smtClean="0">
                <a:solidFill>
                  <a:srgbClr val="000099"/>
                </a:solidFill>
              </a:rPr>
              <a:t> на рабочем месте»</a:t>
            </a:r>
            <a:endParaRPr lang="ru-RU" sz="22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373216"/>
            <a:ext cx="3888432" cy="792087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188641"/>
            <a:ext cx="5649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«Детский сад №99»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Сормовского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района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города Нижнего Новгорода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9687227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28860" cy="286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701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632848" cy="32403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Охрана труда </a:t>
            </a:r>
            <a:r>
              <a:rPr lang="ru-RU" sz="1600" dirty="0" smtClean="0"/>
              <a:t>–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это система сохранения жизни и здоровья  работников в процессе трудовой деятельности включающая в себя правовые, социально – экономические, организационно –технические, санитарно-гигиенические, лечебно-профилактические, реабилитационные и иные мероприятия.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7632848" cy="9361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Основными законодательными актами,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регулирующими вопросы охраны труда в РФ, являются: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</a:t>
            </a:r>
            <a:b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7848872" cy="4392488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Трудовой кодекс, включая главу 52, посвященную труду педагогического состава;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Закон РФ «Об основах охраны труда в РФ»;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Закон РФ «Об обязательном социальном страховании от несчастных случаев на производстве и профессиональных заболеваний» </a:t>
            </a:r>
            <a:r>
              <a:rPr lang="ru-RU" sz="5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 другие документы</a:t>
            </a: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Федеральный закон Об образовании в РФ № 273-фз от 29.12.2012 г., устанавливающий принципы государственной политики для образовательной деятельности;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Федеральный закон № 69-фз от 21.12.1994 г., посвященный вопросам пожарной безопасности;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Федеральный закон № 426-фз от 28.12.2013 г., определяющий принципы выполнения специальной оценки условий труда;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Федеральный закон № 125-ФЗ от 24.07.1998 г., определяющий правила организации системы страхования от несчастных случаев и выявления профессиональных заболеваний;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Соглашение по охране труда;</a:t>
            </a:r>
          </a:p>
          <a:p>
            <a:pPr algn="l">
              <a:buFont typeface="Arial" pitchFamily="34" charset="0"/>
              <a:buChar char="•"/>
            </a:pPr>
            <a:r>
              <a:rPr lang="ru-RU" sz="64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СанПиНы</a:t>
            </a:r>
            <a:r>
              <a:rPr lang="ru-RU" sz="6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другие правовые акты. </a:t>
            </a:r>
            <a:endParaRPr lang="ru-RU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7632848" cy="1008111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охраны труда в ДОУ регламентируется основными нормативными документами: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268760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Уставом  МБДОУ «Детский сад №99».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Правилами  внутреннего  трудового распорядка.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Коллективным договором ДОУ, в котором оговариваются: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- Социально – экономические мероприятия, меры по стимулированию повышения уровня профессиональной подготовки и переподготовки кадров; установлению компенсаций, льгот при выполнении работ с вредными условиями труда.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           - Мероприятия организационно – технического направления, заключающиеся в организации с комиссией по охране труда в целях осуществления работы по охране труда;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Приказом о назначении  ответственного по  охране  труда в ДОУ.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 Планом организационно-технических мероприятий по улучшению условий и охраны труда в ДОУ.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Приказом о распределении обязанностей по Охране  труда, технике  безопасности и безопасности  жизнедеятельности в ДОУ.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Приказом о внедрении положения о системе управления  охраной  труда.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Положением  о системе  управления охраной  труда (СУОТ).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Планом мероприятий по реализации процедур, предусмотренный положением СУОТ.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Планом по улучшению функционирования СУОТ и снижению профессиональных  рисков на  текущий  год.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Положением об организации работы по охране труда и обеспечению безопасности.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Приказом  о создании комиссии по  охране  труда.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Положением  о комиссии  по  охране  труда.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Инструктажами по охране труда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475656" y="4365104"/>
            <a:ext cx="7211144" cy="1938232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1556792"/>
            <a:ext cx="769613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ОСНОВНЫЕ ПОНЯТИЯ ОХРАНЫ ТРУДА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труда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совокупность факторов производственной среды и трудового процесса, оказывающих влияние на работоспособность и здоровье работника.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(ТК РФ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Вредный производственный фактор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производственный фактор, воздействие которого на работника может привести к его заболеванию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ТК РФ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Безопасные условия труда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условия труда, при которых воздействие на работающих вредных и (или) опасных производственных факторов исключено либо уровни их воздействия не превышают установленных нормативов.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(ТК РФ)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Рабочее место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место, где работник должен находиться или куда ему необходимо прибыть в связи с его работой и которое прямо или косвенно находится под контролем работодателя.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(ТК РФ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индивидуальной и коллективной защиты работников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технические средства, используемые для предотвращения или уменьшения воздействия на работников вредных и (или) опасных производственных факторов, а также для защиты от загрязнения.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(ТК РФ)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75737"/>
            <a:ext cx="794238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БЕЗОПАСНОСТИ ЖИЗНЕДЕЯТЕЛЬНОСТИ В ДОУ </a:t>
            </a:r>
            <a:r>
              <a:rPr lang="ru-RU" alt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ВКЛЮЧАЕТ  В СЕБЯ</a:t>
            </a:r>
          </a:p>
          <a:p>
            <a:pPr algn="ctr"/>
            <a:r>
              <a:rPr lang="ru-RU" alt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СЛЕДУЮЩИЕ АСПЕКТЫ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  <a:defRPr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Охрана жизни и здоровья детей</a:t>
            </a:r>
          </a:p>
          <a:p>
            <a:pPr>
              <a:buFontTx/>
              <a:buChar char="•"/>
              <a:defRPr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Обеспечение безопасных условий труда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работников  ДОУ</a:t>
            </a:r>
          </a:p>
          <a:p>
            <a:pPr>
              <a:buFontTx/>
              <a:buChar char="•"/>
              <a:defRPr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    Обеспечение безопасности  при  экологических  катастрофах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терроризме.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95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15616" y="1844824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охране труда в МБДОУ «Детский сад №99»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611560" y="1844824"/>
            <a:ext cx="8208912" cy="2520280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/>
              <a:t>Выберите лепесток, прочитайте название сказки, назовите какие нарушение основ безопасности жизнедеятельности привели к печальным последствиям. Объясните почему?</a:t>
            </a:r>
          </a:p>
          <a:p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83568" y="1268760"/>
            <a:ext cx="828092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83568" y="1268760"/>
            <a:ext cx="828092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 algn="ctr"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День охраны труда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28 апреля 2025 года </a:t>
            </a:r>
            <a:r>
              <a:rPr lang="ru-RU" sz="3200" b="1" dirty="0" smtClean="0">
                <a:solidFill>
                  <a:srgbClr val="0000FF"/>
                </a:solidFill>
              </a:rPr>
              <a:t/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600" b="1" dirty="0" smtClean="0">
                <a:solidFill>
                  <a:srgbClr val="000099"/>
                </a:solidFill>
              </a:rPr>
              <a:t>«Роль искусственного интеллекта и </a:t>
            </a:r>
            <a:r>
              <a:rPr lang="ru-RU" sz="3600" b="1" dirty="0" err="1" smtClean="0">
                <a:solidFill>
                  <a:srgbClr val="000099"/>
                </a:solidFill>
              </a:rPr>
              <a:t>цифровизации</a:t>
            </a:r>
            <a:r>
              <a:rPr lang="ru-RU" sz="3600" b="1" dirty="0" smtClean="0">
                <a:solidFill>
                  <a:srgbClr val="000099"/>
                </a:solidFill>
              </a:rPr>
              <a:t> на рабочем месте»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Цифровизация</a:t>
            </a:r>
            <a:r>
              <a:rPr lang="ru-RU" sz="3200" dirty="0" smtClean="0"/>
              <a:t> охраны труда</a:t>
            </a:r>
            <a:r>
              <a:rPr lang="ru-RU" sz="2700" dirty="0" smtClean="0"/>
              <a:t> — это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внедрение современных цифровых решений для упрощения процессов учёта, контроля и обучения в сфере охраны труда.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690336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Главная  цели </a:t>
            </a:r>
            <a:r>
              <a:rPr lang="ru-RU" sz="2800" b="1" dirty="0" err="1" smtClean="0"/>
              <a:t>цифровизации</a:t>
            </a:r>
            <a:r>
              <a:rPr lang="ru-RU" sz="2800" dirty="0" smtClean="0"/>
              <a:t> — создать единую систему управления всеми процессами, связанными с безопасностью на рабочих местах, и снизить нагрузку на специалистов.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1596</TotalTime>
  <Words>821</Words>
  <Application>Microsoft Office PowerPoint</Application>
  <PresentationFormat>Экран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 День охраны труда 28 апреля 2025 года  «Революция в области охраны труда и техники безопасности: роль искусственного интеллекта и цифровизации на рабочем месте»</vt:lpstr>
      <vt:lpstr>Охрана труда – это система сохранения жизни и здоровья  работников в процессе трудовой деятельности включающая в себя правовые, социально – экономические, организационно –технические, санитарно-гигиенические, лечебно-профилактические, реабилитационные и иные мероприятия. </vt:lpstr>
      <vt:lpstr>Основными законодательными актами, регулирующими вопросы охраны труда в РФ, являются:    </vt:lpstr>
      <vt:lpstr>Организация охраны труда в ДОУ регламентируется основными нормативными документами:</vt:lpstr>
      <vt:lpstr>Слайд 5</vt:lpstr>
      <vt:lpstr>Основные мероприятия по охране труда в МБДОУ «Детский сад №99» </vt:lpstr>
      <vt:lpstr> Задание</vt:lpstr>
      <vt:lpstr>Тема</vt:lpstr>
      <vt:lpstr>  Цифровизация охраны труда — это внедрение современных цифровых решений для упрощения процессов учёта, контроля и обучения в сфере охраны труда.   </vt:lpstr>
      <vt:lpstr>Направления  цифровизации  охраны труда:</vt:lpstr>
      <vt:lpstr>      Преимущества цифровизаци в сфере охраны труда:     </vt:lpstr>
      <vt:lpstr>Слайд 12</vt:lpstr>
      <vt:lpstr>Охрана жизни и здоровья  работников и воспитанников –это всегда в приоритете</vt:lpstr>
      <vt:lpstr>Тренин на снятие эмоционального выгорания педагога:</vt:lpstr>
      <vt:lpstr>Тренин на снятие эмоционального выгорания педагога:</vt:lpstr>
      <vt:lpstr>Чтобы жизнь была прекрасной,  а работа безопасной. Правила не только знай,  но и строго выполняй! Помни! В работе везде и всегда:  главное-это охрана труда!</vt:lpstr>
      <vt:lpstr> День охраны труда 28 апреля 2025 года  «Революция в области охраны труда и техники безопасности: роль искусственного интеллекта и цифровизации на рабочем месте»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127</cp:revision>
  <dcterms:created xsi:type="dcterms:W3CDTF">2023-04-21T09:05:11Z</dcterms:created>
  <dcterms:modified xsi:type="dcterms:W3CDTF">2025-07-04T12:27:08Z</dcterms:modified>
</cp:coreProperties>
</file>