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56" r:id="rId2"/>
    <p:sldId id="257" r:id="rId3"/>
    <p:sldId id="271" r:id="rId4"/>
    <p:sldId id="258" r:id="rId5"/>
    <p:sldId id="261" r:id="rId6"/>
    <p:sldId id="259" r:id="rId7"/>
    <p:sldId id="260" r:id="rId8"/>
    <p:sldId id="264" r:id="rId9"/>
    <p:sldId id="270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3300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F0DEE-C6F8-42AC-A7B9-26699ED354E7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D97E6-A904-4928-BBCA-38AF12379002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2618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41F9-6633-4772-AA02-EC91932EA9FA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8438-9CA6-4DEA-871D-11285EBBF6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41F9-6633-4772-AA02-EC91932EA9FA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8438-9CA6-4DEA-871D-11285EBBF6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41F9-6633-4772-AA02-EC91932EA9FA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8438-9CA6-4DEA-871D-11285EBBF6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41F9-6633-4772-AA02-EC91932EA9FA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8438-9CA6-4DEA-871D-11285EBBF6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41F9-6633-4772-AA02-EC91932EA9FA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8438-9CA6-4DEA-871D-11285EBBF6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41F9-6633-4772-AA02-EC91932EA9FA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8438-9CA6-4DEA-871D-11285EBBF6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41F9-6633-4772-AA02-EC91932EA9FA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8438-9CA6-4DEA-871D-11285EBBF6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41F9-6633-4772-AA02-EC91932EA9FA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8438-9CA6-4DEA-871D-11285EBBF6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41F9-6633-4772-AA02-EC91932EA9FA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8438-9CA6-4DEA-871D-11285EBBF6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41F9-6633-4772-AA02-EC91932EA9FA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8438-9CA6-4DEA-871D-11285EBBF6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F41F9-6633-4772-AA02-EC91932EA9FA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D58438-9CA6-4DEA-871D-11285EBBF68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8BF41F9-6633-4772-AA02-EC91932EA9FA}" type="datetimeFigureOut">
              <a:rPr lang="ru-RU" smtClean="0"/>
              <a:pPr/>
              <a:t>21.10.2025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DD58438-9CA6-4DEA-871D-11285EBBF68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8000"/>
                <a:shade val="90000"/>
                <a:satMod val="160000"/>
                <a:lumMod val="100000"/>
              </a:schemeClr>
            </a:gs>
            <a:gs pos="6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54FxuERhT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1259632" y="1785926"/>
            <a:ext cx="6984775" cy="4307370"/>
          </a:xfr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50800" dir="5400000" sx="98000" sy="98000" rotWithShape="0">
              <a:srgbClr val="000000">
                <a:alpha val="20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>
                <a:gd name="adj" fmla="val 50122"/>
              </a:avLst>
            </a:prstTxWarp>
            <a:normAutofit/>
          </a:bodyPr>
          <a:lstStyle/>
          <a:p>
            <a:pPr algn="ctr"/>
            <a:endParaRPr lang="ru-RU" sz="2600" b="1" u="sng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600" b="1" u="sng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«Проектная технология в работе </a:t>
            </a:r>
            <a:r>
              <a:rPr lang="ru-RU" sz="2600" b="1" u="sng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</a:rPr>
              <a:t>музыкального</a:t>
            </a:r>
            <a:r>
              <a:rPr lang="ru-RU" sz="2600" b="1" u="sng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руководителя в условиях ФГОС дошкольного образования»</a:t>
            </a:r>
          </a:p>
          <a:p>
            <a:pPr algn="ctr"/>
            <a:endParaRPr lang="ru-RU" sz="1400" b="1" i="1" dirty="0" smtClean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Музыкальный руководитель </a:t>
            </a:r>
          </a:p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+mj-lt"/>
              </a:rPr>
              <a:t>Трибер</a:t>
            </a:r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 Ирина Александровна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+mj-lt"/>
              </a:rPr>
              <a:t>Г.Нижний Новгород 2024г.</a:t>
            </a:r>
            <a:endParaRPr lang="ru-RU" sz="1400" b="1" i="1" dirty="0">
              <a:solidFill>
                <a:schemeClr val="tx1"/>
              </a:solidFill>
              <a:latin typeface="+mj-lt"/>
            </a:endParaRPr>
          </a:p>
          <a:p>
            <a:pPr algn="ctr"/>
            <a:endParaRPr lang="ru-RU" sz="1400" b="1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1403648" y="476673"/>
            <a:ext cx="6589284" cy="1584176"/>
          </a:xfr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pPr algn="ctr">
              <a:buNone/>
            </a:pPr>
            <a: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Муниципальное бюджетное дошкольное образовательное учреждение «Детский сад №99»</a:t>
            </a:r>
            <a:br>
              <a:rPr lang="ru-RU" sz="18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18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64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4FxuERhTdk.jpg"/>
          <p:cNvPicPr>
            <a:picLocks noGrp="1" noChangeAspect="1"/>
          </p:cNvPicPr>
          <p:nvPr>
            <p:ph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956846" cy="4167344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ru-RU" sz="1800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«Проект- это самостоятельная и коллективная творческая завершенная работа, имеющая социально- значимый результат»</a:t>
            </a:r>
            <a: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Проект по музыке в ДОУ  - это творческая деятельность, которая идёт от интересов и потребностей детей. Такие проекты помогают связать обучение с жизнью, формируют навыки исследовательской деятельности, развивают познавательную активность, самостоятельность, творчество, умение планировать, работать в коллективе.</a:t>
            </a:r>
            <a:endParaRPr lang="ru-RU" sz="1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53106350_75-celes-club-p-fon-dlya-kartochki-muzikanta-krasivie-7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214686"/>
            <a:ext cx="7215206" cy="2926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75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54FxuERhTdk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728" y="642918"/>
            <a:ext cx="642942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Проектная деятельность музыкального руководителя направлена на развитие, восприятие и понимание произведений искусства: </a:t>
            </a:r>
          </a:p>
          <a:p>
            <a:pPr algn="ctr"/>
            <a:endParaRPr lang="ru-RU" sz="3200" b="1" dirty="0" smtClean="0"/>
          </a:p>
          <a:p>
            <a:r>
              <a:rPr lang="ru-RU" sz="3200" b="1" dirty="0" smtClean="0"/>
              <a:t>- словесного</a:t>
            </a:r>
          </a:p>
          <a:p>
            <a:r>
              <a:rPr lang="ru-RU" sz="3200" b="1" dirty="0" smtClean="0"/>
              <a:t>- музыкального </a:t>
            </a:r>
          </a:p>
          <a:p>
            <a:r>
              <a:rPr lang="ru-RU" sz="3200" b="1" dirty="0" smtClean="0"/>
              <a:t>- изобразительного</a:t>
            </a:r>
          </a:p>
          <a:p>
            <a:pPr algn="ctr"/>
            <a:endParaRPr lang="ru-RU" sz="3200" b="1" dirty="0" smtClean="0"/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4FxuERhTdk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249582" y="500043"/>
            <a:ext cx="6912769" cy="552458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u="sng" dirty="0" smtClean="0">
                <a:latin typeface="+mj-lt"/>
              </a:rPr>
              <a:t>Классификация проекта </a:t>
            </a:r>
          </a:p>
          <a:p>
            <a:pPr algn="ctr"/>
            <a:endParaRPr lang="ru-RU" sz="3600" b="1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По времени: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latin typeface="+mj-lt"/>
              </a:rPr>
              <a:t>Краткосрочный (1-3 недели)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latin typeface="+mj-lt"/>
              </a:rPr>
              <a:t>- средней срочности (1-3 месяцев)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latin typeface="+mj-lt"/>
              </a:rPr>
              <a:t>- долгосрочный (1 год и более) </a:t>
            </a:r>
          </a:p>
          <a:p>
            <a:pPr marL="285750" indent="-285750">
              <a:buFontTx/>
              <a:buChar char="-"/>
            </a:pPr>
            <a:endParaRPr lang="ru-RU" sz="2000" b="1" dirty="0" smtClean="0">
              <a:latin typeface="+mj-lt"/>
            </a:endParaRPr>
          </a:p>
          <a:p>
            <a:pPr algn="ctr"/>
            <a:r>
              <a:rPr lang="ru-RU" sz="2800" b="1" dirty="0" smtClean="0">
                <a:latin typeface="+mj-lt"/>
              </a:rPr>
              <a:t>По количеству участников:</a:t>
            </a:r>
          </a:p>
          <a:p>
            <a:pPr algn="ctr"/>
            <a:endParaRPr lang="ru-RU" sz="2000" b="1" dirty="0" smtClean="0">
              <a:latin typeface="+mj-lt"/>
            </a:endParaRPr>
          </a:p>
          <a:p>
            <a:pPr algn="ctr"/>
            <a:r>
              <a:rPr lang="ru-RU" sz="2000" b="1" dirty="0" smtClean="0">
                <a:latin typeface="+mj-lt"/>
              </a:rPr>
              <a:t>- коллективные (групповые, фронтальные)</a:t>
            </a:r>
          </a:p>
          <a:p>
            <a:pPr marL="285750" indent="-285750" algn="ctr">
              <a:lnSpc>
                <a:spcPct val="150000"/>
              </a:lnSpc>
              <a:buFontTx/>
              <a:buChar char="-"/>
            </a:pPr>
            <a:r>
              <a:rPr lang="ru-RU" sz="2000" b="1" dirty="0" smtClean="0">
                <a:latin typeface="+mj-lt"/>
              </a:rPr>
              <a:t>- индивидуальные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ru-RU" b="1" dirty="0" smtClean="0"/>
          </a:p>
          <a:p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358439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4FxuERhTdk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3" t="2990" r="884" b="1725"/>
          <a:stretch>
            <a:fillRect/>
          </a:stretch>
        </p:blipFill>
        <p:spPr>
          <a:xfrm>
            <a:off x="1571604" y="928670"/>
            <a:ext cx="6715173" cy="51435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14678" y="500042"/>
            <a:ext cx="30652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Подготовительный этап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68810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54FxuERhT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96" t="3253" r="1483" b="1722"/>
          <a:stretch>
            <a:fillRect/>
          </a:stretch>
        </p:blipFill>
        <p:spPr>
          <a:xfrm>
            <a:off x="1643042" y="857232"/>
            <a:ext cx="6572296" cy="5072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7554" y="428604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Основной этап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2777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54FxuERhTdk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2" t="3056" b="1758"/>
          <a:stretch>
            <a:fillRect/>
          </a:stretch>
        </p:blipFill>
        <p:spPr>
          <a:xfrm>
            <a:off x="1285852" y="1071546"/>
            <a:ext cx="7389287" cy="50720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868" y="571480"/>
            <a:ext cx="2763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Заключительный этап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61216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54FxuERhTdk.jpg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solidFill>
            <a:schemeClr val="bg2"/>
          </a:solidFill>
        </p:spPr>
      </p:pic>
      <p:sp>
        <p:nvSpPr>
          <p:cNvPr id="9" name="TextBox 8"/>
          <p:cNvSpPr txBox="1"/>
          <p:nvPr/>
        </p:nvSpPr>
        <p:spPr>
          <a:xfrm>
            <a:off x="1547664" y="692696"/>
            <a:ext cx="68407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Творческий проект. Театр маленьких актеров: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 –мюзикл «Кошкин дом»</a:t>
            </a: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(совместная работа детей и родителей)</a:t>
            </a:r>
          </a:p>
          <a:p>
            <a:pPr algn="ctr"/>
            <a:endParaRPr lang="ru-RU" sz="20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Проект:  «Играем со звуком»,  «В гостях у сказки», «Звуки природы», «Далекий Космос»,  «Защитники Отечества», «День Победы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Балалайка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веселее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заиграй-ка», «Дружный хоровод», «Песни Победы»,  «Прогулка </a:t>
            </a:r>
            <a:r>
              <a:rPr lang="ru-RU" sz="28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8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Сормову</a:t>
            </a:r>
            <a:r>
              <a:rPr lang="ru-RU" sz="2800" b="1" i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», «Театр </a:t>
            </a:r>
            <a:r>
              <a:rPr lang="ru-RU" sz="2800" b="1" i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маленьких </a:t>
            </a:r>
            <a:r>
              <a:rPr lang="ru-RU" sz="2800" b="1" i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актёров».</a:t>
            </a:r>
            <a:endParaRPr lang="ru-RU" sz="28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800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b="1" i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6450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4FxuERhTd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2976" y="571480"/>
            <a:ext cx="721523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ВЫВОД: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/>
              <a:t>Использование метода проекта в дошкольном образовании позволяет повысить самостоятельную активность детей, развить творческое мышление, умение детей самостоятельно, разными способами находить информацию об интересующем предмете или явлении и использовать эти знания, проводить совместную работу с родителями.  А также делает образовательную систему ДОУ открытой для активного участия родителей.</a:t>
            </a:r>
          </a:p>
          <a:p>
            <a:endParaRPr lang="ru-RU" b="1" dirty="0" smtClean="0"/>
          </a:p>
          <a:p>
            <a:endParaRPr lang="ru-RU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1606</TotalTime>
  <Words>191</Words>
  <Application>Microsoft Office PowerPoint</Application>
  <PresentationFormat>Экран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Муниципальное бюджетное дошкольное образовательное учреждение «Детский сад №99» </vt:lpstr>
      <vt:lpstr>«Проект- это самостоятельная и коллективная творческая завершенная работа, имеющая социально- значимый результат» Проект по музыке в ДОУ  - это творческая деятельность, которая идёт от интересов и потребностей детей. Такие проекты помогают связать обучение с жизнью, формируют навыки исследовательской деятельности, развивают познавательную активность, самостоятельность, творчество, умение планировать, работать в коллективе.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дошкольное образовательное учреждение «Детский сад №28» Изобильненского городского округа Ставропольского края</dc:title>
  <dc:creator>Доу 28</dc:creator>
  <cp:lastModifiedBy>Пользователь</cp:lastModifiedBy>
  <cp:revision>28</cp:revision>
  <dcterms:created xsi:type="dcterms:W3CDTF">2022-11-16T08:02:23Z</dcterms:created>
  <dcterms:modified xsi:type="dcterms:W3CDTF">2025-10-21T10:26:02Z</dcterms:modified>
</cp:coreProperties>
</file>