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37B5-5368-4AD2-9DFB-3AF3042756D5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90BD-C9BF-4E3B-B364-3198DC80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3116"/>
            <a:ext cx="6243654" cy="147002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Активизация интереса к музыке у детей старшего дошкольного возраста средствами музыкально-ритмической деятельности.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071942"/>
            <a:ext cx="3186090" cy="107157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Трибер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79" y="142852"/>
            <a:ext cx="5786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«Детский сад №99»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6143644"/>
            <a:ext cx="57864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г.Нижний Новгород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7643866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Требования ФГОС ДО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Дошкольный возраст – сенситивный период развития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Музыкальное воспитание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огромное влияние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эмоциональное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на познавательное развитие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Музыкально -ритмические движения сочетают в себе как эмоционально-творческое развитие, так и развитие физическое.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Формирование и активизация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интереса к музыке у детей старшего дошкольного возраста средствами музыкально-ритмической деятельности.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Учить детей воспринимать развитие музыкальных образов и согласовывать движения с их характером.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совершенствовать чувство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ритма: учить ощущать в музыке ритмическую выразительность, передавая её в движениях.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Развивать художественно-творческие способности, которые у детей старшего дошкольного возраста проявляются в своеобразном индивидуальном выражении игрового образа, придумывании, комбинировании танцевальных движений, построений хороводов.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572428" cy="50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 -ритмическое воспитание в детском саду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5786478" cy="5143536"/>
          </a:xfrm>
        </p:spPr>
        <p:txBody>
          <a:bodyPr>
            <a:normAutofit fontScale="85000" lnSpcReduction="20000"/>
          </a:bodyPr>
          <a:lstStyle/>
          <a:p>
            <a:pPr marL="87313" indent="-77788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Е.В.Горшкова программа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«От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жеста к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танцу»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лавная идея методики – научить детей творчески осмысливать образное содержание, воплощаемое ими в танце .</a:t>
            </a:r>
          </a:p>
          <a:p>
            <a:pPr marL="87313" indent="-77788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О.П.Радынова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«Музыкальные шедевры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включает в себя конспекты сюжетных, тематических занятий, познавательных развлечений объединяют разные виды музыкальной деятельности — слушание музыки, игры, танцы, игру на музыкальных инструментах, пение.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7313" indent="-77788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А.И. Буренина программа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«Ритмическая мозаика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Программа музыкально-ритмического психотренинга для детей и педагогов, развивающая внимание, волю, память, подвижность и гибкость мыслительных процессов, направленная развитие музыкальности и эмоциональности, творческого воображения, фантазии, способности с импровизации в движении под музыку, что требует свободного и осознанного владения телом</a:t>
            </a:r>
          </a:p>
          <a:p>
            <a:pPr marL="87313" indent="-77788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Т. Суворова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«Танцевальная ритмика для детей»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 по обучению парным танцам, характерным танцам, играм, музыкально-ритмическим композициям</a:t>
            </a:r>
          </a:p>
          <a:p>
            <a:pPr marL="87313" indent="-77788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Ж.Е.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Фирилева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Е.Г.Сайкина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«ФИТНЕС-ДАНС»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методика обучения образным танцевальным упражнениям, укрепляющим осанку, для профилактики плоскостопия, для суставной, дыхательной гимнастики, для глаз, пальчиковой гимнастики, для растягивания и расслабления мышц и связок,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7313" indent="-77788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Ж.Е.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Фирилева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Е.Г.Сайкина Оздоровительно-развивающая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Са-Фи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Дансе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содействует всестороннему развитию личности дошкольника средствами танцевально-игровой гимнастики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https://i91.fastpic.ru/big/2017/1011/24/df71757c5e00ea6fbc9c7d44a7defe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429388" y="785794"/>
            <a:ext cx="2357454" cy="5207117"/>
            <a:chOff x="6429388" y="857232"/>
            <a:chExt cx="2357454" cy="5207117"/>
          </a:xfrm>
        </p:grpSpPr>
        <p:pic>
          <p:nvPicPr>
            <p:cNvPr id="6" name="Рисунок 5" descr="1.jpg"/>
            <p:cNvPicPr>
              <a:picLocks noChangeAspect="1"/>
            </p:cNvPicPr>
            <p:nvPr/>
          </p:nvPicPr>
          <p:blipFill>
            <a:blip r:embed="rId2" cstate="print">
              <a:lum bright="10000" contrast="10000"/>
            </a:blip>
            <a:stretch>
              <a:fillRect/>
            </a:stretch>
          </p:blipFill>
          <p:spPr>
            <a:xfrm>
              <a:off x="6429388" y="928670"/>
              <a:ext cx="1085845" cy="1633254"/>
            </a:xfrm>
            <a:prstGeom prst="rect">
              <a:avLst/>
            </a:prstGeom>
          </p:spPr>
        </p:pic>
        <p:pic>
          <p:nvPicPr>
            <p:cNvPr id="8" name="Рисунок 7" descr="2.jpg"/>
            <p:cNvPicPr>
              <a:picLocks noChangeAspect="1"/>
            </p:cNvPicPr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7572396" y="857232"/>
              <a:ext cx="1209903" cy="1739890"/>
            </a:xfrm>
            <a:prstGeom prst="rect">
              <a:avLst/>
            </a:prstGeom>
          </p:spPr>
        </p:pic>
        <p:pic>
          <p:nvPicPr>
            <p:cNvPr id="9" name="Рисунок 8" descr="3.jpg"/>
            <p:cNvPicPr>
              <a:picLocks noChangeAspect="1"/>
            </p:cNvPicPr>
            <p:nvPr/>
          </p:nvPicPr>
          <p:blipFill>
            <a:blip r:embed="rId4" cstate="print"/>
            <a:srcRect l="2903" t="2381" r="18729"/>
            <a:stretch>
              <a:fillRect/>
            </a:stretch>
          </p:blipFill>
          <p:spPr>
            <a:xfrm>
              <a:off x="6429389" y="2643182"/>
              <a:ext cx="1129078" cy="1714512"/>
            </a:xfrm>
            <a:prstGeom prst="rect">
              <a:avLst/>
            </a:prstGeom>
          </p:spPr>
        </p:pic>
        <p:pic>
          <p:nvPicPr>
            <p:cNvPr id="10" name="Рисунок 9" descr="4.jpg"/>
            <p:cNvPicPr>
              <a:picLocks noChangeAspect="1"/>
            </p:cNvPicPr>
            <p:nvPr/>
          </p:nvPicPr>
          <p:blipFill>
            <a:blip r:embed="rId5" cstate="print"/>
            <a:srcRect l="5526" t="3896" r="6051" b="2597"/>
            <a:stretch>
              <a:fillRect/>
            </a:stretch>
          </p:blipFill>
          <p:spPr>
            <a:xfrm>
              <a:off x="7643834" y="2643182"/>
              <a:ext cx="1143008" cy="1714512"/>
            </a:xfrm>
            <a:prstGeom prst="rect">
              <a:avLst/>
            </a:prstGeom>
          </p:spPr>
        </p:pic>
        <p:pic>
          <p:nvPicPr>
            <p:cNvPr id="11" name="Рисунок 10" descr="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9388" y="4429132"/>
              <a:ext cx="1151888" cy="1635217"/>
            </a:xfrm>
            <a:prstGeom prst="rect">
              <a:avLst/>
            </a:prstGeom>
          </p:spPr>
        </p:pic>
        <p:pic>
          <p:nvPicPr>
            <p:cNvPr id="12" name="Рисунок 11" descr="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3834" y="4429132"/>
              <a:ext cx="1131844" cy="1624196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57158" y="592933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ТОЛЬКО  ОРГАНИЧЕСКАЯ СВЯЗЬ МУЗЫКИ И ДВИЖЕНИЯ ОБЕСПЕЧИВАЕТ ПОЛНОЦЕННОЕ МУЗЫКАЛЬНО-РИТМИЧЕСКОЕ ВОСПИТАНИЕ ДЕТЕЙ.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6257940" cy="425769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Наглядно -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слуховой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(выразительное исполнение музыки педагогом),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Наглядно -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зрительный,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двигательный (показ игр, плясок, отдельных их элементов),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Словесный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(образный рассказ руководителя о новой игре, танце, пояснения и ходе выполнения движений, напоминания об их приемах и т.д.),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Упражнения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(многократные повторения, варьирование знакомого материала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Последовательное разучивание репертуара с учетом сложности произведения, возрастных и индивидуальных возможностей каждого ребенка.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Целостное восприятие музыкальной игры  - восприятие единства музыки и движения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обучения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музыкально- ритмическим движениям детей дошкольного возраста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500042"/>
          <a:ext cx="8229600" cy="56093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00528"/>
                <a:gridCol w="4229072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Последовательность  знакомства дошкольников с музыкальным произведением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Методика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обучения дошкольников музыкально-ритмическим движениям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6346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Побуждение детей к самостоятельным высказываниям о характере музыки, движениях, которые могут соответствовать этой музыке.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к самостоятельности даже при усвоении показанных им движений.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Высказывания детей о том, как лучше исполнить танец, перечисление последовательности построения пляски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Самостоятельное выполнение каких-либо движений.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Придумывание и выполнение детьми самостоятельных движений, которые затем уточняются и оцениваются музыкальным руководителем.</a:t>
                      </a:r>
                    </a:p>
                    <a:p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ходе освоения репертуара детей постоянно упражняют, развивая навыки музыкального восприятия в единстве с выразительным движением;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разучивая игры, хороводы, пляски, последовательно усложняют задания с учетом особенностей репертуара;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неоднократно повторяют выученный материал, закрепляя знания, которые дети смогут применять в самостоятельной деятельности;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постоянно стимулируют творческую самостоятельность ребят, используют разнообразные варианты игр, плясок, хороводов;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предлагают детям творческие задания различной сложности в зависимости от их возраста, индивидуальных интересов и способностей.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1"/>
            <a:ext cx="8229600" cy="3500462"/>
          </a:xfrm>
        </p:spPr>
        <p:txBody>
          <a:bodyPr>
            <a:normAutofit/>
          </a:bodyPr>
          <a:lstStyle/>
          <a:p>
            <a:pPr marL="0" indent="11113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Музыкально  – ритмические навыки и навыки выразительного движения тесно взаимосвязаны и являются единым процессом восприятия музыки и воспроизведения ее особенностей в разнообразных движениях. </a:t>
            </a:r>
          </a:p>
          <a:p>
            <a:pPr marL="0" indent="11113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Через движения дети легче усваивают язык музыки, ее сопереживание сопровождается непроизвольными двигательными реакциями. Выразительно передают музыкальный образ в танце, игре, пантомиме, овладевают определенным запасом танцевальных и образных движений.</a:t>
            </a:r>
          </a:p>
          <a:p>
            <a:pPr marL="0" indent="11113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Поскольку основная цель применения музыкально – ритмических движений в работе с детьми – развить музыкальное восприятие, музыкальные способности, приобщить к музыкальной культуре, именно в этом виде деятельности имеются большие возможности обогащения музыкального опыта дошкольников - это ключ к музыкальному воспитанию и развитию дошкольника.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14290"/>
            <a:ext cx="2500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Таким образом: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673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Активизация интереса к музыке у детей старшего дошкольного возраста средствами музыкально-ритмической деятельности. </vt:lpstr>
      <vt:lpstr>Актуальность</vt:lpstr>
      <vt:lpstr>Цель – Формирование и активизация интереса к музыке у детей старшего дошкольного возраста средствами музыкально-ритмической деятельности. </vt:lpstr>
      <vt:lpstr>Музыкально -ритмическое воспитание в детском саду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интереса к музыке у детей старшего дошкольного возраста средствами музыкально-ритмической деятельности.</dc:title>
  <dc:creator>User</dc:creator>
  <cp:lastModifiedBy>Пользователь</cp:lastModifiedBy>
  <cp:revision>12</cp:revision>
  <dcterms:created xsi:type="dcterms:W3CDTF">2020-01-10T07:20:43Z</dcterms:created>
  <dcterms:modified xsi:type="dcterms:W3CDTF">2025-10-21T06:54:40Z</dcterms:modified>
</cp:coreProperties>
</file>