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825/00070d04-9542467a/hello_html_m5beb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8" y="0"/>
            <a:ext cx="9169528" cy="68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0052" y="613167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Несмачная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Маргарита Евгеньевна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6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3.infourok.ru/uploads/ex/0751/00053770-d32fe2aa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10999" r="8476" b="12200"/>
          <a:stretch/>
        </p:blipFill>
        <p:spPr bwMode="auto">
          <a:xfrm>
            <a:off x="0" y="0"/>
            <a:ext cx="9201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1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1/slide/g/GXC3DwHRMt6QI14Y2gdcEuPeKVbo7N5k9yLOjUpS0m/slide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5321" r="2999" b="3393"/>
          <a:stretch/>
        </p:blipFill>
        <p:spPr bwMode="auto">
          <a:xfrm>
            <a:off x="6048" y="-77581"/>
            <a:ext cx="9246472" cy="69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8.userapi.com/IP6wq8dSHKcKSRReiORywuLLUtHtX635elHkFA/5gVcbHsiq1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"/>
          <a:stretch/>
        </p:blipFill>
        <p:spPr bwMode="auto">
          <a:xfrm>
            <a:off x="-2" y="188640"/>
            <a:ext cx="913161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7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9.userapi.com/f-Z7febxcxNUwaG7ZyDeUNLVZDdHVxMM72R1ZQ/-Y6OdXYJF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" b="2438"/>
          <a:stretch/>
        </p:blipFill>
        <p:spPr bwMode="auto">
          <a:xfrm>
            <a:off x="-11800" y="11416"/>
            <a:ext cx="9127888" cy="65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2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8.userapi.com/Ra6gHIWH2uyytB0s_N86bBgTAsJ0fgcmhPMqVA/kvJ4NNp0E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" b="2028"/>
          <a:stretch/>
        </p:blipFill>
        <p:spPr bwMode="auto">
          <a:xfrm>
            <a:off x="-8792" y="-7280"/>
            <a:ext cx="9152792" cy="660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8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3.userapi.com/BIUJas0AbwxXQ_-P3Xwv2cdb3wWrqCQU-rOzFQ/ByUELjmoPj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" b="2579"/>
          <a:stretch/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2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19.userapi.com/O3_o6nh1EZTOrYppZ9hbRnwHzytkqXAJp5NkMQ/MuiXotm5jv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8" b="2508"/>
          <a:stretch/>
        </p:blipFill>
        <p:spPr bwMode="auto">
          <a:xfrm>
            <a:off x="-1" y="116632"/>
            <a:ext cx="9144001" cy="65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4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8.userapi.com/fCsd1XS2QLWNcvE6QijYSSFcWPaFtONgXjkJiw/DjdzaXacO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2" b="4255"/>
          <a:stretch/>
        </p:blipFill>
        <p:spPr bwMode="auto">
          <a:xfrm>
            <a:off x="0" y="-26696"/>
            <a:ext cx="9144000" cy="63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4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7.userapi.com/YnUrglEzwXSzCsseRqc5v5AvMa4f_gPdDubSGA/2A-g_RsupO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" b="3348"/>
          <a:stretch/>
        </p:blipFill>
        <p:spPr bwMode="auto">
          <a:xfrm>
            <a:off x="0" y="0"/>
            <a:ext cx="9144000" cy="64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7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56.userapi.com/7OKhRzJ_LqzAVSgApjBu2utU51-WykjHD5mQ0Q/4WOAcJgE80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 b="2765"/>
          <a:stretch/>
        </p:blipFill>
        <p:spPr bwMode="auto">
          <a:xfrm>
            <a:off x="8039" y="31584"/>
            <a:ext cx="9069791" cy="63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67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4</cp:revision>
  <dcterms:modified xsi:type="dcterms:W3CDTF">2020-06-15T11:37:27Z</dcterms:modified>
</cp:coreProperties>
</file>