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rot.info/uploads/posts/2020-01/1579630103_6-p-uchebnie-foni-dlya-dete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6"/>
            <a:ext cx="9139491" cy="68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204132"/>
            <a:ext cx="7200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Конспект занятия по ФЭМП для детей старшего дошкольного возраста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53557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/>
              <a:t>Подготовила: воспитатель</a:t>
            </a:r>
          </a:p>
          <a:p>
            <a:pPr algn="r"/>
            <a:r>
              <a:rPr lang="ru-RU" sz="2000" dirty="0" err="1"/>
              <a:t>Несмачная</a:t>
            </a:r>
            <a:r>
              <a:rPr lang="ru-RU" sz="2000" dirty="0"/>
              <a:t> Маргарита Евгеньевна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054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ЧТО НАХОДИТСЯ</a:t>
            </a:r>
          </a:p>
          <a:p>
            <a:pPr algn="ctr"/>
            <a:r>
              <a:rPr lang="ru-RU" sz="3600" dirty="0"/>
              <a:t>ПО СЕРЕДИНЕ?</a:t>
            </a:r>
          </a:p>
        </p:txBody>
      </p:sp>
      <p:pic>
        <p:nvPicPr>
          <p:cNvPr id="11266" name="Picture 2" descr="https://avatars.mds.yandex.net/get-pdb/1813399/0ed65c2c-2e27-4b71-a3f3-b6a5faa8dc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11" y="2636912"/>
            <a:ext cx="2688233" cy="14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get-pdb/2820929/77960b34-03c5-4911-b6f1-e178952ffc87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95537"/>
            <a:ext cx="2472209" cy="18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pinimg.com/originals/7a/77/9f/7a779f6ad5625bc198e7230351df6c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5537"/>
            <a:ext cx="1993269" cy="19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pinimg.com/736x/6c/46/ca/6c46cad6f64034dee6e2829a14e2825b--art-house-doll-hous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0344"/>
            <a:ext cx="1843477" cy="226928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1274" name="Picture 10" descr="https://fhd.multiurok.ru/8/f/4/8f47ac0db1343ded6c562d10c0567a19b945507d/kartinnyi-slovar-chuvashskikh-slov-miebiel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73" y="1651284"/>
            <a:ext cx="1736948" cy="16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tdata.ru/u30/photo9643/20714455413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9365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dirty="0"/>
              <a:t>Игровое упражнение «Назови дни недели».</a:t>
            </a:r>
          </a:p>
          <a:p>
            <a:r>
              <a:rPr lang="ru-RU" dirty="0"/>
              <a:t>   Воспитатель вместе с детьми рассматривает календарь и уточняет название каждого дня недели, указывая его стрелками. Затем дает детям задания:</a:t>
            </a:r>
          </a:p>
          <a:p>
            <a:r>
              <a:rPr lang="ru-RU" dirty="0"/>
              <a:t>   – покажите на календаре, какой сегодня день недели и назовите его;</a:t>
            </a:r>
          </a:p>
          <a:p>
            <a:r>
              <a:rPr lang="ru-RU" dirty="0"/>
              <a:t>   – покажите и назовите, какой день недели был вчера;</a:t>
            </a:r>
          </a:p>
          <a:p>
            <a:r>
              <a:rPr lang="ru-RU" dirty="0"/>
              <a:t>   – покажите и назовите, какой день недели будет завтра.</a:t>
            </a:r>
          </a:p>
        </p:txBody>
      </p:sp>
    </p:spTree>
    <p:extLst>
      <p:ext uri="{BB962C8B-B14F-4D97-AF65-F5344CB8AC3E}">
        <p14:creationId xmlns:p14="http://schemas.microsoft.com/office/powerpoint/2010/main" val="2858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am4.ru/resize/1280x-/http/i011.radikal.ru/1503/1d/508da1e17752.jpg?h=S9Va0rAlxGyR3Pmo7iV2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tatic4.depositphotos.com/1005155/302/i/950/depositphotos_3023818-stock-photo-mathematic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"/>
            <a:ext cx="9150598" cy="68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27483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Совершенствовать умение составлять число 5 из единиц.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Упражнять в умении двигаться в заданном направлении.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Закреплять умение последовательно называть дни недели, определять, какой день недели сегодня, какой был вчера, какой будет завтра.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1316296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Сколько пальцев на руке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b="1" dirty="0"/>
              <a:t>И копеек в пяточке,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b="1" dirty="0"/>
              <a:t>У морской звезды лучей,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b="1" dirty="0"/>
              <a:t>Клювов у пяти грачей, 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b="1" dirty="0"/>
              <a:t>Лопастей у листьев клена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b="1" dirty="0"/>
              <a:t>И углов у бастиона,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b="1" dirty="0"/>
              <a:t>Про все это рассказать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b="1" dirty="0"/>
              <a:t>Нам поможет цифра…</a:t>
            </a:r>
            <a:r>
              <a:rPr lang="ru-RU" sz="2400" dirty="0"/>
              <a:t>​</a:t>
            </a:r>
            <a:endParaRPr lang="ru-RU" sz="2400" dirty="0"/>
          </a:p>
        </p:txBody>
      </p:sp>
      <p:sp>
        <p:nvSpPr>
          <p:cNvPr id="4" name="AutoShape 2" descr="data:image/png;base64,%20iVBORw0KGgoAAAANSUhEUgAAA9YAAAL0CAYAAADp+q87AAAAAXNSR0IArs4c6QAAAARnQU1BAACxjwv8YQUAAAAJcEhZcwAADsMAAA7DAcdvqGQAAP+lSURBVHhe7P1p0C3NlteH7TPPw/vebrrF2ANT0xMQwsaSIEI2Q6NGQhCyhTVZsuzPsiIsIFqICBurw8aBI2xLnxwOhyP8wSAbf5AFAoOswYCgJaamJ6An1EjQ977ve+bpec45Xr+1clVlZmVWZVbVPue59+7/flZVVubKNeScVbX3czjhhBNOOOGEE0444YQTTjjhhBNOOOGEE0444YQTTjjhhBNOOOGEE0444YQTTjjhhBNOOOGEE0444YQTTjjhhBNOOOGEE0444YQTTjjhhBNOOOGEE0444YQTTjjhhBNOOOGEE0444YQTTjjhhBNOOOGEE0444YQTTjjhhBNOOOGEE0444YQTTjjhhBNOOOGEE0444YQTTjjhaxKXwvki4SLadMIJJ5xwwgknnHDCCSeccMLFwftwvhC4HM4nnHDCCSeccMIJJ5xwwgknnHDCCnyMp8O5ztMT6hNOOOGEE0444YQTTjjhhBO2IH+C/UGfaH+ITW2so6bvtLk+oQQ6Q9w28usTTviYOLXHEy4STu3xhIuEU3s84YQTPjQYd0qI42s8u+CYg14se05Piw2nwfmEE0444YQTTjjhhBNOOOHrEy2b4jmeo2+wj7lhLX1/u6Sv1YbT5vrrEzT8U92fcMIJJ5xwwgknnHDC1ydaN8IlvlLcu3DeFXtuWGJZtTBoTTvhhBNOOOGEE0444YQTTjjhhBryjXN83ZqW863CHhtZZGCMy4pl5vJznlp6DUvpJ5xwwgknnHDCCSeccMIJJ3xtYGnTm6f7dX52xNdzad3YY6Na2iQvhUt5ANd53Akn0MhL7aIWf8IJHwOn9njCRcKpPZ5wkXBqjydcJNAewalNfvWDuvT6dPh1fgZL4TiuG3s0KGTEckrhmCcPx2cQh0F+fcIJMegApzZywkXBqT2ecJFwao8nXCSc2uMJFwmn9vjVCeotRnzt4fhcCzvycHzdjS0NyvPGMvJwTCA+exiUruPzCSeccMIJJ5xwwgknnHDCXmCfsWkjdcJHgdfZ3KY4vo7PtXhHKa4ZWzau5C1tgD0+T4vjnUB89jCohU844YQTTjjhhBNOOOGEE7aCPcaqTdQJHxylDTAg7NfxOScQn+N4kKd1Y+2G1fPNnWMC/PstKI+Pz6VwjFLcCV8/oJHPtYGl9BNO+JA4tccTLhJO7fGEi4RTezzhhBNawXiRgziPz8N+duJfa/m/14rjIbB0bsbaQY18cV6/juN9Ew0455vqmHJeDzuWrk/4+gGN/FT/J5xwwgknnHDCCSfsAd9AndaXFwv5xrZ07XGc2Tx7XE6eBvwaxDyeDvLrJqxtQGyEgee/9H/6d/7Vb7l36/q3vHv3TuPevn136d2790rn52+F/8rhbbh+/56zp59feifX5PE0wsBlvX+f2glfCB4fV9zVj4S3Xu8ntOLy5UvvP2gbOeGEGXw1tMe34XxxscHChaxv314c7z+EJaX2eP3KFT1f7Haw0brG7BehPVzsetgBkYPXbl5dMT7uUEIfoJD3aEtf022h27n9S+NKGPsAYyPnizRfx23o67EteJ04Ll2yje4l2TlqhODypUvvLwU+D18WPvJekmvOLufqlcvvLl++nMRxfvbq7Gd+4H/x7/+MXLpcP3dvwnobj/NPzn/43/ydf+jbftmX/i0xOESNkI3xRFOv4kWIwFaZag+QGsqxu11NyLTOXx4BQcMH17sDyqYHpLHUe6HKjw/Ruaz2YxhWhgxEIdSONMs0/9DnwIz41aVQyZhHJ3Z8KAQjln1b7f1+2NHWNe1oEyJ1fZo/sJ2zN8A/tC0FiAnLVmyxc5p3t6YSyekTuZcB7Vjv8we2VdSt1yir28VBt0N6gfUDl8Z+2FiuHxSrbf3AdoKSyl3n/TU+VQyolutHKLcCZIM6ml6xddf+vQMicxPI5jmEpjg/f3v4T//8D//hf/uP/pn/pVy6iNp5Eb0ewx/n8etLf/B//n1/6Jf+ood/8ObN65rQLTlgmm2loBq22rUwG7aIb1nc77IoDSLWSmpuRRlSfTv4kWOFyGmWfe1Kq6tBdod6Bq5l9oijwnypR2kJhewbJQZwC3K5tU117aN9wEpxabZMSHS5j7XLUlrK0jGRtmrc2dCyKhlXy0vQIKVT0YWzq+lOUaMwYVvmbDXsiBhM6LPFuVt7R1V6lNBuQSNnzrZ2EhYcfeM+x5bbHXhXm1TFDrZW8NVma9NQEGNWjyUumrLS1jWouTeVt1ZDAzaK3mTrAmuLpLa9hx413IQOVsdcljVD3lReu1Gsl778858dfvQnfu5/9YP/u2Fj7eTIr2fRWySTV8CdZGP9b/2if+jBH7xx49pU6HLEKqyWcrJnHl8n9oBVko5kzyYpSeZ97AGrJU0y7mPTyZ55nOyZxyYpSeZ97AGrJU0y7mPTyZ55nOyZxyYpSeZ97AGrJU0y7mPTyZ55nOyZx0WzB1w0m1qlnJ2fHx598cg31n9YovKNtZ+bXwn/MF8gnuzzJxGrsFrKyZ55fJ3YsxoXrXwm+MjlA45URid8neCitZ/91h8JvloXI8u4aPaccOFxpMpeLXaS8SO36ZM987ho9nwd4au9zvZeXWzZWLvtnJMfHSvitK4+4YSvH0xGg96h7oSva5zaz1cXLlr1HKn9rJZysuejYD97vjbL54QjYlLZH7kNneyZRdjDOoHVBm19Yt1nQLK55mL7bnu1hEnG7baA/ez52sPqVjrJuFpSgpM98zjZM4+TPfM42TOPkz3zONkzj68pe5LMk4gPj4k927FJyiTzR7bpZM88TvbM46LZM8JFbBLVurFGSaxwovT9ofHn6Y+wod1vM7vP7nYfey6SLWC7PRfJlk34yOo/BNo6cwGTjKslJTjZM4+TPfM42TOPkz3zONkzj4tozypJk4z72bMak8wf2aaTPfM42TOPi2ZPgCzrSyKI8/g4PIueJ9a5UL9GRpOyAUfYKK2WcARbwD72XCRbwHZ7Lpot26WAfSStljDJ+LVlC9jPnouEvmGzhtVSJhlP9iQ42TOPkz3zONkzj4tmzwQXwJ6LVkYne+ZxsmceF82eKRDle9pYbH49i54n1vviCAvw/RbfH3k1nqjfx5aLVDYXyRawSgqZ9lGfYLXIScbtxl0kW8A+9lw0W7bbs48tYLstYD97LhL2nwK7MFG/jz2rpZzsmcfJnnlcNHtAkvmi2QM+sk0ne+ZxsmceF82edWhS1/PEeg6Xmv7Vbo4jLOz2W9TtY8t2KWAfSaslTDJ+bdkC9rHnItmyD/az5SKVzUWyBWy35yLZsgmJ+n1s2adsuNjHnlWYqP6Itlx4fOClVo6J+n3s2c+rj2zPRSyfJPNFswd8ZJtO9szjZM88Lpo9AfEsGv142Was2Vi7YjdimzFHWDCslnAEW8AqKWTaR32C1SInGbcbd5FsAfvYc9Fs2W7PPraA7baAfey5SLaA7fZcNFv2sWe7LWAfW8B2ey6aLaukTDJutwWslnIEW1Zjov4jl80J81i/ej0OJvbsY+BqKSd75nGyZx4XzZ6AyniK2JhAt6qljXUsPMZE4eK/25rDESai1RKOYAvYx56LZMs+2M+Wi1Q2F8kWsN2ei2TLJiTq97HlIpXNRbIF7GPPRbIFbLfnItkC9rHnotmy3Z59bAHbbQH72HORbAH72HORsHoxPMm4flkd42TPPE72zONrxp6A0oiT7WE9XFJF3KwJe7wKvqikCUcYbFdLOIItYB97LpotdUnWMMLn0thELl++nNA+toDVkhLsY89FsgVst+ei2bIkhTYXU4xLly4H8vRtQ+FFK5tVOIItYB97LpItYF5S3O5iioGEfCy8BC21xU5bWrFaSpLxItkCtttzkWypgrYVqNTuoBRmS97+clrCRSqbi2bLKimTjNttAb1ShnYTrd+WaA6lttVCFxoTl+fLYAnFMi1Qia9M8frGqBfIuIycQt00EfmH6ytR2Oa5nnVXyY9YXisW+gLC+wsqw5IAT4/PTnji58t/4F//rf/mL/vFn/6BGzeuDcxLuHHz5uHTT7/p8Pbt2xBjAt++e394/+7t4b2UwLv37w7v5Pry5UuHq1evHq5IAZYK5saNOyFUQr0o0ffm7Ez0oPPd4ewcve9V143r11RvCfAuopAVn5AP3rw5O7wWop3cuH79cO3qFclDw9HkIt5LeZRRz3RJ/MfHs7Nz9ZMyvHJFGrWkXZbzZVFYL6EVEB3nb6Xe3kqZRpJp/NeuSnMRffP11Q7Kijp7+fKN6Ht3uHLtyuG6lCOd7/IVOQeePYAY/Hkj5fhWdClCXV4RXdevXVW9xPSovCQDzhysvVw6vH795vDq9WtVeeumtBdpn+qnKptqTGKKBqWRcdt6K+371as36ucV0XFFy9TaC74Wxa2A+iZ/r8S312/eqD+3ZFy4do1+Ln2Bz07KTMwlaZvnUpZn4uNb9eUq/uCj+gZXu0LMX+I+O6e9MK7QNt5pHvrg9ZnxxSCMEVomIcqTpskZvWdvzjVe28s1ay/LSPUa0nxcoYNxhbbCf1vU3i5j9TXpg7RNRhiTVJJn+RHUYhFgHngnupDGWHYuhD83b92wsXNvoEiMO5fxhT5/dvZW2yVj9WVpJ9LzJJ3zFkzLRutN9JFEm7RFiLVPxuoB2xRrO6TuGFfenr87XJV6u3HjuuqCtLUVdcg4F0IJCpGqQ/rbGyk7rW+Nk/lc2jLt/yrzQQU6d4Q8JRTbsrCfs3aQtsI64jzM7delzpjPS1k0UxdiIZaXtslc/kb6G2MI5XhF+raX5Wir6yoa0oy30iYZLykeW1hKfQldkbmEdgJYOxW1TCLrtlBX6Hgt8w5zOuMWazxbyOKX8RlqaxNDky2i61zWDfQBFJtv6JJxWtd/kkH+sGmCIMtOueACghD6AEHKy+aFdzqX089tPmjFjFEDrDxpDy9fvdbxmTBlqvOqsNucYPns6HJzWfMgF+MlwCfWm6yRrso8cPOGrVVyVDVMEvKIse7R+0bKkfGSqmPe0fWm6CuonEWRPYoUidouKUfGCx8rIV3b0gcDbw8uX74eQlPgl87nEn4nZ8aXqzL/6LxQH84W4HXsMKtZqzCmMJ75Wp005jvKVMfIAkafy97n+eCir+u6nQYqpHOtBPHN9ya1Pl7UshDJejOoknH67eFMypKmr/1uZl5YAjX+xRc/r3WUI/XacC5jzRdfPDr88I/+7P/6j/zv/9y/LVE4CcHuZyeQnycouh7B0/3s3nImDiJ85Q/8z2Rj/Us+/f09G+sHDz89fP/v+ucOf+2//GGdfP+bv/9I684m+zMpcJkcZQKhISP0liygbsoCsVV+CT7pOOiADDgsniglNhPnUiHXZJC7e++2DLBXtOL3Aj4xCePn8xevDs+ev5TYS4f7d26ZbyQI6RnEzkaG0NmaIbJoZM+evVRfGcB1IJdRgPK4yoYwsPbDbMqLiPp7jY1qs3Vj9N26eUM7KjHYsRV0RBZQT5++0DJhcYgOXWTgW9g0eXG6LQNyw2eAHOrPNoFnmhdpuHgV327fVH2tQm0CnYcubMQ/2X0fXkh7efrshS4A7t25rf0Bm3TyGB2cQBcpHWBgYkNN+2TRzWR1/fpVPVOmtFO9GdNRdkWIAB3EBU+lbb548VLvjN67e1t0XJNY8S34NeNeM1BFObFpeS79js0SbfE25ShleE0Wbly36KLNLUHFCBt66Hfa9wPRF+7QXpiwVmNqA+soJkd0UXcs3hhv7t29dbhz66b6H/eAOV913BUgy8FYAchmOthMiG/hmnJhzLwtuvAx622bgB82TpveVy9fq/R7Mk7T58Ee7UQhgpGNOOajJ0+f6+aQGxR3pCxt02QLHVW5Va8oYzykDKmzl8G3od8J6Y3ebKHPfBWDPIohUIbVKZvBcx1Tzt68Pdy+fV1I6k36OBtfX5SvhZtAf6Mt2oJN6lHObKopy+vc7JHIBXObgRy9gSybM26cvWQ+l2vGrDsyx1KOKcqaaWs5sDmH9w3GS+byF1JvjCN3pY2wGGVc0Sc+W9qHqBisQY5cvJFNNeMzfjLnMY7QFrERvbH1JbtriOckfONeK7VD+0cf89t96W9+A0bZg3OfffZYz2tBUSKT8YSyZM1yTdo/5enjc+8NtBbfWTfQJtGHj6w5aS93aS8+n2+pPyAiWHNpe5E/9NHvaC9Xpb/duS3tJdyY97OqXKs36NANoIS5Afpc5lji7ty5KfqkDrVsJHGrbwHWFy6pjsePn+kYRnu5d/+29QXxifIMzWUCyrwZqBJdyORhw/Nn0hdkvKIvoOPnv/yF3hyZ09cL5NgNNG6Us3a4avOR+Evd3tI5z28mZyhGzuOmyGT80n4ueilD9+em9D9bR68HN8BjcNPFfONh5jvd1KMXXayR7AZXHWz8c3j/G6pADHab0YF82ssz6QvMe5TpJw/uaj7Ns1B3zFcxqIt/5Df+usNf+It/9vDs6ZMQa6iV1bCx/uGf/d/8kX9HN9YsfOINtU+EfnZRNZFLZg/pfvaS40wcRHjdxvrBJ4ff/c/+jw//l//zvyeToHQQKViGEwoaZ/VOohQ8CzwqgU50XeTroj72qepeA8RY7tazmQbo8qeqNCYGnxbxuvmxUDiniGNpuHQOBnQdyOWaxnvrFne8rFhJT7DCR8rRQfjF89c6wLJwYkGjm08WbeKvDXrTjtGM2D6xnQGHzaeVi9UWdasDAh06si3O2guKiXby4oX4JuV5LvpuXLdB3Bekk7LcCDaq6FK75YB3DKj2lCIuw6lnbIYTLDhPsk5Y4gR3gdlcM+AxiLMw5SkoTYaFx5BhJdiwO9gg0R/1jrr4xCBMv6NMCVO+NpEuYMk/kQELG6WXr2yhiG9MKlQuevgo5DTqLAtOYgssyKNt6sZFZDEZ+JsG9AO9EeP6BpR1gXqKmqvpjCln0u8wHZ3cmOG1KHykz2kJzAjq6Zf0N+oOPWzo2dAQZgK6eV0WwyIKOxzidoaQGPGUTKOMsBsdtriQSDmwKOQppN58ER/H+toO3hI6Z04QmWfaXnjbR3yTBbAuElE18WclRBb+IQ4fGV9eSx3SVujD1Im2zFCA03LsgxeTLtykzthcoNxu9IR+J2G90bRRF0CflmPoC9yMuSXtkXrT1/5Ez5xP43xXh3PYeGlzgcbJAX/05u6WOScBkm3toJsJGcqY089EL3GMzdom8WnZ9CqSjWc4UI7ooBxfib6r0u6Zy73ujDRLFcP4DZbsk3TKlLe00M24pfOcyLguC1MbU3aAyJa/ML++0rUDC1/WRbbAn/drweUMxo0/r7hpJn2AGJ13aI/a/q/ajaXBubqXcbuaLQv8YyMhellzcqOKMHPrTW7QL1VcJ7StMI6JTl2zSJniF3MvPmpfR6f9FTHrj0OYvF1yZr3CzRjk84aP3dASzLnXpGgK9e3lK73BxXjJmk9v/lOPO5RnLkLfFJE2gy9W77QXe6rr6+k5cKOhBUhhbsUv2gpjta7lRSXji74RZqwJqO9eUGeANRh1h9PcgKGP09f95osDW3LMlbWuwSOob+ILcx2qsZkbk9wUZJym3+9QdUOb4oQOdDFes6nmhhblqPOr+LhQbRNQJt/4pU8O/8q/9E9NNtbT0hnBjdcvHn28jbUToPX6NeFNG+v/2//1/3X4b/+GX3t4J5X3d378JzQ/Ez6VTOGzMKXQeR2Vu4h01ppPVU8j5PYx+NB4qWAaF4t84niidPu2PRXcDWIgnQY70cedmhcymN+QTsmTF7+zN6dzjTnow6+nz1/onSlejePJknbS6/aKfQlxh52W7TTGwQbpJa+P6aJ7XFDdlgnrhj5dquftAUVBXTFJPX/+SguHBRSLGgbZYTG6AliYZ5WaObyVSZCJgxsyQNQrH3r1dcNJC1sPSs4GWe7kn9uT+bM3OunzVIRX/xjYd10AyGadid6fnAEmYl/AcTdR78w2V2HKyATr8MU2rzU+ffpSF4w87bwrk51OxJLmfWEXF0UIfZwn1iyimHivh4lfX2HWCWTHshQw8dP3zFdbWLHpZIGKTi/HPdSi40z8Q+grKVPqj/7OWwA8FcE3K3GD6pTLtIaWQT7sZsNkTyO5Nt/oc2zk9Y56r+AZ8OqYflVHlKFXfRP59+7d0jaDK6W75mvhtjOGPX36XPqDjNMyv9Hvhg0vnU/QXXdZweiV9DvKcOh3IpO+Rt/GL8YWfRW2gtaiRrWNKXbTAN94Gn9bxhQWmYyb9IctY4r5Y2c2D9pGdLi0xf7VK7ZBm3sVfA1oG9wAYd7ipiCvMKP2rrR95nIt1N0wjs3aRhhTpN4YK62NsBC2zUTfmGJ14whVpWBDSwRtkc0u+llQUme8tsy8bv0ulbEG3MhCjLUR5p0z3ZTdC09y8YiFfsmzFu2TMpFMPpczv5JMf6OP4RPtn3ZZ8m2tt7QXe/3VvvpEv8Ou+/fv6IZQLSw5uAZipNou8pgTrExlvpN+d1v6nfZz+p3MDaDaZDJnKbMp2PTZeMyNEfzCP+abe/fu7H8jUp3jjyfIzOXPdaymj/O2FP1AN4ZVp/pAvSHLb/owvzJG6rgs6bxZdUPWtdo6CyqrdhTLcgR7ER9f2JPQdujnvA2j+5KF/CWUcmA3D1B4y5RypL/ZWHlJ6w7f+jWVQUnQLvXmi+iibHkizzqJvYG+xSR9EH2VUmtCbC9jiz8AoL1wA0G6oL4No29iRmvEcgkJouj7D+7p2Pe3//bPTjbWS+U0bKx/RDbW/4fZjbVfu0g/T7BUTqQ7Txy2GjZiFGBj/QO9G+v7srH+PWFj/d/5jb/+8Iu+/dsPf//v/dzhv/qpn5JGJQ34FRvcdzppUekMPDyd4G6idYyqX82gg1C5DHQ0JHQRZkDi9UJ7HSid/PPrGPV+NSagT8TL2V4fgxhMH8pgbq9YScHWOr5gzeBEDu6m80oXG3r7zplMyNJheN2QmxaYuL1ETReDPQtEvdsmYf2IcHsyb69q76ZMwGT8RCYq6s2+c2mLDW4eqK4VKN5skLLXjdnLl9pWMID6pE7UN2mbZlS/c5TPFFZuEPX25MlzXXRQhvfu3tF6ozmorZGAfu0p6BfPRc9LKVe84U0RW7xxB9OezOP3Vmj/kzMDK/WHj7oIZqHBIkPap7f3Fc1+AmSx0Xz2glfPZfEmfjBR8aSasmRyzNsLTxIcLTZ4sTgvk7HekRW92veFGMvsrQNeDzS+VszaILIYO/3O+nPxkw0GN+3YXOv3tAcD9W8dJKONm7J5Ed/wSVRq/6MM7aaBTP69zglqWZClr/nKmY019Uf7uSfj5n1ZvAH1Z6VTiV4J67XIQhfjJk/IeRJJWdL+9VVwaSuoa2kXs0AfJ5kX6N8Q0JtYsmFiftCNtb4KvlWZ1RP6aJeMKefn73Su8xta9qr7dj3aRmThpHOqlinjGa812oKNmzAtbaSFB9AeuDnHmXrTBZtkffjwrt5Y6sOyTvQAdD2W8YvNC3OAthEZKxm/7EmkskVo8wdgv/uv45eEuYmsN18EuoEQHfqmyA27WTEWV7ueHFZX3JB/I77JRkn6Ol+DYGNNe8SWaGjcATa3sh7CN55O69NO0cPY7E8+W9tCDmTnoN2zxmQT+uKF1J/4qmsxaS/6hg9MhW6gNziakNqK7YwYz8U/xhQdm6VMWdeihs1h+Wbdss9xsaAHf2kr+gBH2gv1eEvK8IH4dv0qb2LaGzlLaCtt4dK/S6LrxbAWeyBjM2Mmhahvg007wipoOYos1mD6FUfZ7LKphtBFn2h9nbgFiKAc2MAzBzG/8tSa+mP9zNdG8W+pbcJTg62EDPhmNyjCVyJkLjXfbA3NHFvTVLNhbh3MRpc3RfQmk4TxjfbDHoi12LCx3lCWsVmswd5KBLbylYiXMpczXn76yQO9mQYGXTVHA+7fv3f45b/8Ww9//Yd/fLKxXsiqyDbWPyhRLOwhskP5xhrE4QmWiol054nD9HzCnKF0Y01KVeUI31j/iX/vPzx87/d8x+Hbv+u7ZJH28vDZP/j7h7/3sz+jkyIDHg3r9Wv7cQJ9mnXX7u7tBpHFazLcPcRuBnXC3Hl+8OCOdpwWf1qhg550TBYvNKrHsrCh0T18wORv34M0Chka4ZN8CcjCpy8ePdNOw2srLABY2NBpIa3RICLuBCnqOuIURPH9IZ5ESj9VnwGLQxZUviBdRAMTbeHFyzeHR+Ibg8FNGchtEraNNR2W8qxb3g7KkXJm8mDDFMM31ujdoit2GTmUHcRbALQVnrZyJ5FJSycPKUt+YAwfe8AAWoYt3ljcP3vGAp/vzV6TNmJliU4d5KNGQnwLoiwK9UviaJNfPHqqC1QWh/fvy0QlOvCptNDI5bTC60+/36Yba3uFnwmP16NuSD+IN9KbIQqZiOkL/NAJdnOXnfbPQp82Q/nuBhF1FhaLlKVurKWdsmniKYzeEIn0dbWYhFkuRAzfi+eGnbVRW7wy6d+RMfraFSb/bb7F7Yp6wxfaLQscdNNO79+/qxtCxoE+bTPckqRtTNzk5uCjx890Proh/fv+vTs6bu65sTZVtmng60G0TQTrxlrqjIW8f3VgK9DFUwnAxhrfKFcW+Dxppf2jp2eOLc09qkf8odzYWFOe2t+FV9uItMnWjXULsNluKNkTJXSim/ADaSM8jV/yqM8Ua/Nkoa9ZG3mjczgba9oGZQmtbh9BPkAEcvCROeD5C9l8yrV9D982FVsfOrj/nLyN0B6fPHuuPzD0QMZl6k39Ej2Mn3tAx3h8k/FDF9oyXlKfjI/4wxNIvqpgP+A4+haXa5PHGRP6fDPBWGkb+suHL31yX+cF+GMdW+BjJPKeiI/c0EL/Q2mbt8KbkXrDLowpc401cFSBLvyiDvlRKN6MZGPNm26fyMb6Ghtr4Sn55m1AQXoSUYZyyIHz4yfP9Gk8+NKnlCMbXPFt2FhP5TWoGOC6KKc3etPHbsgzpugND1GBTuZy07cDRAxlyc1V1iq0F52LpIxv3Lom849trEu+tSAfA2nnz168kM3hSy0bf/hFn6OP09fXaZqCEuIGBW/BMFZSlvgIuPnPmz6+BoNZ56CK8tJ8P7gmZw/ytJ+5G31Pntq4iY+fPLyvc55myqquNB998g3ffPiWb/tFh6efPxo21v+ybKz/omysn2bfsa6hsrFmcQxh8lfhxvr3/k8Of+KP/8lhY20Z3x3+wd/7u4ef/Ts/rQOPb6xpzAwMDO5Urg0MbtI2sPj1yd821nz35ZpsdnmKbE+VFjU1moLd3DDg6QMT5BcyIXPnlI01r0Lgk1HIUEGP7/BSlp/L5vPVq1e6keYmBQO5bq6lUas8HJ1FprNiAtFsdlm44a+SxOmPwsnize++1bBkhrsOn7igg8KjR7zSyPeP2VjzPTD7IRBeQaoa2gnKCF8Y9PRp/CCXV/JkgOW1GdXXiKXiFjAAoRNeNtbc6Wbyp71wR5EJRhc5+7ioQB13TNFlXx1gY21vAfhGtMn4BeCXdGtdDH/x+Kn2c16Nu//AJqpx8yLO2d82BAHc5WYBh3776oDdEebGjy6EjS0Bm9U+qNX6KheLNvqf+SvjlvjEApzxjO0gOneBVAkbazbvlCk3gN68YWN9U2/E6MIjqrZam1mqWc/GmPny5Std7JMHH7mZRR/nqSTtKMfadkq5+RNrFok8tWNOeCD9AH3aSlbKLsFtZ0x5JG2Tt2JY1NwXfYyZtrGwtrKP3kvqI23lhX6tJbwpIjqoN7tpZ4p0PFgJspIfWYyb3GylXHmjgdfqaYv089JCJsecHfZvQXnVz15DxTe4OTOW2Ne62jfW1psiFMyj/VFfLIIZv/jdBl6xtyfWbd+lbIWXI+BGD+PXK1l409e4ieUba90sLRdlFXHxMP/Q5vXG4PPXOo5ww4Wzbazt+/9b2odCstPPAGuUR/pWw7nOObQTHKJ94CP1GaPVVeYwB6ooIzYrj5/w5PjV4A/xzK22yR7LfA/o5kjkUabMddyI4W2+T9lYs8BfHAn74H4yj7MBZUrReZyNtaTTz/0mQ45CVBX4xGaJHsf885g+LvVHn2O89CenPTKrECFWJ3Zj87PPH+uTVtZdn3xyN2ys7Y2KnjVrDV79lBNr2UfSXnjiql9p1DXD+ONeNX0+jgIPJTWdXAiEiXbOeOk37hgz4bt154beJJ/7mk4vGDe48cLbG0BvsEp58tU/1rdda8wFUETcNOMrqfjlG2vKjptoerOOAtjontcbsI01a5Vz7QeUJeMzN5n8Lcwl3P/kmw7f/Mu+VYQ8+ZrYWMdE7ULTjbWjqnp+Yy2ldfgHP/Ozh7/39/6+TZa8piCVwaKeV1nYoCUDbKyzEzQaKlg31lLbTMgs3Ej59NP7sgHlR6LEsljfDMYFSdkoBjs21vRDNp6ff/FUFwMP7t3RJ+R0HrLmjWuysIgxkwTIy2Kbp4I8iWRg5fUjfs2asmQBp5vGuQrrALL8e2AUHmWHZHzjyQiDoBaqYsH4BbCooO4+//yJfn3ghkxSd27ZDyCwAOZJ5NKA3lq3WkbCy4Cnr43J4O45uWM6fHVg1rclXWke9Nnm+nB4JPXHAoCFKYtF+gPtDZ1LPvaA9oJ/LAAYZHliff2GTFxSpnwnWb+L3NBalizCJwZzNq2fSf1xUwufWGzQRnTxpn6JRTPCkvpbUAord9RZMJKLjbW2EyHdWG+YtMa+HyDXfBef9kI5oo9FHPHc2KKdWr1F9s/C5df4GcvYWL/Vycr/EwDtkjLFRy8rjnNlugTaiD4VZ2MtYzRgjKEsbdO0z8LUJTA2M07SXvSXYGXziS+6sRZ9lOMaf4r9RpRqOUkacwHjJj8WdVsWUWyaGDPZVFPfmjuIGCS5zLhdzsC4pEeJb2ys1TcRoW+HsKASfW1PrAcLZiD9VvSgk69E6Js+0mbwSzfWMqahZ9KWO4BscjNuMY7oxpqyEKL+/HvI9hsDbWW0BHziKZ2/Cs4NH/RSF59+ck9/Fb9FV1P/x5VQjshnQ8YNcjbWzG+81cD+iPFSb9StLUrVY0AEbZU+Rp3hG7byHxSoK32qKxtR3TRM/OwzwH1DCmMXT+NZDH8i5ZhsrFc7lgI9iOLX6R/JQps2w00X/CGBudXmuoJrNTSY5m/AQNw8oK+jhyfW6LSxOjAvYmQsbbIwm/ZHHXIT5snj5xJzyTbWOg9I29MxRRqOhJvVFkBfY/xHpt0YfK71R5/TjTVrTCzaoiSC9SvbWH/ls0f6pht9m6fj+kaFjiltG6ZFiBL0UFa8QswTa75WSX3xL1YZu3ROl3Ds3ybVkpk3BnnzTL9qxThD+UoS62g2hdYXsMyg410D8CMHswobTt4WIaw3DYSPBwB8fWxpjAqzUhsuSVuRfvdS2v6wsRbfKEe++sFXIqi4TeUn8NKgraCDoZP+xnqWvd39u3fsrTrRq7pmFN6+96XDl37ht0tIxnfdWH8hG+ufWLmxPgv/buvv1jbWOYE4PMFSWZHuPB52omb9PGys/dd8E1TUP3jIj5f9q7Kx/lPFjbXsynRj/ZWvfK4LOAZBOql+R0Q6UfsIOwcxVv7sqbj9D0M28TQyTPnk4T1ZtDEhB/Y55H7XIMJowDRWflzl8y+e6Q99PZCGxcRFBwJsGOdEzi8Sxpy6cJQ/JonHj2VDIeVKZ2ZAuEZnlQHounRW5UtklrTnOiOeJGgbMwYG+xEUm6QZYHkqz4LRYpZRsiIGdjN5fP45i1/ZmN26PtxB1Kfx0lZwrYwl6Sm0iOTMk0BdtIX8FJs9hQnfG9TYnRDaCwt5FlSPZVKmbdA2eVXHnozUFzmzzaQGEcWdbjby2u/EN396xplrtA2yXXV+vQBtF+Ib/n1ZJmTqj0WGbgJlYqa96MIUZjk0ip2BlRUba743iG5e78UfNp2+kVmtKctGP9DvgbGxljGG8mHTS5u9zXfJxVcxZ7a9dFkigt6EjTWTI0+2eLNC7wZzQ3J4imwarcnUNVTHGLJIEn2Am4N244cJkx9zuSqL75sH/h+l93EdWxpR47TXfO3NJcZqbhoQfiD9gM0M7T9VU5a0NO74qOu+M7boDUkZy3jDwMqRReK4aWpQO49gkrioN3zGmz7pE+vljfUykOubJm6yMqbQRljUMDbj07C42QjbWPNjbPY/l9FKX2djzdc9dKwM5exYr9c2nawV5KRPqxlPqCDfWA8FvQOw2+dx2gYba75zaTcopBzFEV7RZrxJ22UHtMwMiGDcp49xw5M3KKgnHmYw1+mim/FEBxRymdK1utU3AWMXG0Heqvv0U+lrd2xjPfn60Uo9Ci1G+4FOe3OJV0PDr9RLPDc89QkyOrxAdgBjM20GokzzjXUXFvynvVAtsH0u4wk/8EX74E0ivr7G+GU/RhpGoA3lSd3pjVzR91rGLzbxrHG9j6NHWm/gnkduRmkjaH2YH9x6pxtr2uaNG3bznzmHPDavTtFdnSED4y9fB3rylKe674fNp34fn401dsbts4TGMoYN3xhPtM34xlrqipsV3CRfUtUKxND12FjzGzeUnT5kEF2Mm/7mUk+56Q3AKthYn2s70XYTNtash+7e5V/r8Wq2jWH5WN0CzUcgZEUGOjCJH3vUtyKl/z18YDftlsbLWw++6XDn4TeHKzbWjw9Ppc399b8Zbaz/gmysny1trM0gfWJd3ljDUNpcgzg8wVJTIN15POzkq0/O8xtrUDDBnlhHG+vv/M6Qd9xYc9f5K1/5TDZNj3XQZfPCU11e9Zit5JINEdJkJuS3uki0Rdu5LgYQzwLfXjPswRK3DGkIlz86JxMJ35dikc2AzgSJiOrd4Cy6zTaetL47PJKN9bPnz3WTxmKbu3psrNlcaGdd0XFKYDLk7j1PsyhT5CIaWxnYGfh2UqV288TaFr8yMcpilB/A0gFJN0vcubRSaiurGYRRgh8v09fc35lE/KNt6tN4XSxq9E6wBRwTyWOZIB895kcZ3uv3UXhVh7LWHziqtZcVQCY/TMUrsG+kP3BDiwGWMuVsTyNBzdE2Wyg37wtfkT7OhgLZ3GDSt1/kQ/0ib3AvFj2jvmYBPqCHhTATJGMWr//xq+cs3uwV9MC8GiYAOejg/3Sz0AEs4khnEWw3gCgHTWpDZltyKXK4IcIigAXA02csFs/CxvqeLnLiQlvvp9UHsvVfBmofZ0H3VscvniDbhBzYdwBthU2ubp50Y/1CwvbEWjeEwZntdWfwOtHFvowt+Mm4pYvF7KZPv85yBnzkh4bwDXATi/bIIscWVGFx6tlnyrdmE37peCxh3RA+eiI+vtW5zr8bzIZt63jCq+Bo4Wmuf38PgzmzaWIRVdpYNyEzzS/pa/5WA4tgfRVcUnm1lz4wW2ArYD7xdtZr3Sy9Fj95Wk2bpPhY6Gsb2VCUXjzIgOjb/sTaN9booE3aE2vayDY/vY0AfoiKeYCy/dKX7svcGp5YSzvRobmKPqd1zpF+TTnymzdscFnnoYf2wtiM/2pWJrpP0whuGuvGmjKV+YCbMryW/anMrcznKEPnOqQZtc+J7cj77IsnurFmg5u+ecbcM7+xGJDzRFVOu+TNDSLpe0+eyHgiymmXtnmxNrLetxTWVuzG1pe/8ljHFd1Yiz7qDn12s267Qi9D9PGAgxusiOVGCHrsBtP4r0/38pG2Qlnaq9JvdZ7lhhY/nmmvS/einAN7qT/aI2MYPulTfz2HjbUwRdWdosGQlIWvVrHnsR9tZp2Cf7qelfnA13pby1GbiADf2G+JKl2H6Vfy5PPpAxlb9I0p2n9Z2Y3733S4duthuAKvpWKkL8Ub638xPLGe3ViPpcce7NFF3Vj//n/tt/yb3/JLv/T7qhtrkJkxeWJd2VjrU93PH+k/nWeBwV03GpfBhdaUGmqTN7nYZNKgbPK3XyD3hQB3E+9LZefy/SqWam1h3g6DLS4w6eycDaG98nHn1i29I2yLX9swLqGuchpJGfD9JRbbNFx+REz/76X4r3dM5VwrpyUM2qIAk9Qz8Yvv6OqkQrQc+I48T35cV7VupkITeOfjpE+VvrDvQV6TNsjGmoFcbxrIAF9CTX5uj6aOB4X+YraQfY/Q8qBLByJpo5HwzUA27QV/+d4NC2Es1MWibGDQdVXaSm0wWgNkMTHTNtnE0O/YVPhCbtxYb4P7RpF/Rfo4r8AyoH8qm0DaJBMx7RLs4R4y9IdBZDLmjjD9nkUNExY+6i/lSz32IjEtu2BC5skgAzhg8YEdt6W/s9jfq9q03cofE75uPqX/+RNrFlP6FgBt05jVzlH31Iil9kQysnmixcKUNkl50g+4GalPmHYE7YQyxDc2a/rEWvz4RPqB/Sp4uiDV4LwLAVMmLUo5uI8s9mmbLNhsYy0LnU0b6zLENV0sPhffGFq0z4mO3ifWgzkFu9w36osFMF9Folx1rhPCJ/SUNtbaxhrheth0cuPT+rkR4wf/9uea/oJ1u8x58DTX/00nv/LMGP1S5vcrh2/40gO9cY2ucl0VI2fhvpCXBfBnMi7zVSTK8Xgba3tizaLbn1jrq+CigzZZfBW8SXfKhF8650iYJ7lfMFaK3m9gYx2eWNM+WtYoLcBcZFF+n4WNNW3fv1dt/8XEN9b19tJlj4jh5jFjCO1GN9ZnZ/r0cdhYC9AJtO1YcIQnNsDai4V9Y81YyZM6HgZQnl0b6xmgi34AbGPND+T6etb6OAUw6tmm0OrE1gxf+YyNNW+e8ZWuO7rRxa/aE+teoIoyQidzD/MAfuhbdN4P2FjL+Kz+NblmD55qzBTX2Vl4Yq0ba9uAUo5srPk3smXEbbWtjPGNjS3rE7t5Zm9d0rZ5C4xXwaOKqyLhmGGnHLmhRV9gbPGNNes821jzltsebdLOrBGYwxlffGNNMTFG63pWUNJ15fanhys3HoQrZ1izsY7qRIK0WTbWf+NH/u4f+d/+Hyf/buujbaxZqbGx/oHFjTWITBk31nzH+teEjbXbGzbWMjm+fmP/15NXYBkAGRzoONthhnLUV9ZkAaDf0ZIBSV9vlIpnEGJjrQMRZs35FsEbUQ6yq4eBAV08seYpBa+qsVnizjMYJwm2FyNsSWRYWvyOsIGIu8+8ekE2XkVlE2gba5uQa3Y7itoqkSzs9WmW1Bm6VbQcKFPqz8ugjHm/4lQZP6Uc39oNCinHq7I50v+1KX7pZkk21u3llCPN52Lwi421NBEFvjD48Zrc9HuDlqnVBrjiOkYWbZGFPPXHxprBiSeQvKpDvSll8rXVtKmcAFuZmPX7/zLocsdUnx5csf+Vmjw9iFBVV0lw39D35a/w3ayXWo70AxaMKGGCVFcmMqraFMVUiaQvo4fX3BngeVvDn1QzmXBeEJ0hZk4LRMvxjf14GRMWQCd52FTbxtonrTalqbasAuRSXwXXyT88sZbJmb7OVweox7HOSpuMPhtoI7qxFp+Qy+KbPsd/buAHBPPyaMdoh/cb2rxtrGXR+PqNTsjo5RefdUPoC6kMcx5NrRtjvJzYWPPEjjGa9qFPmKQc7VXwKzYRomROURPsh6D0+//SXgBt079jbRvrjTd9BLQZfRVcjGYTzw1JFo0PH/DjZfYdt9rGeg7T8dx+aIubSjwNId37+/DL/9IXJ214Eald8RXzt2+s+WEjNtdUzpc+faA/LLmka+pDHbDqK5Yin689fS6bJRbCtEfeqqPd2sa6d1GaMrtJyIDwkYcMOtfJpuXmzfFplj/hrbrZaMcwLsuH7zzrd6xF7zd+g5RjuJmrr4Kjaw9QjCKLt9z8ifW4sbb/3FCbc0CzFRkjfRs/2Szp21nSdhiTeRvM3+5BZw9qbcjav7qqbcU21jbX8fsljF+ljXWsvix5Ch8rWdeyluWJNf2ZtTN9XNuIoNe3GsxnWzOwsWa9zo0s+gHzAXNq203BZYNQhd2cebOH+YdrbtbZxlrGSt1YF9482+CvPbHmPxXZxpryxSd+zJJ/Y9ZeO15eZVD/tEna46uXsrGWdsi8jen0A32oWKm4eHyzW74FZNHYQr/zm5/n5+PvWTFG+9fHKiqb4S7rxlrGEoZO6k831oJf8A0P9WEfBk503bh7OFwV0u2mAybZWL95cnjyuWyMh431Pykb6z9X2VhH5R6CbKw/++zzw4/82M+xsfYn1hAcXyUbaxDM6d1Y8z4+rxDw8+902j3gpqKRTkODguzf47zTOzYMRj4QGZYcXAYNmJbmTwUZHPRO6ScsfmWAEJ5UZ0ASlabnnTVltU0zCykmZcB3rGtPrHPNsWRNm7EDEKOLbjbWUp7IVdnyp28chKcHc5hKLUCYGIj0+8BfWDnyIy5M/ixIWXhs21hndgQ5L16+tDZCtxPgC5PiA7/DZ9H7QGQzQbKQZ4Lk7Q3+ByBfG2BjzYKEV5KGhXBqcDgb8jJPU0dQXtSfft9NBl3992y37Pue16R9ssFg0RWjVp+1old2ObBRAl+WCZk7mGys8W18Yo2AwmArqNmfIGHiqcBl3bykG2vbwIwb6ybJA2rclCMLYSYPvsuDp+gknv7OIq7Yz1fApbzh9UbRef72XG/E8L1BH1uoRwWFLxnMzQ79XsehfNhIsHHSXwWXtHFj7f9KbMTqPhh0cuJm3bmUHzd74o21/uhjuAHTgglbEiEXosvbM/3g80dPdCPDYl9vUEgbZRHHmEnWFtfmWEyTjNFSjk+lDzwX3+In1rRJxsy2xeky/DvWfKXli8/ZUNgNaxZS6ONrEenGegyX+nnum/vDjxLqq+CyQGQMoxKZ+7g5Z4u2/hsFddDXeOPMFoisF16EV8H1aQhzjlo2VxMdwBchewNGxmUZT1hsf/Lgnv5fW/o17YOxuaixpdFQZCGo7HJgYf8Fv8si/tHX7Ik1vyfCk7qbttkt1FGTPofk93pmDKH98+NN3yAba/+OtbaPncYur5Y3urF+ouWIX9yAQY+Oy9JmtCBLvq3EW9Hjv93gv07MnEodXva2uZOLajd/0ie4Yc0cRL/mB770q3iUKXMPyHX22EDxiE/cyKV9sk5h3UC/5qagv+WmMl2u8CfQ+IpS8ubQOpG2eXZ2+MpXwsZa1um2seaJtYxb7tssMjsUmT5VJXH4xk1INtbSDn1M5szv7MjFJGuCalopQZSGjbU9rZZ9grQVxkk21lezuW4T8E1kP5F1OjckaSNsrInXm6tC3aj1meDqO91Y29tg9sSa/ndDX80WJ40xL5ZYZqlN5HB20SGKtG3SB5jHyf5N3/DJ4apurAWxuCuy17tMPHbEbQimdGP9kz/5Xx3+pX/++ysb68jeKHiMjfVSS8dyd9HDOTHTX/7HfuO3/aaHD27/owz0GjuHkH7z5q3Dd3zXrz/82I/87cM3f9M3Hj79Bb8gyiv+SCel8frTF4iJikGWzqMTlpBNYOvI89MhaVSUFdOgPmWVK331Qhc04Tt1SpLHKZLVRbQkkcWJu6ZsDNlQsNBmglQeGYzwN6HBBsjkjHYEniIZH3fdWCjiN4tsdPHUgI7L4IfcaZnmsoyvboeVK5XJAp/+J0laxuTl5ovefR7kl6mcbjISOyQeXV6ODETcbeNHLGiPLN6MvyRvmRI7gj69sye+sVlQHjnTRthM6I9uKW8gz7uaaCd25t8icGeRfsLNpRsy+FFvSjw98zKp1g32txE9gTJlEa7lqH1ONtbSZggrn9hh8qf5B0rsCXEDmW3Yzv9Dxj/qT7+moDdE4InKU30YqdhGJv3G698IH2iX6ps0Tu504xPtRccV+npJ7gzV2irxVBbtkgEF24Rb69OeMLGRL/W5fnIZ2jgCdHEl4xo+UqZWb8IX6kL7pNZfoCCjTl6OdoMCn7QfqG829lN/LIrRaWNKyKs6OTdQQSdtgTEZ76g3xjKJ1M0Er8CqriTfSHrjKSGTOVAoD7eRsqSOKB908USSOUHrTBZt3hegWK7Z0EfWxoWCPp/rtI1oe6R/y2IxhGN9a8n9o+4YT+jjzHMs3KhH6tBtMwrlIVSal7A7Jo2HV860P8ZLzY9+OVN+3DRg82JyqUrOqa5Zcj8iYjFi843MPaKXm7rUKZuJazI2l/LUaepXTlaWoY2woZfNJ2V46yb/dtHawyX6hZyFOSNxuoG0TKI8+GProncq3+Zuxmc2n9ekA8Y6KpTbI+UV6yTOyvjy4ew1P2x0JtH2lg1zq9rjMsibUyKrgTSP6JRyZIFPJfKDTdz4p73h2yVpM8Yb9LZQsdxHuvSeNioyBfyAE20H/3joIJ2gwZey3DIZP/V5xlwnbZN+wP9X53wJW9FJe4Gfa6dETonIEyjkp74YnxgzfTyhz12Tfi4TeuCL8uTktkxI9OWEDZIm3sm8KmOl9HfKkX53hXpjc4a8wd6Qb0K5Lijj0fwSL+f34hf93NYn0v4502ZkXq3bH6jqe6ZPSeKZt6WBaJ+nT0p56ve5b0tbEV+ncjaQ+sbaS9yQ8mMuVd+4uYQur79Wgr9E1IvokpaJd9JmxFe5wDe9mXWLfiBlWZLZQ17O2gYIiza5fi9jGPMq5Xj37p3DJZnH07w8qOVhgNg1UAxZA7x9fXj98tXhH/z8Z4cvvnhy+N7v+ZWHn/u5n5Z2KJvuAfSCgCgImJ/4ytCXv/Lkz/+Fv/zT/5lEweFcGXcbcis3o9kKBqyV0MUF+YV08N+FzCTC2spoZhK2TmTxRQp8vSSH6Fovx2sGYA+30oIdXl5OfIizSzmrn1zYtfIMFHhaKLKD1mBPCBDLtYHO6/qWSA5ZXM0WEUyaKRjrjQ/hRn01koOFgxzAUa4GHr1GN/4l8VF4DekHE7Bj7GNcWx02Ep9SfIlC+Q31l6dPqIUnUGSHHJRUnyoyOeoXHy1POTuPhyOSQxo3+ajYkYQHr/DN8lgcZxi6yjQiOWRxoa2HsCoHxjr4w4V+lG87uYIhnMuOrie+5rxzJB8J4NFQf5YW+Z3I8/QGSvI54YnJIDBc00aYyQa+KclhEjdHXi7xGW2cdCMZ4vM2uQaJrBBn/o1y5U/PYgiB7aS+FPSpbxYOgSkZ8zwFHkIG1+fxXEulKT/JFp+GFyjIKsW5bxZN+5DAXmU3kChwGyxk0aLH5h8ji9xCLjiQQJ/+C1yHEREabec5ykHmmJxRw6IrTDr4NuEtkeftIcqMfK6Lj8Q7DXzyN4YXCOZSfCA5Dnr0Wk7W14FeDLybabBlkG7RQ3xE3XqDsPgaEA7lyc1FbphJJUbpM9SFkEHaJU2TMvU+oEhsC0SeUnwH2cn0aDjolUPCN0utdignZwtTrOqfTT4aV4bn6aBQjgTVN8qSC28Xq0HejFSeSEdPRLrJjssxz9dDsQxOQ5o9yFSdQ9ukPJ2MZwla5wniPFF4WdQuwPILjnJJfKDyacNqY1oywtOoYIZ1jG6UJUg5Z4TniNlCuDFnEdO8FWkFvdovd0LVBxKExvQCZzXzB0awtRuVPGl0h/Cc1cNyTiSUeApIk7iaYZ6DZluZVzDVPCMrT1qvdl9MnVhEWOcXkSZ1CG9m9ds/80h5moV/AHTYcZFM7rIlqqPFfB3CZ1g7pFSwXcJ+mHEyPh8TvTrgP5pdHcK32LGYb4vwvTFvh1n6oWwt6SnE7WVOVU6jAtj2smWCowrvRM2Oj2Tf0dVGCj6gi18FG+vjYyjvuYJfqhTSWyrO+ZxXzixKdWHqcUXMJqZYZLXhNWGr5Jnw1RgXEfKFja5/f6sVZTuimDiRMHriTXWaeRvWyiLfqrx5pvE6TekQ3s1ayBCiOKWpBd4PgLIdH8EWUal9Oly2wC1dHgdmIPks61oBGdaIifq1db/RolRch/CQeb5M2+6gBVERpjGgqqeasBUmuCw+8w2mI9vRjBb21bZ2ZAys+lBkvcIKkLe3zDXoLI/NJu/kc6sY5YuZWzJ22NjIOmFrygdThy1Hw9SOWat2M7kmqEEBLKvsmMsUp3UIr7HOimiVD1+HLRNsyRujYkeI8jVINJUfFe03exb4JslRxAfyxXFBN9adpfBBCq1RCWwVVl8YWoM1puHaLg1ROI4O3BZcQo1V4tQON0Zf0bCkOaSiuEpj+mB5rRz6kGumU+r/Sw2RE5FxhkniR0Js0x5IZHUI39mOVNQ24VNZ7ZhqXm9HN0RVr/6h/8cZ43ADvDvznSzLRr/QQAWNwlWoBfdAKqpNuPoGhWtFnm1ZTALY0yw1AZ2Cd8ZsHa41rclVLhoVNLM2ykvQYcfR0WjHRTEXHMWWWGhHmezBWkzYS/geOKrwFWiw54OY3GjHGluyPGURHcJj1jy8CzYI2s0GUBZmc619Kiw7IRZOeD9l+jUjx1F9KOMjbqzF2+Bw1e+BpXHnVxXUgVk5HQoWWUeflrybmrTBjrCP5nsNBu0+TSjb0ZI752nJM4+pHSl0QQrlhevxa9GQt1l8I+PAVuMPPqbJzVZ0sYI5dtKmdnQqCPBc63Iv2VGXqin15C5sFrNKQJRpNn+H8AbWVmnwpbzTmB7kXbwHS3YsWrXe7CkGWZFQdW5GCUl72jBBh/AFVnWlOFa1oMFRSbYbEfYbCsfBgh3HU7weCyaX0ZOhg/eo5dPhaMTqOfZrNZHwHDUVcecAe5mSIdKQYsbkD46j2tHhaIFtP9Pm7CjHW2y1Blci1lWz56sLiRcfyaWP/8Qax4Wmd+Z54gIRNAa7gwJpckgTitsa1ytQfDU5RKVJXDQqmWFNorFffXCfLTU3Kb3kKmOoYWCVQ57lvSgmWilPLAOulLOcz2XmqXodIhtVFuFZyyJcgf0q+QTElTPWIfzqUwhM5WqikR2WMfDPQNKNJWUe4twWghrnCJEtiFhdlkLOVoMeAdBnlERHyHPUGGNdE47EkBCaMM0jlmDmWlnFYoYwgWJCAXNpAWo+Z5gz/qjLT+D5BnBd4AMT3gSWqLr03xjCryUQiQzXs3ICxkzKH10m0LQovSbb00dUGGMIi1rvP4YifypfDq63F5rdggFjjJadhkZwbW0/5IqCuwKZAy0ocL41yPJN+3WH8BlWjdZ0Oag/gTGc2jDP7M0CPm/Xdu5S0oC95UWIRedhpRAZp8WYi6+l5ViSbQUb8SUX82hizRhifb15a3A2Lc/QVpKsRIzBfmSZuHQ/oksF67AjILhmkLPpC4FBeQSiCtGL0HyjzLqIRuEqz4KtWSbQgdqCU/QKLRuj7no59opUdGYK8/juELFIZpy0lshR6BjNctYFtcKCrRB2/uvEkNOzN4hJWPinUDvh42+svf707LUo7lqLVfLP0IAJBxClrz+G5OE6pjitQmWI1pDISepOyfKQ5uEFCnZEZgs8P4cQpeAi1RuT25Da0WBLkOWQHCFkYX5lVPkaywtKbZna4SqiYApPl/MWGjCEQ0ASsY3LPM9AHW1E/oIwDwP3e4xXIqzxHl4gt6Nki8pzWVxZvJ5DWM8hnNYL5Db69QyJfgQR1vNwUYayBZYSLdnhOt6pJL1M+TR2hKX3k9oQ5bXDCGzQaCjwKNXqJedzQlgE/JhGWpTpLKQLJnKhgi3Om0DTQmQYX4GXawzKxfRbGsmLJPo1hxsyYAyrZ5LmyUPeAi22kQrMLTuij6P+rSS3I7XFwjGIJ1J1eiLBqF7WUAK9Rr9T4Fki6saplB7TDMg+zSMHpVJagXJInPpiQS5GPo9sIjlU7PDyMmiEslo61x7ekQKySwMRQ8MiHOLmCMThHJoWJYagnaKLGrkdc7YADVt9OcZwxOhBJTm0lnNsRwIS/RjDM0bBKslhyQ6g/lkbMU8Ji0GeP4Yld5IcTHiIsNPwS8gyfKneeCwNJz1vpTGgMF3j9ZCcU1w3pfScCnDXp/xyUCqlZeT6YztmUWDwfBOSQ4sdJUh8mFZTPg93kRxiO4BOQiFMgHRXSPyQtgNclujwIO1y2I4dGePbszH6nUSKSpLDUs5+6X040sa6rUb0n5G/fK3/TN7+zyu9B0j+oWZzAnLmr5UsR5nkEPPohYUiwGCD4JCsJFWjNLAsE6wajuQlUA77hPSYN6bAGqjBDkkGNCiTb3I9T4whTyOpcCUrE48bkzzEKfInxE5IDkWqpA8J40lgPhKR809IuSskh5E4SCQHwn7WsJxCNVhGj2iom5ji7E6SoMSV/SksLTpnZAlOfXYor8ICepQEtQHir5E8i1FmhwQnIF5Gp8BWJjmsIfRrPYoZIE+vErw1kkOJ5OgBCXG2MFAePhq9QxsR8oD6Fy4d3oYsPNKQWanRDlgkoKRhixvy8uHcQZ7XKFQOCOnO4zoBr29ammq0dI0PxPVq4kAzcVu8bJyBU+YnyTWSwxzBFIc5mHz1TC7HummiGhKemNn8VBs0UKMOO4A7NcS5nihuFZXtGOpEPv4gkGtjKIDoNQRMsCKOJhCHh4ghsgLnaaEBcsGf2hISPLhEc1AeSnH8DZPQElPE8gbqaCMQCOEkmmtswDeN9HMrLdkR2mIgYD4KuS4QonahbNWNGtNFgLCdilDeBgJyzuvLyjGKI7hENeTpKlvOoa1YWogr0oo24gj1FkNZBt4Q8OtZqtjhSOIoUQnIn1nA0a63E3YEv6I60iS5HmKcfxeIIJeFDi+LYMZR4PajWmiYX4mboMEQsZmbqewh+X/77Cf5H/811CTWc/TjSjjX4EUAPJwTw8Tlf+w3fttv+uTB7X/0ytUr2ggsaR6Xr1w/fNM3fevhr/71Hz88uH/v8M1fenh49/q1CHx7eCuF80rozZsz/cf9Z+fnh3MhRvgrV6UBXL6kj//ZnJeolnYuBU7e87f2j+Uh/kH427fvD2/OzrVC3r57q5X0XmRcu8Y/nL+ilY/Md8Kn55jeBxk9pP8Y3ex5JT6fie4rV64crl+/puWnMsVX02H+LNKMHR7/6vWbw+s3b7Qh8j8NKQsmTW3gEsB3ZFm+go4WUjnvtAypP/yk/PRpgqRfvXI11F9q4xzF8i9fuSxtQewc6kLKUa7x7Y20Fcrv2lWbvbQVysFt2kpuwxntUjqxPek3v9B17dpV7biTOlvTRgKRnzN6XouPL19K/clH/4G/1CHpaoMoTnSWqNEO5J1Lm0QX/8CfMuf/96KDxoKvJqego4XcDvqA6nt3eMENNtFJ/dEP+H+i8KLyraSX7IxpoqNElJOMoPSB16/e6PWVyz5m4ZqcRWGLPidtj2fxeCL1Ffq3hWXA936g6WKA6LgsdUdebNC27GWygZBPX3D9b8RPxjraCW2TiqOtJmWSU7MdTGbnNm5qPiHxg5K8Kn5xZwR5m9pIbIv4wxzwLpzp6+jEL+0Hyiv65Dy11WiiY4as/kSXlN+rV3bzV8foq9bHOdA6e9qKU0kf9qOTtsK4iQ77n9mqSsOELH+drgiftoFCmpPbgC7GTdrNdcpRfNM+giZvl7mdUKiXOfK2Tj0xlkg2BmJtf/iCLvyhPpFJfDeJHehxOj+39o9MxpKzN2+1PV5nrAxzTsxfIrdxmbBb1glSTtTXKxlPqL/rN1gzSDnCQ1nqOcjN7J0jLbCMLkk8Ol7JuIyf3Hy8fAUP6dr871k5ik5hEn7GGfIhq5fMP0jXDLQR0XFTypHxEt+QrfuAyL6E8Jk2y7oNmRJ+J2F8SHU5CavMqaz7xEXta/hDGeKbulnSs0Ra9gWijfh4Qpm+kjFa4qm769ev2v4XQ4r5C3pmSfIgS4j2oOOJ+KprlWu25tPyRGfN3iKVdAlJ/fsYwFhJPwfXRZeujbRdQCKjS98cydjEmkHaCmPmtTDn2H5RDoPOiFbrlryi40x0Mf9QcLaWlZYi4SuhPCf6alSygziPl3GQdsyYwhiicwN9TPTcuG7raK3fIX8mv4XiOhFdzN3oQYf+n2ZJv0p/Ut9iXUsU6cgJOeLHO/HrLeOm6GC9Qv9mHrmqawZ4hc/LYzWhTwifZJxmLDh7zVxH/V063L4p/YB1Q8wLaUeU80C0ZUjyvX5+ePT548MXXzw+/ORP/9zh7/+Dzw7f9q2/+PD55/+N+PNGeFKQOwf1+fLly8PPf/nJn/+LP/TT/5lEuSJQyrIIqaFZkO48HnbCXc5szq/8/n/tt/zAt/7SL/0+JjBfpBrqdt28de/wj//jv/vw//gTf+bwXd/1qw7f+z2/Wp2kwb59SyM+04GWzZ4tFhkErTEnKkBJDTyFeBbtb0RuAuHTSVDDtqgizAKRAV5lgZKeTmi/CGF0Wie1DT+DunZSMyRRl7qcXrVCF1RShshlccPEZeVZKNMZjKz1TOqbdki0ocfiWFBd0UFQucI5wowdTLBeKoTJT2goR/RJNIOCtsPgl/F2opKFaF1ciq7cdL1ZIQxm1Tadmp9r8c31MOjpYCu4QttkoAWh8lKN6VUXJGtcppTlZVnF0Ta1PIO+OYwcM7y6MjOcyeaURQfsftMHjOWgl4YZkTlGVpGkxcUCW8pRBnevJ/WLsJ5XCdd8aY8doW1FfItTtf/16qshEkG9WSD0dyHdyERlOna6dbq9+q2Piyz9szMitf+5rgrS1DY70IcKFvyqV64YnxlPJjLaRCpGVg+JbHESP5nnfZFKffnYQtr466NiF+aU0GEH8LFFTaB9hMJWH9UgvVwG2ZxXs5ocDFVb5RI9OteJTi1HvSFiiYFbMIbWQG+44I9Dri9JGQ7+zCBNXeCVZNqHNgsBbQTdwDdpE8yLTDCyesjaIiWFf2wm0I8uvbGkHJa+iApLHK2yiJDNA5slbY/S/nTRLQn68eYY0KQ7Rs4uSnXOCfXHGMLNQJCy1vWwSdXFcwBlRRw3QRKICNqhlaOMj+KT+kaSnHWTrVcpWu0owWrQ+pzOq6IY/+gHQ9l1iBxZp5lcFyls5HXNJz5dkY2u983Z+ppJKkP0yd/gm+SnXXJDF1FqjZnUBEyM2YfxBEi5kUb96ZpBBk3mHCtHIEf9i/KsgcuQP+3r9HE2vUR5GcrZ241j7qoVOvcEP/GXcQaVLXNdjJGzkEei8A89Xo744z7regGlcUXEKIiswVm93kSlXum1XNDfGMusXN1vDg3I7NBLlSMQGfgF1EepQ1Ku8lBWyhKov5wlj/bHy8xNduOX8cFwSW8+PH78VOjJ4Ud+7O8cfvbv/teH3/vf/+2Hn/rJv3p4/epZ4DPUTGcs/eyzzw8//CM/90f+6L/7535QolAAkQVDOccE4vAEmfsTkO48HnaiBDgvbKxBWf+dO/cPv/W3/Q8Of/z/+R8evuNX/4rDd8vmms3zexa9Unjn5zwV5G63bLDlWjfc+kQ1DMiZ2KqXGdw6+HNLAfF6h1lSrSEbn8XLoRuplrR4pMGGRq2TB/rkQ8N2THSWjF6AZTG5KlsirJ5GYSvELmaK/XBYmdJ8zO8CS5stwuR8iHDftAS90gQESzoMLqGMYqpGmu2qOIIuhOVcVVeFadJjUKrVI4JiWdZWLMYXG0BjYsYgox+W0ctMdUESQUpcrk1OOm8Fmhx4WAB4/TEpD3kxIQRjLIieYFycyUd0+aIbSaEYY5UR5jUVUyWS+FB06tegDmgm7Cn7VoZmqiKIVIGqk6CXaehz44+Y6WklrLzMr1jW6KOmL9g7oJFtgOqkFoMeOWi7JN44BvSKjjOYXHTRNmXzKQHitM8pn6UDeNz3EiKxdQyygiOqRg8KVSsHrVOLKiAwZyBWbYWCeAOLU4uIxxNQ19GCUPtyKNmrZRvCTWhgVtPNFUMUjusyR5cdIMuAJ3io5ShnbSN07IBR57ymYqpEJvHhYhgr1a80J1cFNyOk/Dk0NbBwcl1gWNhnmNc3h1GW1Y/o0nLketTlKjWlpmxq1iJMLgerP9wkzvo46yXSV4guZHAfsB+5umnio2XqabSlOprtEEaXiS7vg9SfNk0hja8qm2qK7QdWP1xauTm8Ds0vPAzx4dyH1A6u1I4QjR6aC3GDJg1jh10mCCy9cNmDSHyUk9oS0rpFFzKYPEvCL+3jXHm8nsd2WUJgbUOB2fu616/3Qa3XRO+8piRV5VgQGZ6mb0cJcW1jZtr+8f2KbKbZdPvG2uwzCbxJ8+TJk8PjJ88OP/bjP6kb63/+9/6Ow9/6Wz90ePVi3FgnZmfgbarPPv+q3FiDqQ337j88/NO/5390+GN/7E/KpvpXH77jO36FdBReu3ulG+vXr3kV/M3hLLzOqK8oQGysqfQgp+pdI7izjc2DHKk4HWQlyF117pigTWPmlBX9ngGNSk66aAsDEXdmfFL2Bl6H8PWqFF1+9xmfueM9iIns7xPrAlLoYC6Tx+BG4BmeJivgCUGNmgrKY6gbHbQlTAlq2Yk8ezJinXQY1CEyRb6thekz6CBDvQ3WWYgNIXfdYt5+ICvIVbvHMqKt0A+whrvPfocPuCUpJLacMAvVKkppKzbwhcViVJ59YskbgjHcMYH2b3SJ7LSNCDwIexwfUBJdhDBiOeWoG2sIX4I/qrMgvxXk1DaoYriihZo+tV2vDSze7AbCen2zEN+8/lSX333G5znM2RPyOou4qvIVhIN3+BVv0tog/LNZ6AfWF+ysCnV81nJcQLs12EGtyUl8QI8+YRJnrRxpK9ZmlMnMaEbVDklQl0LbVB1hLtCj6BuLtCplAtoedtuYST5bjALGZ74GheK4HE2f0OCYXLSrTBA/OVZIED+87feJnbPD2obD9Bq7zuFj4VXRbgucKIOsjQx9jbYvNMhyVtePkQu21FK1PcrHnvTYOKP9LMgb+pyfN8F8s1f1bc2gT7BCmyRda49LWD1cATKwv1YPxOITfPgIn/tGWkv9GcgTgnPQeghB10uU+Mf8Y5jKahFtCJyuI2ykifAHRNzsjG9W6HE8zGKZw6oF32ibqMAv7+NaZV2QHGRyW2M7peD48Kf9QHTqJl76HTyjrRIaL1bB1MpRdFGGdoOCqCBYzoTn1UjqPMMENt9QAHbSa5GhbcV1C/rEwm0yFWq7ydf2GPq4y0/80sBwVcR86gh8USs445t89G0YHTfNHmJVol2kCPbVQCosWM9cELSJj9bvSLnKvCpliXiVFnzVN1x1c21k9Ywwxqbzw7Nnz/WJ9U/8rZ8+/NTP/NzhX/rnvv/wV/7qf3p4/vQJUoKmOr7KN9YgtePevYeH3/PP/MuH/7tsrH/t93zH4Tt+3XcKi/ghhXU4Pz+8fP7y8PKVbK75DrJc6/d8JJ0Oe/v2DZEQ6am6aKDh1O2y71wigwGPirXvnb0/3Lp1Q3TdDHmt0Y2wTjCiLL8UawsNJsi3h+fPX+n3s3hF/e6dW4er12wBrPlmbC5jzob3Wp7PX7zWq5s3rpsu+VyXMwNu6p+gV30A2ViMUmf6GhJlpymHw62bNw43xFctARQSkAyjqoLSLIrv3TMBXg2vUfGds9evz/THC9hw3rx5Xf2B6IxM0LlroKBpGbLofoMusUHtV0j7Envu3Lqlr3ZNylFR1zZvB+2O9nv58OLlq8PTpy+0/dy7d0vLkty+cG7DPB+pNDte1Xv6/IWWNb8zQN+m7/E6IHcQlSnU3RqQzarfhDx9+ky/Z438e/du2/ez8AtO/VtQ1GAH5YgPfJ/uuYwvTMr0O/xjIuE7RfYa59heGsSmkAy8+ogefqOBjQvjid4QEaE2kRwON6T/8Z1FfHRdc9qa7BAm/Y4pCw4h/976jevXbWyhbQbWGDa+xZjTJhIQIiz4RL/TRYCUrZUv/e+GthGTIsc5cYvwzDZe0vbPpXzxDb13bt863L4jY3SLki478NNeu30mbeWV+HnjxlXVp684SnuxRZWxdqFqB2M0v6NgYzSvzPpNJr6LSZuyuioLqInle4jI0Ve9BT4a0y6fP3upN65v37p5uKVzXViAJ+2yhKoTCuTQHvj+Mf2BMKDPMSbflrkVPSF6SdwCyCyLNJlrmG+k2nTuYV7Fjgf372gfGHTNoccOEUh96JMTKUf62h1pi7dlHmA81pFEzhQkdqRYVjTOmsZNm6PNP5Nx2evUx0nGzWvSXkyPchOYYFmr6aW+6FPPZc5hrOT6/j0pR5lb3ZapTzlSBsqHNswGHZCKHzZW8sr42eGZzG+0R8ZlvhMME2OJjifLCmcw5iWEj4yVnN/JXIefXLMuuiNjpfaVUPxjmQZ0mgG7rflM87NnL2T8eqN1dvvODf0KIP3Nb9o1KyiwuS7GSlQyPjNW4sMd6d+saVXHkHcqZBpTAm0kBENBUX5PQz+4cfOajil6w07Hytp4Mq+tmCqRtEf6N32PduGvnTO2+FpltK8VU20W8/5wJuXJWsg3g+wVmOvwkd+nmOgqGl7CWI66jhPi9zxY6/HbLVekTfC7RMijf+tvFAkv9dmkZIlFlNMHtS+Ib/p2sPhH37st/SAtRwtwjX4T3WCDgJzkGW6eiRDmOX7HR1Qc7j+8a/sCifd+riOQlK1UqmTmNzkYN1wfZ1lXPX2q37H+G3/zJw4/9dM/d/jnf+8/cfgrf+U/kXHkSbB2Hhd6Y/0H/43f9gO/+Js/WdhYg9GW+/cfHn73P/OvHP7YH/sPDt/zXd9x+DW/7tdIsvgByWLm1QtZzLAwPJdNjGyuWQSQ/7Ys2lhwqPYcVVcF8FfSaShsrpmUIX5QjO9usKm+KxMlg8PYuFIsDfZ5KmJoPMhj8GOjRCdiImHiYoLRQZbWNit6Xm8MONH74sUrXSSin4WNfafbJmf7nmIBi2qmDMQwOLCR57usQ8HLiUUwP7yl5RmiFZJpVlWWyOTApMiZTfyTJ8+1DhlgGex0cchiI9yoKGFWX4yB0QIM6PwAydAmJKAb6ztsCG3R0IM5O/ARPSxknsuEzGsv3BXmB/+YKHGNtlLeWM9JLkNziFAG2iePn+kPnzCgszCljdBW2IAmkhfVlBm8H+DDo0dPtW0ycTx8cEcmx7CAwzdC+kdM3GgykFwA+cjlgzaDOXc6KUcWUtrnQj9g8xkLqoich2aynEwiOklKeWIE16Rx84cbI+V6m6KFCx/ZCOoTLRm/0Ev94eP9+7d10VHD0jjm0DIkIIfzN28Prxg3mShlwtQnFfQ/aZeMZ2qRV9ei+HkGZPvGmgX4cxnLuL539/bhrhBjZhNa7AjtEmg/ePpcy5I+YOVoN2JoM7A3ak4xycQCRupM/MI3cFPKUBemoocbMTonCF/N1Vk7SAzVYXXIDabXMp48tw3h3VtSjrKQknjTGUublTyBc1OGusEV0vKUgy7aZDy5LWMlN7GwZcCimnkG2j3tHyeZe1i40b8+eXhP+1qiaw4tdogspNHu0PVIxkra5T2Zw++Jb1ZVUspRnS2KzaDWcggZ6aOUH2sGypS5jgUwdcWYTHjQQ6CAFhsoJ4oKfU9knEQfcZ/I4vfWzZsqWzcBDJUDWiRHZsVVIXHIeyXl9+iRzG9Sjzekjag/4hvjMjc/lZG/WVWziSNEPw9scNQ2hLKhl/MtWTvcv3f7wA/xxjZqPep1iFxUkzLEbe+xtBX6ODcY7kmfszrkxhftpNF+R4GdsZL1F6bqzTNZS8PGOMnYTFnrCNCpKkFUNvQERL2R8nz8+Ln2g1syv+m4zDpMSTg2KYyAGPGRsdJunvGQxdZ5tBXWl6JQmCIjE/Tawc0Xv4ls8xBtRetP2spl0akdJkeLmiQbZSRRUo6shdjIowOfKDrm1CvocsFzLsaYs0P84UY1c4DekBG/rP/Jxlp8k0Vf6lscXlOf5Bf5nPGRB4u0j08/vXe4Im3G/BG5iEa++H+4RN/Hb8j1wyD7wydPZMx4cvgbP2wb63/hf2gb66fhifUSjrGxTobFD4OxIqRbS3mxkLXNj8zm1hkYraVAdYAZ2QXih1SGvV5sA7/vwwcyljLNpgd5eiagfxqWbGOaNMKEAv8c0Vhj0ni1hbCdh2oKYeOVoPtVJOQEUllzZPyqI0DjQgCeqZ2Bp6g7JuHN7PD8KNBTCAPn45qnF1CcLyf5M8r0MsDpWXnsVSeVK41G5UW6apTrqtGgl7CTeaPkVxqWoFJWJnNU0ukkf0G3lJPr0X5BmpWd8rmNCREfSGUtk+k0GqBBDpSthDSdc6Ci7piEf8kOVDi48HjJ423E2ovZGJP8GRV1e1sZyZiDKs4ahRzSo7BQSV+N5M9I9SLLZMTOcckh1tFCJX05yd+gS640n4fzMkiIvH5uINVFuYbrXOdAWpaBtEzmCP5AsQwnlS+k137BtcXF5VAi+TMq6o7JeC1PyKvKbD4aZIT4Ft0xyd8oIyZNI0FUBXjQ+D3dziUq6RtI8nOWPyWPdx2qTezQCHgS+4TPSWXM06jHzoYQoAw5Bz4RGXiFEp0lEnkzdshBVei1hgxEu79zJH9GRd0xBX4/o4xzUIb+USY0jtMtJH+BQv7EX4lXTX4MpGnxfMD1lHJdJZI/40UywhVj/EBZmQwU82Sk7RAi7KTXdmNE5zZ0ZrpIl5BdJ3pzIj1QlL9EcrCwfgyEtAwk/7A+Ie6dr1U0W9A1RyZjsIO4IDcF1/CY7KRcZkj+jCZ6TQZi1ccADZFP/dJETV9LXjZaJipT5ItuSUSTeUXkkEciuHYiYi2pHguaYyBcaCEQlAN8RSItUCy3RpIHH4B4Mojn4D6mpIxB1xIJYyaDk+YHQ7ydLExGOespJBTJ2KY6I1IeDg7yBS8TWUK5r03lZyIHUp34aGQIPsfy4rDCz0AXwAJ7a+yabP71rRa90bjizZZBxz5Y0k6683jYiU05Z24ldDyxdrw/PLj/yeF3/97/6eFP/PF///C93/Odh2//zu8UiaG2358f3j1/rnek3ugdb/v3W2i8fcue9Kj2oTx6CibJqOCKO3vchYJ4HY/vc/NKEHeg7c66MGWuLXlaSkeMtRe7U8qdbu4o8lTp4cN7eleKpwbh/kJkaqfyCC6GO0Q8fUG/v8JCw7x+k3+jIQqbGtiyHdjNrzxzVxYfrZNa2j0p05u3bthlpK/DnRGhrfH6ypPHz+0usHQwXnvlbr6/Hld6mrVFH09CXvDEms4vUYxzvMbFGwfXRf/o1TKW7KCImAi5Y85rcp9/8VRfQ/rk4X29282TbO4Gc0NY7YuVLwmP4Kxk5y0GfjTw80fP9IkT7YTXe/2JNW1U+3m1vWSKK3bQB9Q3kfXZ548PT5++1CcTn35yX5/oko+7mZ69ImYBYy6s5Wnci2evDo+ePNXFEq828sRAB2XxizbjWdbpiyDl9e78/eGZ9G9e66If2BPrgz4Z4a2R9MlgGa12vJdy5A6sPrmTPvHsGa8wv9Hxkqd21J0iE9gqH76hxkUXX4ngSa5u2qlL8Y3yvXvntt7xtvcEaugzAh2MJTwd11dGn71QP+/fv6PkfbzVlxRRrhD0SZ87+V9IP2Bs4SnMwwd39cm/9jnGTOEnyzq9I6g7dPLaLa9nI/G66KNdoos61NdTK2jVj1fBNZ1fv3j8VJ+M3KMcZfyiOfKURNulV1+Hc7B6NvxhLtUn1oyVAuqP/sZTwckT6wkyxQt20B78yctLaZcvXtgT6y99el/nu8HxVYiUByd97KIPfCHjMk9cH4b2SDz/9sfbyGp4XkwXX3htmSeelCv1dFPmbto+fdvGzC3KRvAddXzgjQbWKNTTlz59oG9JoSPxC9t61XpduL3SFs7Fp88+fyL1+FbHD9ZE1B9he1JXQqa4w463+p8oeMvhrb4Jpm9uyNqBPn5J5qF+RMpzO9RdbTTR21lXZB18V5+w6r9N0zLtcKAEsosOnrBSZzzR5Y0DwFcibt29PerYqGpAqEr+bdPnUn+sGZjb6Ac6ZjGnbu0HMbBffHzNK/Xax+1fnfIWkX59hv2Bjl/BsFzxGjvEN+Y75jjaC20F3+5LW5EBLdK1hEh5yQ58E9nPpT3yFRo2jPb210HXKqprF4ge9GO3tBEdN6VMeS387Tmv8t843JL6k0ba4VsD+E0PKUNk8gYmxHrzG7/hId9PNZ6hXLCRfuhPqwkPiYKzw+H1k8OzR48Pf+1v/PjhJ3/qvzr8i//c9x/+87/0Hx2ePHkceObBOld/FfxH/95FfGLdK2osnLHOPEBhyp80MFu82NNrJzZONGilq04Sl5N05jKRN7p2XqlcXyzRJ00/d0MsjUVALw12RqTxogCZvPqjCxi8Fn38nzpNF58YdBMbB18DZTLnyOTgl27ZRZfoC+WKfnQl+uZowQ4N64+wmT4mfcjrj4W38mZlajIK+mpEmWgZiu2iD9l8uc716IYzkp+T21ymTNdAlu6vSnoZMrDjo9ZrxAeVdMcU805JZIUyprz0e23aWpinxrJU0nbMOaIovaQ7poSPuqMOxSdtMVqP1mZMp/vIuUCxDTN2wEvdUY9WZ+IYOlXP2B+sfbqMTNccZf2G17z5P57DK3f8Cak+bUuBT3WG6yplugpkfcp80x/EGnSaj6S5rjlK9eYU6VMfpN5CmuoKbYVrLcfIv1x+Hp9TzsO19W3RIzoI2CvSNr7xVYxhfM2JeogpyJuzw+rJ6y7ow2cn4TFZBX01ysdWZChZOv0AfZSjlqeWpeh1PtGLbWO+mCI9NQrlo3UnRPmpb4wpIch4WtdhpGNSlWgTRsrv5ShkoN7ML7Mr5JPyUBrkLBP/i9TC5pfWGeWnhD+mGx5xSvhnSHQnFOSXKdhNGQq5PsC1OJ2RLNJaSeyUChopyPAyxD/va+YfZWxlEPOXKdKTE3rjMGOy5EEH4KRl6+U55M11tJDntfyUpzhiukyd6MIE/BJ+Ljzvoo8F0jI1XUqUmZwhgE9etlZ/zp9RXC9ddkh7CeXmY4oS4VxHC6k/IrdqB4UXwpSnLHfRZ2OJpyHL+WOK9LQQ7UTkeT+wAvU2EqirrJwiHV5/Qx2aTldH+1C/PO8qfTMk8vTHW0UFPuraVutR4oayDOR14lSSN0fk0fIMbSR8tN+rLijSV6PFNiKEPHSpHnyzMLpNF7Ii/oEiPU0keYIuiLK08lOlwTchPae88ySy58jtFV7VQUlyimXoHBhI95aQMoWzk8F3jtWdbhWWoz/fPLDyo4MnYV2QUmgqiLHcm5DL1KesnGXnX9NH/BoCfo5DA3ImzgU2hyfXSDEESphNTDHDmie9l82ExoUEvYniYf0MlwHTmCqEzThFznB3ZswbVz+xLTRiGpOilF5ucM7ZQyPkKkSk8QGaHDEUmQye3EYcUwwxGpimJ5hJJsmJY65rKEWPlnPKRSjNU8USa5Q+sEnAo0s0YhozwUIycCm9NCKOkXO4HG9YBkQse7RVOwhUVN7bAgbmAmrxAs8W0wTFSIHGV3NNUWL1OI0vMRg81jmmnNOYCSR54ArhAdFFEt8Nck8l+NsTA4Rl/glyByJZLpHz0JPtYh5L6TW4Xjk7TdFiQECRbT5v4ucsYKgwedICi6KS3o4FJXRxaLOeOrSa4mdEQFfdM1htT8gop1hdinrKBItsuR+hbWp4wcc1dmTsqiGOaxSXgkwhowcrcvQ/O3raDN9qFGWGiGlRb4PnH+QQWCG0Ocsweigs7E7VhBDfrCCC5wntUTthoKVmWYTnr2FMG0JLWXqxKGtUuKdax4XYWAN+mGVE5OoxvG5GaFVyWtW+OjFW9QyamDoxyOsQvsjaKCdgyt2XnwriNRYmYc+pZ5+kGwFryt6ReUdM7ejApswx0sG9GzvYMYgoyukQ3sTaJg+ulLMlX5vsHrTa4bF29jplAtXAdqgcOUTyGC9ZD4cb0nWQp9eOjH8+e4fwXjtmgKhU3Dbh+5mWSuIJU77pHJ5wEb2f4gH2HKYDHXaMbKHhiS/+hKmODuGNrOswI3xIKvHsbZTIK4i8xE+t54BvT/Ul1S3yd7JjFJELaxQ+a8c0wbuapmnecK5iNjHCDF+riFkgxAWlAj1l4+phHq4kgl1SoBLSciwwZFGrIHJdTCquUXivHcGX8s3BEnqEx7Bx0sb/mNZixtG1Ju6C4yu/MBvrGuLOuao4utrFjIatbWxvrCgMsiTZqh11wllHB+sS41TUsnCvFsYCXjviB0Am1bSi3prsaIvahEHerGAc/ADGrAV2tNhSc0EOnsQ5ZZvGVDHHOsQ3yhKknHPCj4tcc92KaEGQPxXaGTZBa6BNx2o7phmnbk1jquhgbcFqO0DCuqNRGXQhFcbIopbjqRasLY8SjMHZcElfp4z8q4NcjbZ0sHYwBhSE94joVdcCZEr5zW6Utuolv25YpoJm9ebYakeMiSw10oJLmGWNExgpHY2y54XPYE2eJeQyw/UxVE2AkhlFtaSdbCuLWbApRiPrwKaBhgyKIVc3dLgMtFZGipKMNG4PLW3INB1J8YXfWJcw3FHfC1K4O0vcAdT4Qq03sIwYGWtZpvHNwptYjWWZEY6Uq0F4wLCg3wFb7Chk3g1TsTOKjmiHoUP4jnZM3Tqqk1WU7Vi2jLjk+287I9dZsmEAibMM/WAxzAskJrdR+Bo7Bv7p8nsqbrVwRW9uR9mOGWlrFW0A6zVtj+F6ggWT51HImER1CF9ibRRTx2YBO2HJ0RLW5GlELrakZgf1/mOgm7DJDsm4mL9DeMxaydYhLQM51+f+EFDr4s3gHiZXZeSRM4qqMpbRlq1D+IKZ24CE7VK245h2yNwvolVDaGvlp/tRnDJb8Bj4qtxYd2NpoJZ0yni8d1gp8R0ro0VMs6o1dg38acapqGlMFRGrnRrzVZDmjoQvwOZm6nKbfke75gL2MUFQEFQcPCpYYYdlyTIW5RDZqKCVtUPciFbhzjXlbcs9Rbskj39v//u5pw4XMCspTlwyrRNt2eBqVDDHOsS3y0u51uYb0S4hxTTPGin7YNTsIftF90WLWk1WvgJzFDVNJaaQp4QO1ma+AT3CK9iYfURZ0Lz4nZQXxDRJ3qCeH6DSMTFbiqUiGxXAtsTaKGqKFuEBOWuSTS7y9G7UMo/xm8Q3o0PLLgYVFva9cuE/WuF0CD+qHWCl8N1tygVuVeD5RzlliVHsVpUN+Lgb60K/+CBeV9D8ytFuJtYFjSkdymZYe+XBlXK25VPErCHckTsB+dK805gBUXTX62ONKEpMzKnoTHg+IrbYMePaiA7hOatfyzlJii/yPAFEp0nTmAQzSVtQtmMGcfI088fBWjtm8qRJHcJ3ZCV9akeHghJWZN9kRwfrFiyOnWvskM1Se5YO4TOsZmavoTFMwsdHgx1HNTMI79HRYHINwwOO4vrQ0SF8pR1t2ODorli2wzg+lK0lPVmcGbQPtsrZy44iOhz9aHYcVfEO6LUv5o/CH8jNC/bE+ohezw7SKcYn146CXUR9oErqUrazXamonYV3YKp1atmA2MyOem/G1BiNG6NLDIJK9DJaMzbywdZhi7EWMoSoNIWrAm8JjWytmIpboUCzbDOM3KOETlnbVG/P70idWMTAWsmTRncIj1g7clUxzV+WWNWz1YAAxKSiOgTvZMNmTJ1oQ1OeDuET1sZ8zdhb3loU7KiZtovJOwhBRKuYmE/Cy1N3h/BO1gGNeToYj4ypHR/GspqWBu2wrDJyLpOndQjvYE3RmmmV8Ahb8zv2krMDxJS+mz0F3tmoKLFHzUZc3FfBZwrhSF9LHGAV3ajkGJVVbQsdymZZC4kz/CSlydOYZfTyT9Fix0SLR0xZPw52sWMUMBXVIXyzHSMQlYqbxvRgKqsNU63TmA+FUWun/r1M/igy4gypI+kVmMZUkbMtXc9gqnUaM6JD8Ark0peuB5Cw1rTZfCuELmVZa6eCzI0CNulZwjo7jmrSEjpM7sMKoc1ZRkb/mkzbBrsRK0xvB8KPqqARsQ0L9lwUk8FaO7J8ZTEdwo9aHgjfoGA32wp27Ca7FbHCgj2K1rgSIr7WLDvho2+s375+FUIF7F0YHRvyrrsosPbYmvEO2Ssy0uiBexmNrI3SCnytOfdFi1vV9K0mN+RvUgFTry01folPkzqEd7A65tinaZ3Cd8LUrXY79rR4k6ypE13QrNX8HcIbWRulFfhac9awLj+50pw9cgLvOtUJpiI6hMK6gw2KRI4LbhTexDoyWKhRtqKH95hYsOOimBkDm7rtas3QIbyRtcQ2LN2q+RuFgw7WdTiq8OPgopTJUe3oEF5h3c+0OUnltCF2PyMEdWG7qtkdHdZ9BEcuwBPri1l9qx6Kr3Cl9beLYEtZpzFVNLK1YJ0deY4l/ja0SRGunJHrHUzYQUSTkFY9U7emMVXkrI3ZSphqncYkCEk5h1/P5FxEmperRqkx68dGtx3LPo4phBoVZGwtuWo8U63TmA+FOTs+qEVblB01LwyNCrbYsYh2OyZcu9rVbsdmzKnpNeGoJncIb2IdmfrMhrsxR2Ab1yN5vkY5RZC3kD+K0mBNRS1+CwaZM8KPoXcNjmoHwhsVDGwe2NOwDjs+CIItxzZpVn5PmTTwNYriP2LsiYv7KriitYA7MLtjLidOv3M9g552UcR85mlqj7KUd7zqkWEgR01aE/pVFjGISeSNF7NqSJxl2IIO4T12NPBNWVqFC4qsHfkjkCvNWZCzTnQXpnakmDVhKXMrYhlr5G22Y5o5jWkUntgxl6dNXiJOsZxvrxtzMdbYkWBvk9bImzqxGmUxjcJ3sqGOFgVHN2KCicY4gvCHN2mK3ewoCekQPstqCXFy/39P6OWPsSVvDmR1yttT/RqsMDlHPXuH8BJrY9Y2bBC2ux1zAndVtg4f3IQtCkPej1hs+26sVz3mrfk/xn7E8lGsWsj1ZOkUD3uaZRrzobDJjp1M3ixmk4ClzKQ3KphhmyQNEeVMxKYp05gqGtla0W1H9yKqDaPmID9So8HoeoK5tFbUZPTI3sOOCKk4rrYoGPP2SlllR4mlV3GGvuyB2zNt1F1Fr9zVdrRk3ObkfkWEpJK0/TQ0Q1ROtVbsOJp5nYJb2QNfn3S4G3N0sPbjqMI78TFtWal3rblN+TrKo8jamHcRHXYcHXN2ZGlHMnkq9mOWTbvu3htvcDsdAx/1iXW8D7+c/CLZ6O6e/+d1wMobAN1YMp30DbaQPVXRXlbtnMvYYkch88fBSjsmWULEVFSjcNg6WJcwFdcovAK7ydR/q6lsx1TKGJOlTVl3RoMCWI5mR4fwGVaNljFlflhJM0/FVYTHGFimuddiKqkkex9dc9iksWRyC5rydAhfZJ0mNkoWLApfwJa8OZZtGVKXWfswI2tWzVo79rQdrLGji7/f4DxHv4QSWqTso2k9RD8mxGYc06RW2blNu6NDuLPm512AsDUCJc/arEVUBJWid9XriAXuLvxC4EN4dcFfBf9Y2HHnvdT4Je3du3ebNKbilxQeD7nWiRVzZu1g8i5eNwkRpuiGD6FStml8jbOADlbFAm+a3CE8ZptkaZQRoZ6jltKv4+jYzaSSIOIaFdRYJW7u1kctJY3nqi7jmJhq/Th2AMblSxX1s1Yd1WSENyqYZd1qZIcdEbZqLaND6nEM6MdedogcRKXipjFVLLBaUmFEaRK/IHwRcd6tcqb5V72NuAcytVUr1prXlA+mRgUdrM7YzN4nvAivx21SQEGCm3ekN+mqcHVLanc2S8UlMndWsBrb7fhQnlzojfVRC2HHvXMTZpzhi/P02cuX1xuF+FTFNGbOhr1Q0NqOTZkLGGS54EbhDayNkhRTcR25J6w9mlOU7ZiXxxsjSgt8PSjZYdcLtvhhnm0RSfa1snawI8ZUXIfwmFWGkKHOSiIWxJKcskxj5tDHXcdUTofU3YzIy7CzF2yyI8sol1NxHcITVrvoyL0AJLVK209rOwo6e0zuQLfIjXYsZ+0QvsiaM/QYDm8Pfw1bZVTy72XeIlIlTSqPbluH8ItiRwmaPcjYJIrMSwL20DODXrktJheht44177uwbkjkDOFVwnfCCt2FLFUpR3DtI2+sezeS7z/4fnhXUIGTShwjeHK9FdM2Ums1hfga655o0XFUOxDeqKDIWlpct8lLuYrCPwjW2p9Asmy1fjn/DMdW5YtoVABbjy3OW8mTRncIH9hCIL5uFBFjmqVDiLB2/eDjDNBa0pzE+UXOWMrYCXq7f1aDrDvY4khFdQgvsE5yNooqo5x5k8g1iBUuKT+2cchv0dHD141W4YIO1nVYIdyz7GZXp5O76a2hUUGn2X3oEJ6z1rI1ikuRCy8gm1pWqWlCJLmk5HiKA1YoIMtmu4IATklZ7yK8jB3Evn59drh962a4SnEkq6u4GE+sW7w+Rslc2F36NmfJnUqIrnLRw3UIcMp51qAmJy7zufLfYEcu1kWl4jqEN7G2ySvb0ZZ34Cuw9zblqdYspvj+ayluKxplioMTHzOTW5E/hayjQ3jGmuoY0SIRnpRvGlNEgcWiGvIWMNU6jRkvs3jBXptrlXJppbSCyfuiQ/gia8rgV6VsxE25S5xTTLna8rVBZCVjR1n2phsVewNTdjRnKqpDeDPrGoMb8tDJ9um2M8COzJY17mxGTWmhAAom747Wsu+xY+BtzdQhvMSax8XXHaKNuSvDkVCwo2bW7iZLYyjKa1Cyhx3Vtri7o7siX3u1Wnrj5pUQ2o4L/x3rS8mPmgnyyvY6XktAw34xjzir58jjnGrQdNVX4JIojeUcP8B29pxmkLDJwdhlSRMlvA/laWkRIp5mKsBfSc2T3x/eDfElGlBKzCmD+udgbIqu42z2HGpMTNOMBkwiFrDA6+JGMktKZAc/xRYbqEPl1UOBZjBl9wxBaN7fcqSZ52kLJH9VXJ7QQNb/AkJQT54+BP0Tx6U0oBgpyK8jeB8owUWNNLXD4WF1S+rs0mXZiC7VnWBoMzNwlpHMDg5+zkH58mqZpvVQAZoU5FVYBuQqB8SRrSRgO69beu9kGSxK7Aq21WhAKVGIk2EMGfw6jzcQm1KnHX6KEz0tp1Yorxz4q+TTpknaGmoC5cAcIxm83aB0rk/EOloIIN9lokd1hTfrEl1xpgU4a409ScuY1N8QLiLJPIUnz8ooYE2eSYYlAZLuenJy5NerEAnIZbn8VmrAwBbnWcrrvDXiJGfIryeoxcdCluBsjezNfAMKGRZlBAb6H8EarcZC5lzPEuXI4/FDqGU+TxDrqBEHbSTIZ80wo8jYIkwi5gG7ZhnzFSUEe9ogvMLvbT3P2iNpT1zAjXWtKKYlpgVpwX6Sw0By3QKttIxKcU6Jjog0vRFDPsIlkkMrxRk5KYbAiFJe+VsmDwywCI3K4o1XDsYyoUFviTL2FGlK0F6WI0SyLoZCOKeYN0QF1EY5Y1Rezo2UZvBrI052qMB5o2BCcugichEQ6LZCB9qyv3CN+RZIDioWipBeZokxPG+gQW+JpuwDKUJguA4Y+OTgNEbEDCPFvE5DekAUTMIKyZDnL5HJ9Ai7jtOGcCc0e5S/hThY34Km8NjAOpLH1UgONRqYlhDxluQMlLJOSNu8/Fk4ApkjDFczQhO9OQkL8DOIw45i3oxMn0f49UgDTwOibEZyaKVWHVMlQktozRPiExa9kIOSX8/QHDxdz3bx/n3YzOcChig5DOEOKqASLQmSEuctkhzm+HoQ8+dyFkkO0CxspBlQYldZFlT4dYl6UZLhtIQKv46ecq2e8RelDYyceijGcB0S/brEVyU5mJFlyiFxtaQEztRMcojtaMUSr8troVasyVvMoy2EgCDc3LVg4JGD8/ZQjlLcHHJ5S20kpiPhPV+hxYYMR1S5iAu2sa4VxccsogjlvcW+CDrGTrUvTOoK2WRpyKYsCd9SoTUKjpGzZ9c9d/ZG7WOoBe+S1wkCPLvo720qqfYWO9pt3YxWVakTTWhnP5rgaWVlebm0qDG0BuWc7fJS7TP5UsYjgoLrbOk725aKiq8alOxsh4kbQ82osqcJLeNaqr0geEWVrUHRJY9c0p860YGlTC64oxBmRXqinENQn/pYcCYvCdXEMorsFjmuKTtlKpby5OlrdLSgUy7sO5pi4lYI3GKHb0gGxMLicCMK7CukFFCR0CN4F0NqQmYEb9ZZxlTsgg2r7ZCMMqCQPRpZAlYILrJnkZ0iDasydWBZvo7qcuhZ/xv2/+2uj76x1oII4REzhehJoQDJu4rkMJBc22EeA1+FkFWKz8l0ekQKe3qKk8o0cMUESvFVkkNMCeRaizQqcuWpURSskR2ABYb4AeK9KEHPqFZCzthCcdCv5Zw/XaWcNYY0vQ7hjMZE7CjbwsmR/t/1DDgFv5NdlkkOMY0JCIHGE/AhIIoSyJXwJ9l7SQ6DDR3wvLGw7HJCdmjHkKdSL1WKglHUAMpwSJNDnj7EBxqZrbzH64wCkJ9VVBmSJxeRkBxa7bjcMKJH7H0kh9gGDUuwhMBi6fFFoELUInFQ3QHFot2hjTjNIlMel4vRtG5miZOcQ3A4G1BmMXmZE1YiPqIxIbIDSNA2Yoy/lznqZw6JuCWSg5KEgY3HGbCBs2aYoTWQfKZfD3k1GVa0kSKKaZaJ0di/ZqVwWQlhR4ctA1KvrMxDPU54I3jahAp29GANf04OCfPPUZIbFDk8T5VhHYoaY11ztISMR2tLv64jCfzlMrhWWtFGomsT7wkx0jY0IMqbUsWOHvTw53oSqtiukDQ6Xsy/BYOcsjC1ZHKDRDDki2gtdMD2fUFA3GDWtBGHX8fxQ5gACwo55+lFKtmRXceQpMnZwwPyiAmDgr7k8t+en1vgI2L3jXVedksY9pA6ApDbKUYpLiDOsoXssIg8W0zABrJ5UtDgkkaShgfeOGOgpJhaqArXOb1XWxLjpCglOM0gjBGGwDte6nJkELNECg1EQoeECB6XZCzDWPhM7ZjCLc+RxeeCYlrEVEeSPVm9BcQMrZSh5NkQV0gsioojY+qAssthzL6yjQiVfFLo92cH7hGFKBDECdXbiE6CE4UesVCAOVUwsoxloqJreTDJVY+Z2ykH8kJQA4NwOUf8uZgoqZxYIU5lqHILCnraB6QoRgpUbCx/1DOHUVRnW81RUDeJqmaOZcc+OGZ8idldSAtFUBFDmyhgJilBSU9OOTQuThBliT61zoKtiPXFoiMMyxjQLL7TjgjDTXigJw4YMQYHWkRUJjX+iCVBrmuOFqDiVU/GXNLryHXMUQWDXj0PgXBuREkfBPwc4G0li66gw47AqkvMSHpRAskxLaKzPHLk+mpUQ56WmBNd7L4uQrZQrM8KeIyL0+ZQ0gMNyATJJc1RmyQHbzSeZ2AfAm3w/MiLs3rb11OnTAV5PJ8r2Qu5PLkW+4cbcXKOtbdgjYdL+KhPrN++e3d48fzF4eXLN4ezt28Ph3dCh/l/OeX9RduWFmbvR6tiQsDCUjFS0t62DIEjzlAjTqX4nDgMjDloHGaAc0xp/IClsuAPQqpK1kOIDE8u3k/uNs1QFDRKP/pnJ4P6aqfYM+WxoB08UyspwsXgnFzJpYviWP0IU0xDpuGc0QC5CI3Ro6UY5WCMfmz+BP0DyYe/mDh5WNso13LUeGcYTxF1fFS/5OEgGG+5oEfi1GdL07NfligKGk0/HhtjaPuDjwIzKiLiGimcopuaErAQ8od27xiZ7CO8MWnegZRtIE4Ybm0hFJcGQ36LTqBpLR/yRySHjBAG53iJg2MZ4udYo8o3UMcHHSEjJ9XpEQo5j47PUxQ0qn9MaQw8gTw3LIFPKUpaoiiol9GFuWYTtkVZGMRtyusltSEwNBAn5Reo/KBEfQ9nla9h5+cQ0viQHpEclCwMYxgvNFriCStcmcVoK6G9eLxCBSwQkLPq9LHJMNhEWK89sEATlJgCqbmE/WjQsLLIISGPb6AJJNJl2JXCS4zS1Tg/THTHFPhayA4KK1MpZ2R4/MBToURviYTN4eFo4eVB5Z2AuAZK9EESLYdLyeLLzuYjAb20c04TSKTLnjBHxEn0eQzQZu8XwBNbqIglptBS1NYIbv9AxHWSQ2VLr1bnYuQZAk10x1TIEkBbLEL58kwNlOvWeIHWUe5PlK4nOXhUiE4RJ85QrBfI9XDlbUVJLpzAEJ9REZLgaQUejfKDyw+nwT4tIws2UQy5HqIkMKwSVLYGwtnB9RLl8LIJaRImRIxqi8vO9c/KA/b96tdvzg5n5+eHV6/fHF68fNXwr4tTPX61F2rWOmKPPOwUlo4HfqP8yh/8N77vB37xP/Tg9924fk1iiV7G3bv3D7/pN33/4U//2f/88Ot/3XcdfsW3/zKJfX+4cuXS4a1stF+/fi3ncz2/ecP5jYq+cePq4fq1axreq0Dev3t/ODs7P5y/fRd0n0nlvD/cun39cOf2rcNlWUGprqBw1kV4SPdzDonnTjPJb8/fHp49f3l4+fL14fr1q4d79+4crl2VIhUF6GwFec5FVjBPkebG/veHFy9eHZ4LMXfdunn9cO3aVX2tWc/De6QFw9tNUTD0YM/LV1KH+uMCJpXj7Zs3tQ71KjbYIbpGdct2EEW9PX/+SjrWa2k/V9Q3/LkidPXaFeGRTyFvDVelPN+KzPSJiwhAhkTRFl9JG6FMkQ3fNWmTt29dl00V5VhybMSSKZo7HDhhBvXEoPH06Qst03t374i+G/oajC9aVW6HnzVWZFF/T569OJxLv7h6lT53VeNpK5QP4QQdegeIY9LNFE+ePtd+QJ3dv3f7cE3GEkRevsKNnzm020E5YvdraZfPpd+9lQjGEmv/+HZFzvZvF1SMHOZ1p9CpAiWA+pBLxhHtB+fSnvhIu4Ltxo3rh5s3qD9jz9Gjd4SNne9EB+XK2PLm7Ez0XJfx9pbWWyw5r8IS5ljOzt7qZOa/AM6ERr+7Je2SMp3kbXIKJpOnCHnoYzrGMVbLJPrihY0td+/cPNxmjFa+UUHqW3IxuSzBfkZBdEp5Pn328vDq1ZsD89vdO7cOV65KmxQFV1SpkP01IuLMMuHjK+kD3GwG12ROoDxpm7QXwjYmeeGICNpZCM/BmqWNJ3qQfIxjjCeU651QjshiTPH5R6UvKMiTXQfa3rw+1zaoFSJxlCfz1Z3bN3WsTsbYBT1LoN0zbtMeqS/aJmof3L+rfSBYVkGmfMkWEYUe2LQcpY28kbGS9kFZAsYyHZ/1qgdRjiQo/fudtMenoksWk7SHGzeuaV1RljpGh3pz9Ou2UqKf0baeybz6TOYB6unB/TuHGzK3Es98lOuaQ86pNRFXvcjDp6eMy9JGdFxmnhEd12T+0bELncqsWRZBnneMh7GecKbZ0RYZn9HH+uFc1pu3bt6QsfK2lKcNzKbRBWSKG+0gN+XHjQPCtJWXMpdflTq7I+2F+ZXypB4phxjZZYQoIeNRnxgrRR9r5+eiCytom/yvX3Rwg8SzVVU0grLEL9YKrBnQeVPa5W3p474OozxjnSW02IEuOPHt5atXMpefaRldkbq+LJPp1WvSJ1g7MFZqBg6So8PJnBWdjJGMY95euGatcPfuTe13ZpdAM4d2Cjr0IgN22iHzG/PrVSk3+jabzuvi17D3afIrSsz4GLtoc5TjmdQX+x9WKLQbxtAbrGfFN+oPuG09/oyQTMFg9FKG/OjYC5nrXsja6IrY8eDBXR3LVE9QpKtrmWulAKhgiWP9ghyT9/7Fi8Pjx08OX/7K54e/9td//PDZ548P/9Tv/E2Hv/UT/4X0r+cIKSAUXAB+P3r0+PATf+e//iM/+Ef/zA9KFE94IRhZBXCOCcThCZaKiHTn8bATpc0ZT1dvrH/zb/6dh/9QNta/7td+1+Hbv/WXiKVStTrYSSOWyer1m9fagM+lQbOYsoUbA1BlNboSDHdMyjQyiI0aCys2ZTq44xNpgR8fRy9r5QtHtew1iUbGZIyP3FCg09iA3laGObzoRewAl0QUeihHLph0KEfVxuZFGWPuGtpswzf0UZ4gFOHhmnQS9TESM9pLgMnFruYxMvFrrAxCTJQ6EUsnRIYvABSR0ER8cjGCaLWrkM7Ag67x9r2wiUssAExNRWiGhCu6sPIYCkWBL2dSnkxaDEosurUOyeh5hSduma0o2aFtUxbF/FAbEyNtBd+YvHSxOKumw4ZQyK/fvNH2gp9MILppwR8lY+1HOSOLU9oLPfqK+OMLGvPR8iQ5V+s395isKE/9yDUqmCzpB0v11WsH45b/OvEb9EpbZSPI2KKbJdE/tCzKNgSXkNuBH/g03oAywZTfVdFHO5kXXkkkWsVxEIT6AOaX6JX2r/UnF9wMYWEasRmafZvhEvnxGM0iRze7qgwfjU3Rpmwe4pve3OXtLcoy9DPK9Ios4rRterkA1Zn5WbJDsliuMS+5GMMYT/CRcmT8gsf6gAny/tCC3A7qh/bxVhZSpKGdOMpPb7xoe4z8maBdt0JEMV6hg3L0JxcsfO2m0lqU7BBlmC5J6GJxyoIbv3zxyyHJ2enOBCKPDS8bUMrVNtQ2ZkGUq5ZpQVGPHVYlchB5+EX7Bzek7fuYpe0C6oTn0NWU6hFgtxA3ys7EN9oj7d3GZelpzD+qL/AnmLeBbLUmRlnqhzKVdRFjJ2MXN8lF5QA0qIxZVZVEyUh7jPsR5clcjn+0TfPNymC0NxhNnIUaYZslCBm0E8ZKhNA2tY8jsFAmiZ4OpWavzQdnslZ/+5b6k02urp1FFD5oX7fwElrsQCVjMnMrMrWt8KGtyFqabGM5ynWD3hyeAwlsBt+9tzkHeic+IpMHALqe9UKYRZsNyPf9jvlmjTFeh21DJEB0vZWGj3+EqUNcYf1l82qqLLnqtiO0TfGL0tL6k/aJHPaOegMhAzZw0+SqrOmv6PwkILPk4QEom+InT58e/upf+7HD5188Ofwu2Vj/xI//UGVjPa2jY2yso6Hj44DOppMBpaR/HJzsWk52HaB3MchDR9qJ1AbItOlRTcj00Hnh1U4MaT4aeonm0oQ8v2oEEh5kypXr6CDLmMU5adqgSokoTzO7OHu4RoEnyK+S8pkOSKH6wlkT5AKZA7+HY3018jzOb0oG0RqPeDlnNJQJZEwTei/EID3VSzqyyadBI/RqEjxTnSWa2gFJftKDLkg3s5Bqkf4Mm3w0RvKQbmTXuZ4lUv1OwQ4+/DkIepzmc5uKRLoQfI00KEO+5w1y5GJCZb05jTISffoRMZDry/imZTK1ASrrTUkORq4z1hv01ajHDg1zivQx+oskza/2yFnHMIi4RhpsgCSvxvOxS9Mhf3aBHaSl5ZAS6ULwxaTxiCjEB32GMK8pP1TS0UKeXyjXN+gdIb1MjqRxISlOwqeRBSrrnZKVmWvjjO7wIS0n8sl50Q7ltXFC/YFCnCG0ksBjfBLjfI2k+p1UAPolzZQMYJ1oSZKmumpE+ih/iVAkoZDPdHGyNFeaUllvTi5TyPUR72dXJpAYFY1ijUe3E9ckFijVVyE+IiKGxVl8YldGPXbYOsfmE+UNQI+2DUlXkutYRwu5/iRvCJu+oExXeqZTo5UvlENCY/4SSWIxnjwo4BQOotH7AaesXCprgZFMZskW3QyF8OhfQODXuVvT5TyQyZYEs6GJTI6cwjVKbKy0ND9PSevGSQWMumPKdQ5ziWQJqoRP/lSU+SaczfPNYAOEEKVcv8RFkJzKZ+yRXZyD3F5yG4Y4Pqp3JFi0PAe75sjyK8Vyc0J0AGHVZOo03SLTOnEq680JHUZSOCKWT5APESYOnsw2L5PgeKBWO0aZ2t5Fi/U5yQJJ/IQ8j5AcjCSeHASBhPSoMj1yAm+YAoJOR4CUwEeE+M8dGH3N58rlgbhTEt+ZkfoYC1DTpPCEfAGwnUSWyjO5VjEMsqbXOic8xms8pIXwAsWDql2HsOjmrG0i1HAiE52LlPuSkZah8VFu5FF16OKj11KmnFWnxGu/CNdzRJ6IErtCWaGXtOCkHvFb70ZjX5InkISL+irk5Wkqgi5kKKHfywPZHs7J9CY0yDVZHuc2qjZLNiJedGs+uU5kDVTSnVPgRY7Uhdvhcg12ra9Jh3QlYRjOEaU2QCW9I41PcYM6gcumbof0JSJPRmVbJC0ajeTS4kWGUswf4or65ggdQQZnVWLa7EOa8JkeK4eUPC2iXEeB5M90iybkmF6uSSvJzfXmlPMLDbqE0CRn1yknPXgfT8YjZTXeicyi7pGGNiDiFcjiI2fyM4YPeuZIeHOy8cPJbIFXApIe5Eq86pSzjm0TkjQ5d1HQryTXXlYSYS5ydrkSHm2Mbc3IZc/QYLP6JvKtMOXadCrPIE94iAuyLX7JDokTXpdjY6LJQA+IdXGhdUCewKf6JuT6yuT1IqyqhzNBZjvjMX2LBF9EZTssLH/Gpx/Xa+0/ySNyvUy6SPIqhbDKQY+CePSJPdqG0WVlMRJxGcXyZ4gncd4m3Q5XTrw/5TW5ud6cnC+iSNeoQ70yJVyrfNpgaofTVG5BNzK0fKJr4UWeagt1ZvKtPAd9NYI/otwOjRO+VKfJlaCcBxcHe8xOyRuRlj/ysviESHfCz5DH9FpYdQkJu/J4vsE2zcd1sIf0RlJ/CXNWH9EkYfmY/8Zj4TlyvogyXUo8IQ7pEhBd+vhryidpJE9kFnXnNPIjS89ComYgPclBkk0fdg16pxTLNCrphUhDtuRTLQa5HOQMPrYSeSKKbdA6Gz5WfxqSfKlNEZEWyy+Qtr08TvOLPK4lLB7Zn5C2wUHfHLmcQJmOmCzN7FAlMhnwhFzT5Toml6U6JI8EMMrysVeM9406NtpaYArbXymi4LFQsiAG6c7jYSeGc87rXwW/d//w3/3Hf9fh//Pn/vLhe7/31xy+/dt+iZbw+/e8vvj28OrVa3sV/My+o8Uje14F5Hsp+lpXm5oRCwVq37fhtTV7rYtXIm5c53uQvNZlFW2v12wHd2n0dZJ39v1LXu3ilQe+M8vrEBShaAzcG4AITNYzX/K376oTxXe6KUuUcaZRzvs32rNomTDo65qUo79uJbKRTnni6zZEpSMB6gy/eK2RDsgrazqhiW/2CmXgdSw6kGLQFk60RWuPY3lRfv49SHUUwN9WpBWYANQg//WrN/p9Ka5v3bpu3yUS59S+4OSiyBqijMik/vhOPq8k8RqOff+YxRuDmL2yYzUaYxTSYkecH1282sNgyXd07dVN8Qz/VjlVtgVZvIrHdzB5bZQbe/ijg7LoZhA3RjttBW1EX7eV8vRrhOurt7wOu6So0w77fjWvdL07vJHy5JVDXk2lTKk7lZdXWysiW7CbV18py+GVStFLG+FVfsYUU7OtjTiQTxniG99X5wdLuOY7kfr92c5yMtRtcdspTx2jxU/ayk0pR8YV2iVtZiu0/hEjCnlBzl69PdNrFgzoYCxDNzpDJoMXbYcZ6PN+h0/8rgGv4928eU3nO2TZQkYCLr8VBTuGsVKvaCOyYJC2cVN0sVGMx9ARo6Am1wIT7ZDX6BGpeqXtA75Xqt+D7HYIlG0xWbQDKUdpi2M5smawcrSxK861BaaL8uK7ibwCa2OWzW+cGU8U80W6DMnvIphzaP9c8714/R43sqSNrPKskolyOj97e3jxyn58iDUCY4j7pn4K31iHo6AuO0yIgnWDn/ltA+rvuqxPGFOW+nbcj1pscV7aJm2F8UvnOmkvVod7jCeen34gikQZ8zfzKqBtDl9TUA8yrFWPKsnLWMnvwFCPvCKta2cZu3y8BE0qWphEJ2XIWIlsfe1copl/dF6VuHhoadJbQshI2/CvNjLv0Waor1s3b6ru8jgWY7Rg1haxG/msZ9mT2HrLNtr6SrSui/oxttfUDvPHfltK1w3SbjjzlYib18NvwMSuzRq/DIoJOxir8ZE6lJZ/uHP3ps1xgc/hr4GLQUyIknnkeC/5v3j06PD48bPDX/lrP3L44osn+h3rH/2RvxS9Ch4ZX6gi+sfX1KvgTN4UGt9Zsz5nBWYFD412e6dUHg/CVyTJWaKZj8lzAfpn0F+q4ywlLAvVOM/aj2JQMLpjZxKEa7BXr9Z/ghz+TEOk2KPlqGcOsySHQEsf/bPTCFHPr0YSF4kayBJaSeRAfOTaf1DQyxAWOwhCQuC2j+dPSMVavowkVQJyhi9MWAY0BpIO7/nh1w/8cx/SJ2TiIQvYWdMkCMxPg7FwMF7C9onDDR/XEcgHMJ1+NYiP+uc5/CIi4oyWPjlin2J410esZmsmORRtsWRtFwMkXnnDpSAvD00ONAhZoHTpYuVnwRCQk0ie/wz6Y5J8gYRlJE5BjabL2Szgwhn4W/kRGYN+Pl438omhPMQZY0bEGU0/sMTh8TpcKMZUYFccEDskNZEcKrYoA6cEgR+/h3IW7oEsGXIRS6T5ZEzhY81CDwYtX1OmsaoTPYH849cJIdtIWAYibbzmECOkEZK07g95AsnlIAu71RU/ko6zng6cX4k0o6bPwE7YygqKAxqUAzTEN5EcAo0fgC8S1jSNGOD9wv2Ny0XZA2m+ZpKD/YnUoMDTAtwWLJx8JG1K5DESFiOgrtmFRxHpY0u4RRiOnR/Vm5OKGqDXdtBrg/Bx7dGkB+r58AeSOCU7qlqHJxUIuxV6rRFKpc9QXc5HXCCOQ5j8SnIVKCQ1kr0+72FOabpFmFxL5zh8iJuQsioJy4TStigHzgrJqyc7Gxfhhg95JhTED/LBeKFjqG+DAOco09oPfyNUqDiD13SGMNaE6HmSQ2Cc+xhflI+TRtlFXhZQwl8iTsqsgYFU5rC3CvBLfAvrFOMMH/JNaBQrLHUSIF75HIRVj5AkjPusEXqlCuwqUSZ/3ODgo0+wZU853qCCJyAKHhtZiU5AuvN42IlNOWdun1z5Q//G9/3AL+x8Yv3w4SeH3/FP/rOH/++f/UuH7/7u7zj8om/5JRIrPYMfkXj79vDiBf+K6/Xh7PyNPnnhrrAUu94xtTuzuZ4NJSdZz87Pwg+e2I+D2NOQ64db4VcUE6xVhRjJq1/d5/zOfo2SO4o8weIXyMdfsRbmtqJsgCnWX0p99Vp95OmqNkLRg05udJTcWmWCZNKnWTypkzJFLm8bgJs37ReDp5jXVE1VXe/sLvDrN3rHkjuz+nRVOpre7Wtsk4Y6r4qRDo1f3CmlbxPFHT7uLPI0C315QXJ3Exv67kjr0C06bJAh60upv2fPXqo+fnmWJyPIVdmtPjawIY/6ey66eOpDO9G7wGKEvjES7rC7mz1eDZBM+KaFKBdPn73Q9kn58eul2kbwKymzeU1NdggT/ZunPrRNxpMr2v7trjdvOCwLarRDAvQ1foXcnyBQd1SV/sJneONgfUHmGezuM2MX+ujrPD3g7RT99VmpNzC0R3SX0GAHLOfn74axklYqJ60v+h/jmS88QLdrIMpEM9G76qKEJwf6xoH4yJN4/3V8w7ymVjvMbvtV8BeM0eInT3v0l27DmMLrxXWB/XZQhoxhr17xhIkfFLMfNuKpD21F62tebAF5BtqhnCSaeYdfjqfNUIaMX3Azdi6OJ4t2CINUGuMk46X3cxZOtEMfK4mmTmfb4xyiLNruw6/v69Ms9Er6PWn7ujYRWL3O62mzQrSIMOx+9eaN/aq0tMtbt28c7ohvSLG6m5PWaYdE0Ob5zx48kaee7IcCbVz2H9YzH3swaiLkcw7Vof9JRHzj+t7d2/rLvfhMms1QM1hIjoFMfNL/1iD1qF8RlPGYeJ1/hFRpv3MTOxj3aXtn0laoxHNZh73kvwxIPP4xtzIPzKlykYtjaYDOdZgvZ8qTuRwbeAvA/aQ+p2Lm5ZZS9cmjjFvYTx9gbQQjb24wNqND8y3YnKLMS6y3F96iYDyhHilHxmZ/+wXfiugxQWGtDh/trdYzLXvKkjLk6b++yUe/62krC3YwD+gPZjLGSDuB0MF8cF3mOm7o5eh2DYgPzHP8ajzjia1jbX3iP1iL3NS1uibKhDZeA3XHGu8tP5YmYdozPz6HT+x9eMV6JnuGeY9J1bYZ1kL8Ijh1iG/3+I8DMt+hKh5XLvMUW59WC12O9w3C807a9qPH0nefH37ov7Qn1r/nd/3mw1/6y/+JrJOfBD7BjP3HeGI9XwqW7jwedtq+sX4gG+t/6vce/qM/+xcPv+57v/vwzd/6SyVvsPW9bK6fv5AJhJ/uPwuvIzG4v9dJ8rZMXmipetYJGg4VTCHr60gyEPFKGRPJ/Xt3tGHnMDdbLaBxGi8nfeopQN8Xj57pv7NgwPv0k/vDoKDfFVAlrqOtXEsgJyrZvDx+8kz1869V0KULYRkAr0oHtuFxRJPGgUkC+CYfOgavGdq/sJA2SmfCcWG5d+/24dYNFh4ha5OSGhsTvP1a9qNHT/XfWHCTgDbir824j3uAhZtUjrYVFhzqU4i/KhPxwwd3dfCzusY2Uo3Hfymz1d8Boez43g3/kop/KYCsL0lbuXuPfzNEW2Hy8onL9A2o6qsbQpkyIfMriyz0WdT7zQrC2kbNOYHpW3RrwsDr5mGQFRlf+Yxfd3yhC6hv+PTB4Wbo47bY8LJcxjybTPAyAdPfvvjiqU4i+IVP9HFeh2VBtwfUDjGaunr67LkuNvBUJ2RJZJHDokr9GzJ43c17MYezN291oUi/e/LEblbcEV2ffnpPbyK4aOyg3Wg9+rg7wdQObdpCZGNRQx+n/duEyYL1iv67NF2AG+uAqbQMVQZrK8wF1Bk3WhnL8IF/0/Hw/l3t4+iydlnzx7BkByOYjtHCiM7Ppa08f/FSF4qfPLynbZTN7lB+gnDqgllqc4OGReVTmfeeST9gncaNMzZM/Kq7f01o9G2FQvJQT1qJB93EfC7jJm2Tf0lFvdlCLtpYy1lDHW1EIezoYVGvrxJLGAm0EW5QMK8yPluDkvYo5e2/5juLKoP0NZkH/KsJbD5fvHwp8ZcP3/gNDw63ZU6woqv50QMxQsRovUmQtvGZtBH+9c/DB3e0Teq4rN/xZEMYsnUBHZmtIpOHDoxd/Es22sU4Ll+1V9B1rhNapTMAtXoj/NLhsbQP1ij4+o3f+EBv/jMXqR5tI5GNVZ0LxiBC5J3LWMWcw82YW+KL/TvCSzrfXJHxpBkNdryXTbX+Ky5pK2wqHj1+pusIburSxw96Y1AYF0xXSJuWSggXEYa8EmA8AXJ+JHM4/5aKG2esGa5fv27rPfqDlqkgL9tmoOvd4T39QOqMtSzzKtLQdUv6uNkanAvq1gN9IktO72VcZh5nfcTNCfqBjlkynkhAeI2vjBZDUBLKRNrnq6cvdR1G0em/55QyYy6/yo2twccKeuxAjJTnG/GLTS97BNoKvj14eFcGaul3eV9thavTjTnlI2fR9Vz6HPOr3lSSdoJvPJQ63BJdmmmlvhjoou5kLOHX3BmbWfexL+HrELfwTcYYsw1+O/VDMnr5sB9Ap9BzWc8yjzN+/YJv/ER8s32BtX0BeS6xHnOiDZGGLM4yr7x4dHjy+OnhL/8XP3z4XPrV7/onf/Phh34o2lgHtTV8zb0K7rDyju0VXySSJ5w0JitjiZc/pl1dyNjlrhjlhUoF0qD4WHgkN0kbXBOZ7RoGGoUAYGdSNFUOxqVMlifIaKIC8mgtQ1ViCzoN6iFFLjqmAVGkxoutQ3rQoddBPuuzQVVBZw3ImJIdecU8hnkV6RozpNQJ7mLrj0AhVMjqNJwJEh+gQdVjCbqpHuIymoEmD7zIiiPQIuWt0f7JMOTLydMyApyFZbzRZSeiRsQZxquYEmhkph9IX6f87CiQwiXZMARG/gW47phGeMsQhICl+4XormfuwphVQuECLdp2HEGHJmtYEr1scmoBfCo/yHBIPVq0ycdHu2FBpFzAO+iOyZJjktggnggPc9aUxL/AMSCISCiBRiIwJ0sO2lNoslkz+LMAVZNRCotlYQpMrtmhMRK01qoJic89MOlWN0HjoCCWr2cvh7hMclpExoR4iRraPNeQwDnpmcbEyXXHZMk5cTJYSI96kDxCSZlJWDeh4XIWyKjZIZCQIYxddu2xgWkzRI7Kdx2pFj3LYRhtVqmtZCI6iNVWIuFwOSoGbl5OTRDGnBexlHOCjEl1CM+EPC2jGHJNkeqTP84hehXIPLHB5DrxL0aZkdmUjYXoI4kG2+Fzew7VFfQCPYsG1aVBhV+m6DEgRpRPBUfSE0XhAvacuiAZfJ2ASKFRRCwwnDUKppw8LaMEHiH8QhwtSkPhGOA21aDy0ZuTpwVSDAGB8ITBS08WXA/V40IiYXEwHizVlNieDfCBfygr0cMf6iBNloAnB/aBWhHmUQOCc+TCwnXs98ATn4X486gctfgj40JsrEfEpWBhX9gopIwbp95tQI+r2Vkdcl02p+E6udiI7sZkk3MvUJOqmsaMCPHh5C7vAdVaUVuzZoBmtmAP7CkrkLM7EzlkwQ7hC6xDkgcmESmITVPKfEUkrOVa0qZaSYtRtiOzJYhJpS3L7kGqNdMfYH2gYF8hahVchpxRpep6Ol6DHbk01RMil11Y5nBo/U9MH/MPi9MGwJlyt+edYGPWJLs4aAuaiaMBgdszJpk7QXlabdm1o6a6hk12pBnLqrc4meYewr0+Kup2kDKm2m2BoyJTMIyLueLUsPUolleH4DV2oFPyjP16TkCH8CJrLT9G9DSWFjs+QPtQDU4VqGvBt70NWtpglrBg7iya8nUIj1mHcEP+YbM6h0Y7clE9djQBOXOysrS91GZArLkaHG65ObEWi9XTKrzCt8W2jbhgG+s+tHSbbfDGJX+QlJaeNytm6kXIZkF1dDUqYd7QCOOs6pV0xqVyeq8MBOz6o6PTDn+1nGxWm1yPDqfiuGpU0Mm6hJSnQ3gFnrtXypTfYqzU5BPaA2drO1mOXoUVJGLyiyUdO9kAEMXTLPMV1y2mCR2sZYyZp6IahStLqLcW/ga02RHF7aN2golYXGzFkWwyILxRQQdrEfgcaCpqg3BtLmF7Zg1/A+btuCTLm2E8IWKlyS3IRc+qWmsHTuCL9jn1KIHFwKCBZWDHki0hfWBrld0kPKCRbR3a7OAV2A7ndgMapYXKR2zk6cBRyyJCqx74jmZTh/BmVq9DYa4+xszRLLyMjdlTVASVonfTOYWOma3dYVf/a5hRsEK3ZzmW2RdmY813lL5+QHXGVWot2GNqE2c3cjVHREnVnOrEu53s3Cyi2Q5hiviSbFl8imlMFR2sS0BUKm6lcM0WS+uTE+c0xFcW1mPCGPNcACS2bUVJUIfwlXbUtKbxrcJXGlFB2Y59daxByYKqVWtM7uLvYO4wcklqf44CJAu5dPxvXvguATk1WYM2wxxrL7bIWWNH4J9kK8rpEL7AasnhZkiHWENfhpw7ve5WHoG80/z+BF5/n2G39tiATFVRM5FrTWrK1yG8yw5jbs/SJXxkL2TrlJSB3Nsk7IoWU/YwOcm/QdhWO4rIhTYqmWHzpKOYG3Chn1gXHd9hv7kaR6sJBB/RscHuYzYlAxqqWvKEpevd4FY1KmhibZM1FdUk3FBkreRtEJmyFIVX0c65jJLmZvk7GJKIWCuPfDvY4khFdQjPWBtzVZHmz4Q3YKt+x1Rzh+S9jHBE8rpEw7yXLSInFdUhfMLamK+CNPdEuKKuYZvudSjoPJIZ3WLJsMEWz1oW0yG8g3XAB3kiuDZfDRV5Eu0rsOMuMVP9Td7tXQQJEN6ooIO1H9uE6w2SUvZVImuZ4vhVgtvRqwqeo5nUIfyodjgqCkK0/zB0CcWUI9j7Vfgq+BFK4UJg+JmTCF+Dvi65RPpebhfldAifyd9rIvxpnl4J+6Bsx4wttSSJn8nVhDG/h3KJ6fVwRSBn/VjotcP5C/mmbnUIn2ON0xpEwpKyTWPm0M65jKkdBZSiidvTEMVKgauylTNN3eoQnrEWczaKgy1lncY4GkXuh1jhnPK6yfuiRcdR7egQPsu61Ujyr5DhWfS81QYwbwc/6phgD5UDStv2BgXzJu+ADuGtrKvs3epoyLtFhKLBjgaWbVghfIM9SdaiHCIbFXSwrsOc8HLaUc3JcEE31g1FcLTbise9XzkHvB61H7cZHL2RoWCLkq35M6SiOoQXWKc5LYZvSi0hzVsQPovAm2XpkeCYas6lyPUawR8SUyd2RIfwTtYlpDwrhYfw+GND/ZjmnJMVpa1XWQTicpFFFaXInW2ZolEBbJ22zLGnaR3CMza7bMxbwFRzLqsme73O3bGzKYk4vWhUANsS65DeKHNAi/CAXtHdOLqCRpTt4N/5Taby3UzeKIjsPSK61HUIj1njLHn2ubRZtDPPcm5ezov0XEFNYbvJ7SjKXFBEcq8tXfwdzK2svfYq0kz2OwllrBK/ARdgY/2hXZ7Hh9hWz+m4WKVxTDR6ukOBuAjOqbgO4YG1noMfbJOabWhAZTvqkh3LHP3os+P4FqzCJhGSeTZ/h/Aa65yIShrRadI0ph1r8zXYMWW4eFhrY56nIMOiOoTPspI4ZahlmXKX8+dQjohtOccyUhlcNUrtYN2CRRVHt6ND+BJrYmuv0Unm1dhHQiRFg9ul7oaSKZnJW9D8w1A1dNvRk6HDUWfrtqcFHXYk2NsYkZeInJFP0t7q1+KodnQ46mwD+5ivUcIsLtX+1V1Ai469f1/hq/BV8OOgaZzbOhh2Yt+q/sgoOtPoIWw7FkYqqkP4Atu79/U7ZiVMNTfasTM22bG7ySsFTp2YR+CtZUnjO4RXWOOoabiQIYCUNLXOa5D0JZYV2CTyCPasAnastSXOV5yEO4RXWOOoMbwsc8qxnEdRVticPQfZkqxyMbteidPm+NZizWKJLF3ZnFnOGhwzT98W4TqPq6CBtVFSBdty74cWOy6KrQGYs9Gk+abZKLzHjlX2dmYS9lVqFnEcqUcFJh/V7EbhK+zoYz+q8M1oVrezXR99Y9099wn/B66bj4yvTW9Hrzr8q7KWEublkppyTGO6oSLk0CkmZVchFvzAiLUmFiyZs8HkDVnL2FHY1LYOaztYW7Dajh2Rau3Uv4fJW/M7WuSs1tXhaIk1uW6UI5iKmsZ8KFS1LplzdJM7hDexCpPyRecmwNfKK6iyV2Q0i64KjpCnNwvvQIsdEY5gwiqRm+yIM5ee2JDeqKCDtZlvQI9wQ7eKJszZUYk/jiGKqehj2TAngLRGBbOsjTKq6LBjFdpk51x9Fu1r/64b65bvmH7V46O4eMxGe2yI7Yvmw9DoY5W1Q0aEaY5+GXtgan10VQgOT0OGtIhpA5CyWtKmzEvoEN7ImrMM11nCVFSDcEfEWs7V/i1o+FLeuZytUvuxSfLUidWYiuoQ3sFaRJS3LKpD+CJru6ypLR12XBRMndgRHcIbWacsjfKb+XKszVfD3vI+ADD5GGb3ytzFjlhALqxDeCGrRhVFdMhV9PIfC9ixYEucfBHMbjB5ilqGUnyH8CbWbmMDyLfCluYsc4yWdvnKFT33ocPmRlzAV8EbnFzzitdXPfD5yH4fQUVRXIicqpvGVFFjbcweYyqqJjzHCmULWGdHwP7mJGgWv7cdIm8USahRQTPrMtNUVLPwCM7fmy/Fdjv2w6zmOdOOZLKJnVOcYYl1klZnnoqaxrQgydGfXdFsx0r5HwRHtW2mTHJ0sPZju/Ah9yYxHXZsM3cZLr9Fz462IGoqrlFBpx3GXsr0AZ9ed+Oowo+HvUyeuN8peIMdmlUPtSd7JDYqaGVtFDfFyoyr9U3RI2pHtQMu9Hes3/H/yI7h9VZ81AfzH6BAdlYRiyuJnsZ1GDBh7cibgZxp7vWytmBqRwc2Zc5REaTRC0r2sGM2f4fwrXZEmLq1TvhWk8p2LEjV5MDTwD6HYtYhslHwRhscdREdwmdZ+wydci/nXeJo1z6ibEejpA7WFqwWtdaOSZ6akA7ha+xoxhbhexqGrAtQJj1yO02eoJA3jWoUvtWORQE9wht4V9ua23lMXfNofsaWm/yx0GGHs6XsS5kbhYMO1n4gfEbBbrr3EbR3Uey/sd606Vxwb2/vLwx6C42C2LswMnnHUDGDqboOAzI2v9Rzo4gYaRauKkIK0SvUVZFo7hW8kyGbxSROLKDAl0el1x3Cm1jb5aVcLfna5PaipLl2vbsFewnslbPAnyZz1aigg7UFq+0oYn3eHs0Tvi0m74mj2tFRQh2shh7mFuFdytej1+yLgF3tEGGJPC4aFSyyhsRGcSkWhS9jY/YRJUFx3G6KmtCkbWeTUnFcNSqYYy3E9+0QOuyoYMu/6UxRsyWNG672UvuR8fGfWIcW8+7dWwt8teAIT61zkXY9p+gDtMLVKkLGJD8X8wKnHPP8x0LZjg5bjmg2g97llv/X0WnyUbGjHVO3OoTXWFfYV7ZjKmiF6G4s6bD0wnRJxEYDi9l7Za62o5xpKq5D+Co7yijb0ahgRzvAanEdJjdjkNchfJHV2nejtAI6cq5X0oANXhzDrpLMPG6DyUvoEruXHVUZHcIbWdeZS67enOs0zaMiM46uhXfBCoFk2cGOuogO4QusJLPSW2cuuTpzrlPUgKMJnkhe1gRHTPtj3411w1r/qxEX2621jSPNMythrQoQCq9XRMq71oA1eVKs1azYrr4CKVQ21sN7UAuK9rRjIouIRgUdrC1IRfUJr3GuMW+qeU6Kp+13T7iEbtkbjKmNj6NIQo0KlliHtMAYXZeypXEhTzOmuf3cIwVM+Wck9ArvQE10Gl/h6rbLM0QZqzJIaFQwx9oooo4OO+awg4g5IeWUnWwvIYhdlL5V/V7mI2eVLMm0mK9DeMyanxWNcqqYy79V9naYBZkde5hVlJFHLigieYUtbVk6hC+wNkqZwQYJ25VHKDlaUVBi7UB9z7ZBaAcu9HesN5duJ+qVUUF3hh7EwlsUNZTT1qLckD/2oFUMfCnvNCZBq+AVqIpOEgpcRO1iVyrk3bt3h8sL/xg/wQo7jL01U4fwFtZGcbClrNOYCYbkBb5OdNsRYwdTZkXEiTVG4lfY0Z6lQ/gKO2qYujWNKWGRY1lEgqnWacwsOvXNYRTloWlMESTOMgTkPIU8HpUmtQgPWGB97zceO0SOINOqjDtjjR072T2ISeUtSodhJxNcTqcFI5ZYN9lJ5kYBc2wdYsooC4hjNqtoQoeGYxm0RuZRC6bD0Q7WfmwQfjSbGrCr7kiYB4/k2wXfWJ/QB1pJZ0vpbVgrVOTo2Q+CqcoGAzbaWEJVZDBwTC9wVjOvB5vrbgRbu1HKI3FpdIfwnNXDck4klHgKmCbNMM9Bs63MKyBnmntGVp60Xu2IvWR0yhlfniCQ3ghMRXUI72RdwpSnUfjOmLrVYcfHMXmKqRMT5D4O14V8OW+RqYQ51kuXbHO96QZ4ox1HR8UOj/4QZvbqgP9odnUI32JHU761wvfGsh3HfU8qRklPIY6oPUyqymgUvpcdVRxVeAdqjn4k+0TtpE3OmkLisq1TjijGg8tiVuNibazj741mTn+AsliHTZN2D3oUfYBSalJRZnq/Yj8IUmlcjTFJWkltKW4t1soi36q8eabxOk3pEN7NWs9ASpo6jfkQuCh2gNVa9zR5q5xNTvjZwmPIMY2pIrB25KhiKqMstaqnmtCPqR2N4mHa0Y4UnYJb2BtFTt2axlSRsEZ5mDYbRdSRCE+wWXQXOrTVTe7ATt61ilG+mLklIzyNCvZly7Au1/6YlsesZbuZXRPUqGCVHXOZ4jTCH8uOGB12FLElb46CrD3Fd2O78tu3b4YQiOVF4Q/k4xE21r07zRL/6P0HKocEH2yvfFRQcoXSy6I2lW9FBcijN+mJMFU5dxXgkcXE/bGoZm87EnlcNCroYG3BVNR64WnOPjlwb8m/F0atK/RPnejGfPZG4RvsuFQYSaeiVgrPs3WKgT3NUhPQKbgTUztSzGpfylxDLU8S3yG8mXVkmmOfpjUJ/wBotCNi++iWY8DuRsQCG4V32DHL2p+QIhe+62IvF34R0GDPBzH7iHZkeeoiGoWvtaMZ64Rrrl3t6nR0V90gFzinoIM3SYou5sTvjAvxxPrt27ZHmNPXWI63BR5ebRQs1seOZsSiYhsMaxQttyblWGarYy7vFrkzWBJbTSdhi017+dNhx8A2wz8VN42pooMVzLFORXUKj+C51uVesqMuVVPqyV3YLGargNn8JDYqiFgZl5TCxzGGDGnqCOLS+GlMDy5JXl52avmh/BxLdtStspRLdYZ+DLI6he5pwwQIb1TQbUfIUMg31TqNmUM7Zy8W7Die4gE1FdP1QoRuu3oydPB22+GQjOrgnICl9AgR6zhKNeZdRCQ8Rxa9l8ZdcFGMOaodCG9UkLBagGPphnE/EuEZavEBC8nrkQouqiFyjf7mPD3Cy7zjf5iK0tfYvAGn71hXoAs1AlSI0OKYfgSsWSiWkRkeXwYn34mDfB9tdnKewwcuG4DKQW1VfyUhybwO89kbhe9gR4ypqA7hMWuSbbxolQZfylvJGTFWODYhEh8w1TLE5EnTzOuxRU63Hc4cZ0oFpCLTtFlEGfX7qx1Zc0SiAtqE5dt1lSOHtWOX5rdgQIgJQnN9MeopG9ErGP61xjTlaxTeYkc0ry01oam4JeGenvEtZevGssBkAb5W/1y+LG1xvQD/WjsW0SG8iTVj8DyL+UATk2GWtUNOEfMGa4ocdIThHLPWs63HIHNGOEk76K6LaBS+kx11rBU+Px/0o8XRIxZESXRL3BaTFvPC0KNggXeLrStxgTfWH6E0MnRZsNsmeAl7K9pRHgX2EaptqnKMWTRns71zAkhrVNBqx4RvmnGqdRpTRQdrC1bZkaww9sGS5jht0iP2NmetvL3tSIDwPRW0y0o597ajHSWtGtdizjFN7pG9kx2IcRoxjVmFFSKOYsdeCKa4Rb7wnizAj2pyh/Bd7KgJIb5RQZXVIidJXUuVqvAGrM1Xg8trlLu3+jU4qg0I7yiLmHVXuzrsyLGrHWBJ4O4Ki5hqmdFL0lHNcgUblBzVvjo+/sa6dMvarz9SoVwcHHm3ruV7hEIuipxGXtrvkfw2YNoRimFEo/AZO0rRcVypJKd5KsI74Hp6JMGb8k9jFtHJXoOJCcISmeNFURWRxYQO1PJrfKPwPeyIBEzFNQpP2PxijGyUMgD+NM80ZoJS8kKWJeRaeepYHqeiOM8Qzscb1Rqdy51oRjnTVNwq4QrLuS5/2Y4OWevUNiEWbU+qJaakj7gj2tGMVjsCz8DabHszYxdrf+dCeIuCHiPWYF7+kHoUM1YKJduarFmeuogO4RPWNYbVgKx2edoE9RDy9WWfwYygITp0gN107oAPZsdS2WT4iOVzIZ5Y4//wkMovFr52PezHlX87xXeXPRromkoOw3juiYHUDqdpckIjVKgFC9BXsvnoeSrnveQtx0ckh9J1AjHBFo2XD5c5B7OSfJ2kQM4MBr6WQoMcpTSoBLcBf4Qnz1IkOTiVGfgLn3d6wZ/HSGCI8FNEA1eRwHAdR9YQpwcfRwGBPCiHMXrejpjsEEGuLZ6AyEgF1ylgmuR2vJfuLiH9Gz8GP0uIdC7XUgBVF18nCGnOMiE5NNuRY9IvxEvhG7OMni+SHEp22LDpEe2IRAjN2zFioaODkoASBUyTzI4R6VWOUpl0kYMw476OjxlEAf1/LCGNsis56NAQaGBpoSaY3lL2CcmhZAcni0wxxBCgIXGO2PzSaNmOKspFOhWQU8A0abSjBOfRo5zyMmnSHVOA5svgUTqdXg7rhgJfIm+OYuTXDolXdk/Xc405g2asUI643rwQa7yKuUTyZmlSXuhgUUq/41PM7WJLVEU50drFAmL5rVRCFq/FOZRplhjLWkPIHWQXoHwcGhDLnaMBdjGJSiIc1YQpnC0/R0jqE/+5zKmKSmKSV4TqvMApLmRJjPlaaAkDT9CpwSxjLG8NATl7kJCGPUId5WyXVcA/Rz3wcaURqoIsGgjnj4yPurHG/8uXr1RLIo/VhhxXMIVop83EwUQHBUMCei3Ro2JSlBIKxGmAdpAkZsC4mKsonSFvYHoZXQ/pGjC4v+qfhSwu4u8lTnaIIRHik9mVTmWEF0kOlrdMHLzEQKiuJG5WQIFq7Bz8hscAjbP05JxRypDSmB6u5WSHHMXIIU9CxEFxWC/yxApFyC4H5FmKJIcSTZgkoKc5SLrmt2AfycH1ZjU4ICSPgRlasiOH9a6kVQqEk79AltniWsnzcunXc/BkbceBPyeT7RF+HShAh+PBHeOLkhWeZZHkUKIhUQNziMo15PVcXSQHzwvydhLHDzeWAOoJZ9RjBzIiL6IEzmYJ8obAEF4mZYfkUg+qSK8mUN8knVQlOZQoTfTriIqg3CyU+CrIs09IDiUaEiXAcQoY7RST5pcgiKKXSQ6jXqEA/Il9SvyL+Uu0E6xNQnoRzp1UwCV1GJ/MK72KeT1vkeRQsgUkYQvQ9kZ4oiCJF7jMGFxXSQ6xHeHk/Tjfswx51kDzZhRBy5HBM4tPMJN/N8Tl0UONGIrP6y6XM5AcWm2JYJc6YmkI2JzEwZVmiGVNSA65HQNChKbH8v26E0FcQg4J++WgKVI3Sz0o8KeeREpjHS20Fa1yBh5vBXKcyUeSJ8+wbcJH3liLW+fnhzOhc34ZHApPAjmwwRwGPc0hZ02TKI22tD3Ig360VaMF0eXRqjenkDxS5SPMfMCQL+qQnj+wyGnuE/jlENOYYORxlsOhEYEkJdgQS177UXl61mBA2FJokfIRDmNRaDiiUlxKclAmOyHcghxFNsqER+M4h7CXf/NH86qIkUxkgqEKNWFkVDtD1BCtNGiYfICeYXQQNKf0NOhzBHnGN0MBox2Q5c0/ZNAsehi6wnAulg28LRRgl3KUTq1tQ4WbXIWcNajn7EPcDAlLnYCc40sQ54s0zX8kU6w3Jw4aVrHjx2FpA8OQb66NVD/IkLPVktUU8SEwpIdilrOEiCvQaAc0aEg++hcTEWTnFMisCOmBPG1AHJdTwJA3IGHRgGiXs9umH65nSFiaCP8tbO0UcNK5SIsQXUFn6UOayqmTsNnB7wpahJ7fSxy1Ni1Lld714U91DDIsKoXoInKBRjugWIt9+POTh238t4ghn55Tcv4W0jwEw0HPQBMGbXq2UPSBJZBcGkceV6MhKEdhxhfevLHr8WmrxSx8TMQsDSAsEePHAWM4hXMUaCc/cZZAuAwkn3ChKWNCA8UXjnBtysYUCVBz1hXChSdy1rDV7XDdStGF6TA5mhRAXQ4Y2dcT0MFDLvhDvvuVAOYKFaKqJEtpV5HA0zl4WJk6qRBlxCEgCk75alSMLJBgGKQCQnAUIYch3EvRhcuhskJw7HWcJT6MqU0EavEKaxQ6gohuTZK24+10mjGjQlSVQAjHl6p98NvBRQcVoobAcB3g1zFVETNI+cie8Z3Q+fk7ofPDm7Pz8ObeFLHYISyBd+9qOdZh0q0zkO48HnbSN3aErkB/6Pd/3w/8om9++PuuX78ml224f//h4fu+7585/L//5H92+FW/6tsP3/vdv1piZWp6/+7w7u3bw6tXr4VeyX773eH169dCb6QQ3h9u37l5uHbtqihH/R6wyeLNmzP911/n6BZd7yR8R3TdvXPrcPny5bGhNaodKi6CjgWS33+FG31Pn744vHjx6nDjxnUpkzvBN2EbDh0oKR2Mfi96Xh+ePX+h/t66dUN1Xb586UC9XcFHuDr9jKFZQt6zc6tDfESmy70t5XnjxrWqeMp6qaEbD4qsiLgx8/TZ88NL8e/KlSv6z+KvXLkkPl2x8uQ1M2Pv8qvGSvt49Yr2KBeIFlvQcefurcO1K1eNaQkzdmg70YDI1rKToMh//uzl4fGTZ9In3h8eSFu5I37qa3OSpuc5oQLqmrY3lIUjzhZ0nUv9PRFdDFTXrl493JA2QjxhLdNZVfN2OLRNqMJLh0ePnkrbfHW4KvX34MEd0yfx1HVJXJsGkHIijn7wVMqSdkZbtH5wWc9Xr6BvrfQMkkg7pX/rzUPxF53U042b1w83hS5fmrm/2W6GslKab6XeGDMZv56L3tcyrqHn/j0ZW64yXHcIjRFn0yq7dDg7Ozu8kH6ALiLx9YqU3+1bMkZft3GsDuq20h4F0upDfjnKH32MMqT80Itvb2Wsvnvn9uHe3dvaNnPM649R4sQC7v2eSz94cXj58rW2lXv3bmsb1bapZ+OeQ4sdyMO3F6IHXeC6lCHtEmJ+oGwnZdXupLKS3fqdjGOi54nMP9zcvitleFfmO9om42apPBfhWUQ85YIaxkrmblNp7f/atWs6dqk/s+ixQeZTkf1WFli0Kcbnl7J+oH89eHD3cEv6gHGliDWM88ocl0N8ET2XRD7z3OPHzw6vpV3ev3tH2uMtax8ij3OLGy2eIov59MnT51KmZ4crVy8frvvYJePydZ1XC5JahMcQ92kj6GNepY1w/fDh3cPtmzeV5RLt0liFT2M4LKNkngihvb2R8nv8+LmuwfALonxZn1y7xthVQq9zArKITvo2dUibefrM+sEdGbtYh9E2JUl52zTMcEmS9znGscdSfy+Y62Q8ZjxRP8V/2upcv2uzw+YcyhCdtBPGSsTekbXXndvSNrkwc0a0ChfErComFNSZrBUe0Q9kzqG/MaZQjrTPK+pXo5IFNpKpN53fZAyjnV7VtiLrE2knN2Ws1H4X6q9Zbw7PJnJoK6/fSHt5J/Or9EHWR/jG/MM43QQpBzE8XFQgOs/P3uo6nfJkrsE3OhlrItrKWndSmBD2W2/EL/xjXanrB2k7zDfU39BWYB/KcwMYo0UP/eD5i5e6FqOqPv3kvoxfNkabDjlwpsxYU0s5HA6Uc1R+b14fnj9+ImPG08MP/82/dfj5r3xx+L7f8hsOP/KjPyT962lgMtRK/VzK+LPPPz/85M/8/B/5wT/6Z35Qovh/XRBZbGGTEojDEywVEenO42EnxlTO2zbWv4ON9f/v8Kt+5bfJxvpXaSXbxvqdToqvXrMgfXs4k8HBJmdbCKMH5d2oFAVLqDNpzG+l06CbgYHKv3Xzhm7SWADq4FHN3wEVZTm4gfD0+UtZ4Jxp57zLxowJRJJ1YNgNyGKxIQ1RGjLaGXxYaNNxbKMU9AXb1iHIkBMdlHJkIaWLFeRK/E0p0xuysHItIUc/BlWyCZR6ey4T1avXr3UgunnjhtYZAx+T17qynOYhBrtZALyhPWosrr3XyeOWTMq6MdsIfLJlvWlEPvWkG0KZlClKJmTaJyz4J1Oy5k1QiGoB8pg8nsliwzfWbJR0gpTyvMaGQvjcwkVUmPDRF4K62JCJkvpjo2QbM9t8pSgLa7UD32gnL56/PryV8eS6tEX6HAtF/OIGU5swMGXMY6T1S79jPGFsE5/lDA9jmN+s2A6XYZsLxjDOL2VzweSMHm4QUrYTrFUv5cgC4PUb2VgzUYpz1g8uaR9nTNEGAqudymjUT9n5TTp8Yn7Ax9u3WCzaDaZBYUVok6qMiQUUi+5XMgfdYIzmRqtsaOhv9IdlTLUW7ZBIfGNDqDft5FrHZdFBmVKH+lsYq+F5vYwOuuh+Kgs4fLwtC+47t28Il/U5Lc/54lyAjWHcsD6ThRthbyNXZTxhrNSbuVSscjdggYl2yKKQ1RDrBb0ZL5nY7LJuiH2vCdNYDjFrDknXZLHdxhMpR9mAnr15q5uXu3dl8yk8tBFrl0uY8hRziax3MmY9e/ZKxuU3Or9xk4L6om8zTqf9oBeudczP5uWZrFFYe92/N96gUD2Q1h9+avRqII81GBsK+jW+XGVclngNhzlnEY12YLWPJ9ywey4+0nZ0QyibpWFjXcAaO2j/en5/SedVbqCxNmE8sfWXtJfZQpymFbkl0vqB+CYfNk0vX75S+fRxxuZtU04ps/nGw5Qn3KDgZq6swRiXL1/hhgHUM6/OgzGKjfVLWc/Sx72N4BjtRG9IzinrssOYdR/CjRhpm5Qt69vL0kYoU71hnbWViQoi8vZUsYMbPS+kzihPX8NSgde9TwS+KaYpdV6DthGZT9FlT3/t5uS161d0LNM5rtYRqihrJZZ6YwyTv8ML9nh6Y+SyPihijtN+Ir66BP26MHXL2oWzA5Nk7fEsbKz/5o/+7cPPf1k21r/1v3X4kR/5y8nGes562urnX3yx68Z6+w4gQm/ZU7hM7HSM4XVwh5SqiaOAvYhtEtOPnCn8hJRvgUr5hFQuwYE3QJPRS1gvilS0R/5yGpPRFCUEWKx8RsYjEH+jT+Gkg5/pZQDkvIbUCfkL1wLqUUNcy6Si0YzsIc/7cF5Fpkz16aVDLliQmi9r/UHOSERhty46JWgRRhZjNjBIeHxCg9xlkmKaxqscjnYGRI/1ViDXHVOJr0QKP49Q74jWOqRKOS9QrN9J40NZadig/V6utY8oa0gfiLgpYceiLUMGezvDoV+HkAgtx6htLpNkziixA1kSyRHQ74D7OLRNz+z5usmzy3JCrtms69MP9ADnK/nmmWPKeQqkHwnKBQeLtlAIc7bI2XrRXDMU+CZZAoZrJTkoxXEj9bWRKE7jAySsz+ritFkiT0o1O3Ts0LDwBRCkLDWU8fcRIjjHtkscjTHqDESP6YFcf0w5T0bWf42UnQ9hPXOkw43iFusFijPENPBwSf1YcFCBy5O2H5gy0rohkPAWKPCYj1yFc6DZcXlCFTtIw+7Bdv74iGOhziRKCbgto9xe8rxWglZfI+ySdOMxfXbW+JyUr43cdtxiLakLbPmTKGPBpNL4lVNug1PGpzbbn4RDYepp5PGsOQ11M0dxBr1mPOZTgrY4YZP0qo8wpFS3YzjpGfj6fLhptppESELEmUwlibJyFGhS0IdfaUZnWEXJDWmCRHPy81xb8Qw5lXjlz5NA8HAA11aeejHQpF6ILMU5ybXJgYiys0UFrSEcIgs0inNqaavxpULDplOPMUMTmYwpmY/64VpgTUWOntdSh7DFE+TgCPHSqMlvm3X22ecHfduYXftHRGxpCeqOBYewk89dPALRJ9a/8Jse/r74FV/vWzXcuXvv8I/8I//E4U/9mb9w+JW//FsP3/3dv1JfF9En1u94PUE23OFpyNn5mb6qwJMYni5xF8fUl7GkO4UMalIPPPXUChJ93MHnyRJPlcbXq6QSXXBd9TIG40wXTyd4AsOTQJ4i6xMzgXYgC47ocyyFGM+dKZ62Iufq9ata3ixDeMqqA1GQP6umyfdLWlf4RTkCl0n98cRCUZFFGXDXeg5jVmsz3KTBP+6w+esy+hSSO15NNgfM8HoSfvG0bmgPgkui5sa163qH1qJTQT0mALtjbm2EM/l51fD1qzOR/97eOAh3unUpCUNRyTTSY+hnpaduyEQvr6QqD3dNw9NO7KKtImO2nRQx2qIhFcDh0uHF61eHN1KH1D131f2VbO0Hjii4FpTVOeXI2xRSrujBPxbCfI1gKA93rqRzyQ5zSdkY43l1GV3+dI6jPmHS+vP2siy2BdpmVJf1CcYy7ubra+eUqSsDg8Kp5llbRAbVwhMe+gL3RK2auGF3SfsfZRmrUswKldzS5vSGWATPYn1B5gYRyps+9HX4mXO4060GxAW5oGsOQ1aRxzjEZI2fPDngFTluWti6jTYaeHN06oed5sFNZnRxwd16vtJCKmMmi+IeKLcctFi8bCKgh/mHcuVpvL5xJuVIH4iL0zDVPWeNtgfxgaeQZ1JfCCOKtskrzLy1xJxTMKsBqWa/YszSpyEilPUC/tEeebOHp0qDrjnDI1h7nDJrjAhjHEY+PvL0jP5AP7t5/YbygVL+AQ12pCzMdbJmkPaIf7TDq1KWokTH5av0HS34TkRZCFJ+6puEGUPQh7+8ZaBv1MEnemJVVrZT3dOYMpDFU0Hmt3jOQY8/kUfYUIeLSDUPVwjgQs60FR9P8JNrnnbytHW23roQ5IgeWjsfyvPNa6k/6duMXYyV+G9zT6a30wzYqT/dXDD3MFaKb0Df9hSiLHnq2oWKHa4Pv+xN0zf6NJe5TfcD1J/Q2NengjpdHJQyB7AOo/Bo/2hg/rh6xdZFy4JThjq7zT32hgPjjL0Rhm/4eFXGaX0YUgBfq+FN2HmEzLQRCVKO7H9Mh72xhC7mH9rKBHXDZ0E2/NGvWEk7YWzR17TlzLhy/TpzXafwGXbTZ2VJW2AjDBF/+7as+RijpSCt7mg3nOytHH1zC991jLdx98WLl/p1xUePHx9+9Md+6vDzX/788Nv+e//w4Wd/9m8eXr98HtrbPPSJ9edfHH7yZy/gq+B/4F//LT/wLb/kG36fvoIRVURVs0A31v/o9x/+1J/+87qx/s7v/BW6CWNBCPGqLa87MVlBLBD5fgOwAWhOegOy7FS4lhZnIXoKDZrBD1ctzjJRqWuQqjQ92sioPhpS6EB8tHSLSKW0QYSpLmuUGoMe1UEjtY2FlcASln2HA1nv3nJ0mZZPq07CXK0tR4VmDZpEhW1AbbLwzRHi1+uY5vMY6szL0UEaC2HUkZLknopqA6P1JfNP5UrgrZQpEbRLfVogbM0+FtjcjVwE8Qzw6Bzky8knyVhYlnUZmkEOItvbB35Rf7QMFt6kO1uKurZ6Sgx7ndImErmijyf9DinYYnbNl+28Rk2Vg/ZxEWcyLY+X4yBhXtQsgqkDEEUU9Uc7RZf7GKPo26wdkijyvM7UJ1amQPOZPyo21wWV9GVw2RNedNlBfdK5QqLp6/76vtcZFzVdyxaMUE9RGfo7Mk2XSWlwR9Bnh7bNUKbKIwdKlYVFm74RVhtjuSHVZeq1+MTiDR/1Jms8boa8RcwkOciPPmv7QbmAk7fH3KEGsSmyDKqGg2DQK9CFNvrcCEVdW5yiZSeYKw8bT7L2CDRLrjdHmx0OJNmaQULCYCrEOglsf93WM4ts+xt1CXTzQjmi2hrJCGMZ0WkH8nR9EuYc8tNO1DdjUB/n6qGIKrskiB50QTqmCI3jybyeTitCBg7mo26a+Oi4TIoeFNOxK78eUUuxdkuZMp6M6yJbG8lYRk7Vk1fcEkoaKTtOtjHjPMyrQU/RzmJkCyyj7Rc0mMii/LiclmMFi2y2/vc5B3CNFm4A1fWEcm4EshGFT/41Ba5dPmcdN6uop83l8vbvYYLoob9bTve6FbPadDxBopWpyWbNZ22FP8tPCjeBrly1r4Jwc9m4LZ2bD7wG/uTJ08OP/cRPH778lc8Pv/23/MOHn/mZHz68evlCeZbAw1vbWH/5Yr4KXsJc8V6+ZE9obwlRYHZ30tL0NIQJjMexEVvMlBpRyDo2YiiUm56sgef8TRQhiR6qxRYgGi9K7Byui7T8mebiJCkStCs6vBmgOgPLyO+SSp+Yq0wK3RQSkAOqQscl3qMHEO4lxVCIEhX80WOor5ExgwuZ0viZpg6gzLKPFa7bI+dixhwxU0r6kaC3CStDAo4Qr4dwXqIC0KGbvAmzkJ4sbO2EOOMNHEoJ4oQaKUIZCdI2KMj8hMaPx0wpQYlBibYP5GiBEXptytXXgcHDRi22QApt73YV5+HgZwvU4AxTGj5aJ2Os1VEGL+CRsUxVhEQ9jcxjVcXpgtDfR84IHlkgaws+oUeILgkOtchJg5YPzz2qRAlKDBF5KU58RLsGA2OBxk8ptQBNiFIZP52bvxBdRsQbkdutVtifISR4GQKiLNfIX6UqRiZTMZacRYvkgWVaNgnyxBJlGKPxbGSwZRwg1j8jf04xrD1KbM4khFSTHPwNatDnGg3TzOOnlGo0QR6JkiFOAsVMDhLLNLVFjvpnH/dl8NEZY3hcKS1BzhhI5BJSHdo2uBIEfeEqBZFLNAOrp6BYFQXIdSyiRAlKDDkpzBnXFGkMPDGzl76VRI0mCAmay9dcMafHaZT1E9MAOJdp/ExTLZ2TnQetod9YWoGqKDEbuQ2uhaOGhoBxDkizl6mKlAHxCbuu92wUnZAc3FJFklgm8jg0f3St0GsOKY2fUqpRgloiG11tH6EgFXEY5JlHarZDAsaVwaMCs/s/cGbXqgs+bgII3bh+3d42Of7WdhaDvRWQPvqQkq98Zp9YO/KqAQ8ffnL4J37Xv3D403/yPz78il/x7Ydf/Z2/kve3Dm/f8qryu8MXj54e3p6f6etcvErJ3QnqnM6KnqmWZZTscPD6CndtuLvH63g0MH7YiNfjuHtjDS7GggUlZaG+/U4Nd2j9O+bcWBh++VWgE/oqL3NQaGYOrz3wyhPQHz3hqaeEebWXetPy1dSNeiW7v66pN6SisqM87YmksBFdaC+AH73RVxMXQHYvx/FVcHullzLkpg0/zHAtlGsdCz6TDInN57xmKDJHt2yC4rWgyeu2BSxoChAu+YvbHWXCa2S0HV45vCblo61EVGpNOmubAoWz8koO5c1Cg3KjH/B6I3fX9S6++KVPmuRsr4JH+mpYtIOBXE7Cx49Y8KubDJD4xl1Ksls/cCwKLMOzyZng8AqsKOc1aX0SIwn+Kjg8sWuefcQ0pghhozzR50+0/A4tr8rZa5VlWW0ahAsdURvRsUWI+uN19+RVcCnbQfJwCoEZDBwSiHXx1IVX8YJLJGo58sNzvAKnGUd2rcukYMEgPAVt3X7MxBF+kEd0cOYrLTJNHG7c5FXw67kqRYtvA4qspsteBX+rr6rdpI+HsSVtmzk6dANltx8b0q/rSIR+RQcdUm/UoT8tdLRpgItWGIIgyKBdvubVTalH+j7jFzz6/XzqqgMlbtQwTtIGB0hjYfzXH0Nk4MorrYRGU7Tdaz8Lr6DLOI0C/ZV6Kb8Rfb4B6iSdj8axayhH0c2rtszjaDhGG8FHfxUcycxvVBVj2DAuR2jTEHEFHdQL7jGv8gOFXPh/ElE2aYtznpVQ49ZiFCd4M5E5hzFS55vwBhh++boI5qLeLlMQYl9X8/HEf2iVr7HoD3xJH1fDelGxI/RAxauXrFXOdD6lreiPUwm0TLUw+HNBXY4ppBfomgjQDxhLEcN4ShumTA0WYMzRr9PMOpzZEV1qexHoWCn1R3/nl6x1PSTK8Gt4m2JOhSDTUoBxUJ74pWOLRNmYJWepN8rTx8qkrUTBViATk2kr6NIxRsqWtkKb1VfBqT+9EWpYXLvW7JB4krQ9yjqd/uBrL0A/0AeQehWjJnABks3av/0nEaoRP/ENn/RrT1KOXmXDc6NZzNvC2z3ohFjvsbejHBmjh36gImw8uMHXaihn6ZPCIA1a6pswxoqs5188Pjx79uzwYz/xU4cv8+Nlv+03HP7KX/kLEvdEZS2BfeUXOz+xXqoN0p3Hw07UNGdKYnFjDXIrHj745PD9//S/cPhT/8F/fPjVv+qXH37l93yHSBQ/WC1JxZ4/fyED0EudHFl0M+AC/iXIbRngrcVXfesCpcfP9vN9FP2+1Ev+lQu/gnlH//WPDrIg09etXWymmdIxaVh0VG4g8KuzDOZfenhfOyp886989AArraz4xUb+LQgx/NsFOv+wkaEDBdZwWA1ys8nlV55ZWCHYPofD/bu3DzepP9BZgLFVmlUiqBsWGV98QTm+1AUU/+6ETspGie8OwqvluaRvUBBrGuFNjvbBr3r65EVdIv/B/btaplyDspRGaGYOtBfpZCL/8ZPnh88+f6zfRfuGTx8c7kn7ZFBCN+cauuwQZmS9kX7wuehigGfS1Y2ZDPD0cZ2c+6Qq8hw6wMoZWV/+yqPD46fPtP6+9KUHh9uiz/qBbXTHzP16gxKVx3dW+VXdR1880XJkscgNNCYvmyQXbtp12EGV8Io7/VsnZepSxhXAfxvQX02dqbdFaNY0P4t8/GJS4t/kcAMBPfrvLOgL1jQnaLXCixLnWEDwLzP4ygfbGXRSf/ybDiblqrIZTOwgQsTQ1ZiEWQDwnUEtUwk/lPH5wb272k7MOtDqzTyQwqLzM2kr/DIy884nD+/popF6o80UNQ2R7XbAyY0efjGYcQzYDSZZTIlvfE+YcHeZqglysD+Fj1v8EvLnMm7iI/McxFN/39DnmMbMQPLTvxknWWyrThFA+2f84F8aoWdFE6nawXcF9SaWrCH4fQjaJmML48ldme9stHF0eVME/lFO6Pn88yey4T07PJQ5gH9LRbzehCyUo2KI7rBDWCm/Lx49kbn1jS6yb91iXObGC2N0+G7w2jbi8PwSxbz6xSNZM0iZfuOXHup/LqFMVU/NtzWQsjqXsYq+di7t8ab4xbxDe+Rm1hXWRRi0psFU8Da0FdZ8rIvY7PKL4J9+cu9wiUX8XojKk4HsC/GRf7PKTYqHD+7pvKPjl5RBgqF4O8tZfHonPjGe0A+eyLoBEYxdt+/dljDlGHhjDHYW9GlUFB+zhHzvpP1/5bPH+j1r5hz+zZ1tcgu+rYXbIWP/Kxkr+W8wtEXmcDtfPVy7LetLdG5tKujSshBB0iZfyzjGfM4YA/E95AdSf5eY6xyMc/SNNUAXWUX2M+lz3NTyGxRE8y86ZfBU1gSqbqVOqbv3Ul+0fcZoXT/IWoX55paMYzLJWf1qWS4U6GDCjC2sf/hKr+h69tT+lR9t/5t/wSeHA/sCVMTtjxv0+m+2/KwMQuDN4d3zJ4cnj58c/uaP/O3Df/P3Pzv89t/6Gw5/9a/2bax5FfynvppeBY9RKurRsmAnjVLJ/NH+KsRpRLiDEuL3IJUoBmKjzxeQTcRGvgmIqYqcUQjZl+IG6s4FcDcIDSxR9eaCJzeTHArEiXQ/Dxh49MJEDNHkGylEZuQZpsQJ2KV/DBqiektNNicQhfMkDWh7CeWrx8DDQetQTlKZCyYbycFIrAw0RtqJgJ7tgiv9oCwkG0XBVSQHtUHLCZ3EWvzgJ/F8iNRMZSpE1SkEtK2KGjRZFEdPt5iQ0EyFKLXdnjHZIlUppCkkYHxO5q/57GR8VQJy9v7HeYgmbrgSGEud5GBUt4MnLlZvIYME9Pv/ysInxAtZ6kqSQ2yH2WKJ/kvnVoPOp8GBJ6ZCVJGAnlUXxCmERZeGJVLLGthlM02iQhyBINpAOyHNEod0Iy+LmIythyybXVibtI8mhuItkhyMzI7UllIGO9nBa0ygaYNGk+XhVvJDILdllMXRQJLGWMKEClFV4qC6JGBy7ToEjUlJDkO4jQpRShz1HNq+liMTuV6aHSNxnUQIqYhl4hTyGw3RERuReiyTHIxGOWNkjVn+GFuIA/glF3atiURoUhfIovKN9ORrMfnTjqaw69Fei0poLYLeQYac7ZIPgSjRg3PUAGULTxoti7eVEKE+5uRpjRQjxCHGGicwD21+yDIE/lF3THH6lDgp0BN0aZ35vFSC9pXBsBQqF8GBaBuqiHAIBjY/2IpIL8bEcLkaUX41xcOxcE7u5xwtQfnkwFnlWdlokXIY5ljCgU/jO8nhMvTkCWHt6pclaJ7AlJCnVQgInwXdl4gBGfH1EgZWOUwopHHQs5ZiIIGWpYftNMIj4rORjYcQb8rNvCXwAbHjxrpNVCi2Ad6Hhx/7AMRBXoYD8txf7cj8kUs2FRa/xtdynjg2GTO54FqIRjmHcrI17CXEKuFmjh7cXEIsvqoOgWFw4JAr3IhRBKFwFenwTe4EEfseQBRvUdiNWBtImrHCDvsxi6lvaUynYNgLWSoluCh9TK8IzgBH0gcG1CxoQ26H3SCwGBPNIdYR2utGvTmQNi0F15VCY2OzSkwLsO2mQE8uSCCyVNx4aAfshSyTqCyipCUVVeKYQ8ofX0WeKvLrElI76rZwQ2RIjQT7cL0FNa1J/NzAMpNUh2RaNLxTMOxNWVLFJTNSUY12ZGyx3PL40obUjlgJQk2wtYNICUFhzUzahEi6IQi3de+Cph0MQcS0GYpyTbCrRSzxTpwEkiHPVyuMVih7sD0EFeG6U1oEclZyi47B7MDGdXWtsgaIcvUqdipbk0vjSSGqC5q/5EsUN9wMmkGLHc4TROsmTs92ncIjWwRHyHR4RKeUApCwLKVUkgpP2G6IYGoLJVnVPbDPK4/zE67KGxDbMS97LT7oE2tH0XEvEd11cZaDMo6O+y8+A03ek0zZLIr5aiQlm8e1ALbhqV2Wfw+So5xH2XotR3+V2ONLBGMp3v/Pd4ly6FgnCeiK3wzYQurAgKi9hEMpj5IkF+MLNPo+ltOgd4h3noxgyeM6yf3ilRle10Ff7GvOXyT4WnmF7NX5UYciXMflYPVfbwNFUhlGOdDgamO+GsE0Xi/YoVK95DLfSIx5OynN73Z4gnoVKEAZhlPg34PkoP0ZoaopdTWEhcP0QnJQyq9nyXTEonOMvNvaCERzdJjOqeaYPyaEWbjdjppfxE/SQh5s1O8UhuucvIDterRD41sw5O2jXP5ov4cijyRDnj8hWIytTiookpmr4eyMnmeHNqJtEvkxRBex2i8S3pTGtB47QllZ9tHjIRDSlLeNBmFKuSAouvHikHhL8sAOJJjoUUii6JnV5SilKckhzl9DMGCwQ/nlyvO1EKjEx8VbROCb5FUbOu2AQKIzXOR2lPJWqWCHROnT6QBCuQpFnq+LOMQoahiR53fk8Us0h9gEwqX8OTlKaU41SJp9JcLCKYkBPW2kiqxcS3kXacGWGvSNlaC/lK+HWpGPKwOycnA4e+C9dfuuBYqIZVTk7YCPsrH+uoE3DKcPgnZF2qzoNI3ta14yQhYEZcnRuL8rmsV21klVbkgY0wuczUa1QRc1RwTmqsmupmJ/Gr3BSc/KeYWYqR0zQmaSdFm+W9EuOJInL7B3YU9ZLZjRlyZtM8yrJm/+LVKndrTaUmkQheytEkd02NHBehGQmhq9NSGB/MlnzrsW/jRJw0p9sqZ2tOS3zbVxTvlbJMyjwY7tSmYQhKenjUDKkqS59H2s2I4WP+rYz4s2O3r7wyxmF3CltB115zii6FmI3uUyJb3RwKP7UVMwo/iYNpVkd+trzXBMR1LsvLHeaniU/8OVwQmNoEqWq+UDVNzHbhsl/S02wbPK9mkmfrWRp9dpSqPwTjtg5Q2MCYKMVFSH8BrbpffjVkZ4GqUVNLfmHKF3+fuzJUjt6BSWZu7HlrwxOu0YWJM840Uqiqs0poqINc7Fj6VZG/GYyuY3QyzDkF45qjxl9gQti1c4qjqWMM38cbDFDsmXr8vTyw7hCSvtoDFfBVPNNXne5t7rj6YZ2tphD0btBTtqphFfS2vGZgF9dihfj84O4Z2sAxrzdDAKjHeYa3qyLmIqcFfxVdS0NGifmtyIuUye1iG8g9WhN3ib83QKz7Atd4yKo/sp6MK2mz1j3nkpUSpBv5zPtBoX74l15mjZ7yOVxrGx/5xbQUHRjrqXS984jlpLX6VNQLGT7Wyup8I6hPew6g+VCCrtiNRU3DSmBfrESbJ5TpUS4lrFpWwdGQf08pcxSlkhbwcTtMy2oltGnmG8JpSmTmOqyNhY0Oi/RvT4RjGOlJ2rmoBOwZ3IpS9dJ1hrWpPQDuFLrIX02nQEa8o+jamika0Vy3YwLtnYZL9IH/yK2PIca9Eip8izlwEJVghtzSJ8lCd9m08b4Gvk7WDtR7tw9U5YoSMaJFiQTfIx1fdgrR1ZvrKYDkc7WfvW1h3CA6yd6EE6RojcBZ22dLC2IRbYaUuGac6KrFzlkfDRN9bX+B9lDne04rC+pnnChQBVdMR22YaPYUSDviaTOmwf2Ir8pT7RKbyRVSG8cwueqbh24TFnHF7T68t2pDE1KFcb6yI2iWk3uY5q/g7hjayN0griWnNOMW5k+mWU7WiVE/ha2WcwiJgGlgHrDjYoJnI6hDexjgwWqmeYiqvzHhNlO2Zs+QBm1lRUx8kFk8tozdAhvJF1lmV9Yooia0f+WbTJ4eagfaVlzQy3AnNmkbaX+0U0Cr8odoAC636mzTlajh9i9zMiQyq4qOZoul30CgWzWUgMDCtEr8VH21h/oKFkA45k4ZLY3dR+mBLubqsfsHEfG7u4smN5ICoVN42pImedzbbcttLsufAIC0nxeQ2meTukblG8J7rtKPmYChmvCKVpVWSsLbnmeNK0TPgMJlzSHLf85sBU6xjTZtEFwBZDF/PC0Kigg7UFqah24ROujTZNs28U2Io5Nb0mHNVkhDcqaGLNGBpFNwo3BLb6jeJmpQVU7IiiNFhTUYvfBTPCj6oXNCqA7Wi2dAgf2Dywt1F7y9sBJZPiOMK9Zuf5Z9HDPPcIP8q7qHNfXLxXwQd84JI4YTWoqY9aW1XlH8Kqmo6OUulgLfJlcVNxrcIFRdaO/BHKdizIYpNkp92wpHXWogaTmxDLWCNvLzsipOI6hA+sc3na5MGVck5jppim66tyGzDV2ilvm/opYnmtsuHbyY6yqJ2Ed2JqS4sd+9s6tSNFKW0Yx5YyfyjsZkdNSIfwKqslpMkdchW9/DG25M2BrE55e6pfgxUm55jP3iE8Z91oV4oNwna3Y07gUvoGZGKnWmb0HtGsqfANipayHsGHC7yxFhzB4a8v7Lk9WUZfdX29VC5+Nvo6w1qXYCml9DSOq7qUBI1srZiKqys45tc9xhII+iMzNBhdTzCX1oqajEXlEWDbw5aAVNRa4Z5nzNsrZcrfIKFXSQMQ2S42cHqGI9izCn1ORJhmmopaLVyxPmerHVs0tGGiWS6mWouR5bhd0CkY9pYsgadPeqtwQQdrP44qvBMf05aVeteanOUpi+gQXmRtzLuIDjvmsIs5HbbsZPYu+KB2tCiLeD5SGV3sjfUJX3W4KH39uBi9nPgbIjilaRPOOlpYhaeRLeNryVWB6jSJvVIsV4xpDBhjPBTOU9ad0aAAll3tyIV1CN9kR5qZq2nMAgaWBt5GlO3I5S/oW0hegy6RJZNb0JSnU/gs6zRxjn2qeVb4AtbnLdsxL29IXWbtw4wsTyqyrLWjIU+32N4MXfz9TuY5+iWUgJSaJI/fR9Na6Iyam3lMk3pkH9OOHuHOmp93AcLWCJQ8u9pRQU3HHroTGfFFh3BY97ClCY2KPpg9U3zcjfXCw6l4+b71Vb+Lhw/1NPnDPrUGX2s1NUUo09AmOdZ8TuPnODN0sCoWeNPkXuE17j4ZoK65X9ZHQ92JHdAhvMDakrPGk8YXhH8gTDV/HDsGiPqSBbNWkXg0szuEz7L2G5jmqAufk9yvdYqp5g6pexiwB6ZOrIPImIrqEL7AakmFm6lN4heELyLOu0UOmObfKnE1CoqLtqw1sCkfTI0KOljfhX/V0Mgu6BBegbfObVLAnITt0v//7P1Zs23blhaGzb3X2nV1zrk3C6oEG4kqhUgECknUYTsBpSywhBR6wIqwf4JewJFPPOVDRuQjv8HhEA7b+EGGcAIKhGQBSUqQmCpTQWXJhnvPObvea+2113b7vtZbH70uxhhzrbXPPd9YbYxetPa11vvovY8x5pxrzimYu55b1B81tAnyo8YRouLo6h93irgR71i/e3fmUoYrOzvf4pjonkYofIrnWmLGQ/XgFyblrZxoc6YqBRPmIWAWm+YlGVb66iGNQ/NtZ6zFrq3WRWS+hWtjHCHyZk2Qz8TR0S3HMe5gTruN4TjS4obqNhQeLnpYHUdiKFmUxKUT5JnqrbL1ACVUYrW8pI5RvTGMsRW0ZkKewCrKDXH0TSfIE9XcMi2Z4KbujH4NWzkqcewVXhexkyGXR49tgnxA1f3y3IpnnI0Npamz30AzFscefhogb07edIfKveLJeCbI94yjiYaTTlVYfYw3bT/5j4LfkBcobjhuei/tP7AzXIGLXj/HISB3JUFlyD1X4miFJ3Wt6hH07RsaqNoaQBOD5LNxmG7FJi6eIK+qSuEgRYicrkcS1K/wV0Meh6LoIi2sGV81do4jppogL6gOWhaR05XZtvgYQRZHmOk5P0JwWSwjPmb0iBFlwyi5YEJ1HVaQm8mucU2QHbU/gEEHUDtaLBPkqWrFTJ9X1tx7DsbhMKc9gw5zWn2MQIqck3GNQGzGzKA16GBCdVivgBnTUHcmvFns/GB9xAe4oAe2/LRKFTf92fPI2P1Fm2m+HYZ5aF6i2sGFoUwjpZ1xlIeQl9RR1hu1TtGOo8S61lMLGzk3h9QimCAfVB1Rg06sl5d04dT1MGkbILZELuFaTz2FTW6OGuMEeVcVCouSpUpmsSaQl9TA992jBX/MrobYGrkR7m0+S1jNmIa8OybIp+OYMTh6QwdRiONawppwWgj52jATh9cdNZpoaEk1ywcFg7SKEvl1QGJAG8JQWmHdhJABxHHUWCbITdWbzAbW0M+4BRX1Wa9b8Mm/Yw18M56Jr6kV4vYjXMviwY9EXNHoq7s5QgAp5e4uQOhIB7kDC4e+4SD1FMpxHMPTEbEmZKfPQ9N2grym2jCPnm8S5HQN5SOiG8f1hDWHNTGGNkhbPijXZFjZwYSqoq2c19b1ubybsIDFUZoI04OASWwmOfy1uMyopbMJC/GQi1WxBAaZbVgwQd5TnaAqY5MxsZ0BSFn2YT0qEOJNCPPocUySj8Sz6hZ3TSOP2jGCDv9IX1wVVsQxbrKioYn6ivBW4ar8GG7gg/VVd8EPLrDO6c8brfjfwVlMOYDyhohGTDe6CKH9uA5xCDsGNYnU63AUO4Qcm28g2xhHiLxZeUkVBdUwm7O0eeNa5Fr6UtemW43VtL2QR7GVYyaOpl6tcsJBQTXMDrIQOVVeQqxdpCYwE3eESsibsJZvxo66FryJYkmFiHWaEDVqVtQHWSqA9RqGbV5zjMSxt88dsDmkFsFInziMqprOIK1ilHxB02KOKsB8HDcCRw15ok+6qlsDnYjlWJBr2+XlpcvEGIpMlM7efXCZ7bhhD9ZBF0yepyu4Z/jGAF1r71xcJ/ruryDAHVyAgjTLbgre3iMvMWSlZbVVqHod8VE1bmPcZFBzZRwZHEdONUFeUs0WqjE+aMWaE3HsiCWOFf4X490Q0w2SHyGOGBPkqWqUnwsS2rFFnMPQw39R4V+pvPia/VCNeqQ5eSN2xAT5kGqgEOnmhiMlTRTVKxxT1D3lyThXY8IPVHcOaxXdpjhKcy4lnCDPzGSnfztgH5btQBylWCrxHTHsnLoRw6Y4xJgLt+ZysgkHw6qDfBlW2q1152EEVxx3AzfgwbrQqGLR/o3/wYT0Y9CV192rff/QGNNajTEXDvlIxEfo9ZsFN0VRsHYlRdq0cJvvEJuY9gujAJAPOhhQTatpIjuKFhEs16RDXlKFU8MjzK3bdnXM2UaRW9asZ1ivGDuFVqLR2TnoYEscga15jOnykiq6aoM8DnNx7PtQvRvmmjyJXp8EGFAdDTWnGiAvYo1NC/U49va0K44Q3Ko3G1bY8FlJdpA2QD7owFSN045F80FODyO/CejEEVbvGfIWLthO2YfKvHvQsVIdLxPkW9rRxURDU7Wd4uK/tuLo5Dpws96xjnrCJUo9Uxlc1TH3LaZw1f0YnfYq+hqbcQUuesj7ohxUsTQ33ohKJD0fe8chXDHdBPmQaqJUsUFxXDVEzgnFi+Kgeg/lOAbIQ5UB9RZoLrsyjSvFoazQrtsFg+S9OFgXKrWUY01FW98QakUWY+YZYBab5iWGG3vdrIe8AqWX5ifIC6prQ4NdbDvGVNPy5WM0DYCgQmLFDZXdYD5G/OwYT0izpAfJJ+OYUHWYJZdZ3TOZD0IAoxWGq3z1MfRCyMqQi4h4VpBOmISqTHdtoTDoIFEtWg1SlbHJuIISp5RtdHWMSD+pLy87Rgd8C+Bm3Fr1zy802lpW67Vmm9Z3keEY31JfDWPE1WT8LdSpBpxUG9EHzWRXN58gn1AdQUw1QC7VpoHTB+lYDCH3XGa1Uj0GOmX19VjDB5tZu0S/bj5BPqEKmGptOsZUk+QFrLXOPQ8y5YabkFIxP7psDscRPDxXbFAcV+UlVUyo6jxvN3BdHCWdwaCGIXwFSrYnuNZRZVfXQX/Vuq7mb0scRduwEOlBBxOq85ggvyV67MNFH7Njv9BCpv1Yt8BHYWMnHUNHCBOUy8P9oAMaabKIQZo61hIsdvuMFHBUeJJin01NKuZFBLozZsCsfg+f1IN1CnQGBvWliHVMbT1eC/Dhf+JXfURoLdAecXg0n9IotAvXSD4UUrRMd/6wA9AIkAeMjXahqt/sXEPZzfoj8yzrk5VRsAtakEEfrk0D/lva47AwMB5uISe09lEX81j0pN1wBPBDSS49iNE4XMyXGPtaksGpBKhpFmCqOEoTLKstwjbOBc1YOy5J5y7nc2KxF1LWupeP7NtIYWNIMIdMj4kUG+MIYTEtmCAPVaVJ9r/IEXAuedHJPYXIa+v68MBlGOLyMep+RrBY58whMi/1kDeBUQgvh+MIfyuOiEd2aQcWHKAkLs11qghVbXzAX+CHRbd1TWFphR7FcVVekrUnAnThp6qwCdY0wK47GQohTwPc8CV3pLdufzzcloS1SekDJzV/tfIS0LAajCfjGiUXpKpFvhSuEwDTL9qMkFn7bvFLnfivavLHUpgGrlbDJh34IAKMd1LvwT+CW+LP+eFYhcCxZQAXGxHEuhWkybgmHIyouibMYyIOOpEZZuezhhnKCCVDyeMUMVWow/eQpcWfEK71wZr9Jify40dMfBYFAwkJn2liXHMMCMXCwVEnq8kOnoyCxwKfFPGivIOrCA0+3y5r+B7w/oIeDWJo9WU/jJIG+BwnXrENj2sA08A8ZqrHjrp8sdgG7SuRYMFheK0wACppcgZ1WrQsIezFAFTjwDh3Ihu4XUubvDFVlTyHU8PB00d+Bnkccs+aww2i55Xj0r5ZD2MIOUvdZvWIIcOGgMAGycZElB10ALXpWHS8aCpGnJ8gD9Q42t3FKbIWp8jrWW0DepFtkosQkPV4Z6Fx6B7cFnkjmqWupbQJGs+wg5KqNCPqq6y+3pOxaom8Aqo5Xt6QIlv300PuVUvIiGSu4CAauIcyJX8jtQ/YNFKqH89fclMqWwO5qNmcA6f2Kvaa6gKmvVhYH/ONsY+QO4SqJfKQBunB5i0Yi+P2bbxaIbM9HJ9hbGsRxptSux1dmJ/p9g3Ct8MnYsBvWoV8RX0Kwl2e9hPkDVWdBotC/2qTAradWEiJHead+TwGEmL4ks23KW2aqfPYDsqvF5fCONmAk5MTl9oP1/tgLe1//fzV4eWrd4cXL98cPrx5d7iQ9Ie354ePFx8OF+8vDh8uLw8fPujXoPPyIUaQS+lAvBKnx4+iY2VSH4k8tA/Ihw/C5bhpx7SesEvh/iBl0Plw+cH53UFczHTE9h18OxDD5UfR6UmJtyXWPvFF165c+9naua4fvQ/2kzsKl/ap9iX7U7xrneqUuNj+jiznQvPYDPCHtkq1xlKTsC9r4vXhU4/sE/Sfa5MXxhLajAvs2SdhmQh9og55+GALZRWS9BKT0wul2IZFEGvqz8S4zJ+1z/oa540CvQqHl1YcYnuBuS5zHPVcZNE08yE6vl0ub2NEOYKYfFlZwGPy0cZlqW2m32jXMk4tlsRebHW9CHjgR+oXf67cCfUbPmsSxoD5y3LwOz+AjsuCTzuu9A1he8L5LS5tvKpO7jeT1hjxYm1wfYiN/qwdknZtWPoktov5CgIujEWkjUu70AN5m+cX6LdANxSLYYmlHkfYV9outz6jnZCCzYykccCfrZ9whiaW/OBF7/55aYm217dDHQmf+dExq9ec1DaQMI40FjsHTC/caBV8xv4WG4j2BwT1JlZWkSAGzhtXzqa5fiQP65RvZIxomcWw2F18uNC60F58LH0qIvrsR2e3RsJYfH8iL21ly+TP9yPbr2l9Y8QJ8mtE2iZOOQ70nGk/YhM36lPmJfQiGzl6QZyhhHWZyD2lHP1YESf0C48og2+0J/LBDnASlhekFAc4xRZjxtrGo/Nn4zHigaTtHIlDbHB+wnbhAZDpWt/AT+arIXKufAzODj7FCdzhz7ct1BkTsRnQZ/tsgxv6kzpri4nZhOel1g+pkEN4xRdFfFif8i/SZxBOwvKCNOPQ9pDf+YNgXua6NRmPBX2mc1j9QlBVtA37c0gsBsflxo32m7YLwDzUencM+4XvKOE58MLJe6mX58Tz94fX8tz46vU7OZ4dXr55e3j+XJ4l3TNjGervmEhfI0iBetOxtIm9J4PH/ZP/w3/2h3/6N/y6L/7U3bunh9uDr9w+efb54Sd/8k8c/k9/7r84/I7f/tsOv/W3/EbpQ3SInoCz8/PD2dkZT8D7i4vD+fv3kv54uHv35HD7NtzKSQGR7PzHsdZCOHBzD34s4O9d+s7dO4d7IgvUyWATCRs4MaRM/jBJ3707l7ZdHO6cnhzu3bt7ODm57drTclLibMCpvxc/787Omb5z5/Rwgo9c3fp4OBHf8IlQN/Ul/agzTJT376UfhRQl7Af5uyv9eSr+fFAznQmYmWxghjkWvDOZZGjf7du3DnfvyDmTcqRP3Cu2fdR10hqMxwtpm8XChCjh/PEVYpRIe9XtiO8F+LQCxh65aar9h/aeSxvfvjtj3f37d3kO1YXUwlnRVVwY5ujLnZcQ4ML5e/v2jPPiVMYkztktmfa3JY0xGqHoN0UeB8cG+knSb6Rd5+cXwn3rcP/ePfEpY0Qq2C6HTWMTkHaCAuME4wXjBu2CL3BjrCzf3q0I/XvUYgj60c4/uhf+eOFgueykHD5x/lIU/dWQqgo3bxTFCY7oz/cXH7i2YLzgvPkQJaGuHEngdyQCjErcDOKFEb3BwXp2yfUfc7z4SnCXOFdYSvTGAv33QXza+UO7sEb7fhsJvgPMYc5B5xNrNM7hndNTmePqywTQQ+K4F4c/EQbMBV1bsG4ij/GINeyWrNOcf0hTt0eeAxZ0KU7MNXy9lbbhGot23btzl5+CUZ+pjzjfj0Dn9sUFHpj0Roc9Kv2KNeQe1i6uP8IFX31Ch1xRS9yNrxv/GPcYm8DDB7KeyLnzoFM5Zm2cgFDAD3Ah/fju3Xu2E9cA9CWAdtn1oIiee9LrR6P5gIKcHHENR9v0+ib3Q8KD+cbrqviE5lTLUmXxoRy36OtM1ma4f/Dwvr/mlM9ZXJBVV6He0Cbc99kYwXUHbUca64r/hJaot8fMSBz6QgSOWMfO5PxdyNi5K+27J2uK3cf6eVD11UJoJL745+75cK2TE8d7Pl5bA18BWFQob0JOFuYCgDl+diYPIoKHD+7rGGmgFAORFrsxEgL9yHsGOY935FlA74dkDggneFU/Jqq1rHZvYnMOwP0Q5rmNf3Dd4rjR63lKjrlo1+GS57xk8YdrG647GJv6AC9jFOdP7jVvu2sdXCbhDgKeta1I4ZqDtuFFGPafW0Nw7vS6Klr6p/CJOeADnYgX65a+oKztRCHGJO6jbTjoccBRSYV+4GlJo1vPZW3BPAD5o0cyNuXcoVzPnY4bHHE+T2T95tjFJ1rIdevwRh6kX758JfL68Hf/3j/iG7R/9Cf/7cPf+dt/Tcbha/UXwcVAIFBcny4O3/veV4e//w//vz/7c3/2539GCnHR0AuwdIc7hgKE6QyNFf+KgI5DA3nEQY9sjYRNYQmgHYHFEIM9rKdYvihmUxfZyZ9clOEKWTdCpDTYUA/ZuIFf6OnLAeXem4unLlQdFx4cr2ZEtBJ9rQsFKpaqsihHVcDn0uDTEs17bvGIyUs9+tL6ukAnEDBI4sNHWeRcOtQFKdJ6VEG6L7KryMKvQn2a2Sbg+ZRN6q19JjObfzAK+8lxhGDJEooCmUxkF4i1ARt9YT6lmz8/IFDQ3DZXxzgxZ7SyI7ILxDgAVstA5AxnNdoPHU0veiiridmq0CQQ0+PNN8pCOIPhzXGZ0N6lw7ENP+wf5pwbj6XvMhndCnb4o7iDLbFIs92uDhATb+sylJAv3bR9Om7CsUkOB6RcKXUwzlRXXTiFgsguEeP3sfsEBAdN+81siqLqJqJeFL47aOfRK2Kf8PgtTLvN2VZFNvaNF+N3npRUjpwVamN9vmL7QB/aJnJQzIceMVIJl49FdoGE7cg2KYcPBfIw0XKWuuMiprNIohCI7BIxXvMR6dvglx029gFSUDPbSFC+CG0LIppuQx7nyIBKLVdpbNCritpiXOCBj3PONq2kH4X6X+qc3ugG/UhAoWk6wiIiEumg3FUvgrJFQt3WZmMaJDC1sYMD7NMx6zQtURDZBVKMw+lJtzKNMlfojlqmcyZdp1XFBCZlkZ0Tf521OnegoB5qxc3qS4K6RVTZHWTHPvM30/rABrulL52MbIlNxkFR3244apvFv54/FECgtIi3TTa7D0o38pJG0wZkWYKjZDQ+zfsyWdctrwaxRP4knc45rXeQBO8lXL2Ok0AvpqZ+XUzf8SFvG8tFh2pWir4pxFYV5TAREwoPUuD7ygqZZK0mudmxs5ErEdn458ssDXYMFllbOD8CSCU+VYUjy52+acHemVLsJWd7lswRsQvS/H7Y/cG61qR5oNEmsg/6gD6wE3GHAWlv+KtDNORkUc8rhul5YHCEbfJI6fcU2bFHvV8WumptHWDqZWlvgB41vRwFkd/Fpr+ZhbFZmcvh3HhhkUBfFmHWEntLBheXq/NHPQyA1io0CvJa4LswGjpLdYzQtCSGMN0B2kR12/EPGRaUYdUlEXAuIOvyPLq0gS+4+YpF4i2uTUENV4mDzQPqgjvq1B4cUSbYayxwYCVA8dwBZhrKMArGOHiINzTUOfVVYRAwwUv+qEylgXi+OZgrz+/OC3SZq9CGlSVZDprgq5K+hNAc9rHEW1xbhKtU7eUYwenUYQqLpJuWxVohmJcdj+hPp8S5MAU1hBk9y7mOKLR6QTg2AKuvSQGY0UvrUqgDznr507GxaNesMoVUcGDDRPRPIeNfVxgky42LNysNOFIEFfr+ScxrQ7NqT5iHReJNkddqHrBejiIIFYZhRotx6snAEis2mGpNOlBfy5GIFmgcURtElZ5KwCprEuCj/x6WRcJ5oT2qFcsYtc2bUIpIlZwiD9zZ9aEHM1aJt7g2hOX1KPugwKaJlyHERqWNf2En+iRrNV+TUYiuqes50vOoZc4PU4se4GusoiYGSfO8+/YkldzrpnnL2WalKkUECtQpKmobl/GoiPrZSJzkW6zRAx96kRg1iBB6CrzzT48App8mtX0eKHQS6vujQ9T8LgL+xF2U3gnX/451AHcqHdBrTqwD7WR7uDqr3wkRXRISTmY+oNvg5Ey3kMN4fd3yjZh7A375sRy7uUJanatshnKxzY62BPW9bkyT09mzn4SEyw7GB8cIWKm1AEVrnIVwHHa99yuDj0WBasRlG/7G4Bw4sP8i84CIbWWC2SJiumnAG1vAk+UQ8blMUF1EJw7XSxGP+raEVeREDdoKXHv0j0A/6tjRvMazbGVU4oC6E3tYxWxeZjSdqT+WqXK4zSGOw+dJI2yylkggzLMb3dHSS2IccZxydIRGxRruAInHlS9lBSDstCkOoTeF5Nzco08HNc+JKrR1BAYYK1xPwod411aUaGxBnUc/DlopiRdj41hE3vmiT187iyAWkrtk1A6XZwV2AQLzUdgcY1oPBIotYR8PHSYfiAPV6kPOmxxTdW2z82uxCAYjWOAM2GPGFwDlLIqLE4Ak9pzHAX53CLlc/EtZWLkGuWctceVu/Kft9IBaTjEOtMUlMwgv6nx/hpJiIA5v5vTCvL8GSKGOE00DHdociQHHBDbv0KnAqdf1Ws4/lGOihLaBRDPIgh97S4dbHQmfUYRCQM9nYowH34bQ67mRiNlHzh+vq1auRRmgMBmH9YweHbG5ZFKu5pKfbl4SC9lBFAWvZbiLQLltMWKihLYLsJGVvmNbqxtH7Flzrow0MZevl2JttuxCijAdgHM1qfvyy68L+kFBWFew3wvX/mCNfrRuLg+W5UBI2rJqq9uuCIJaXFthUDmDojlusPE5HQdfJ169zr7ge9ZyU2prOW7wtdxt0YSehzZB9voXQZc8iGqZhkYwB/oQgFN5Y1SbscaZg1GG3EiaYOfpo4pZ5H2kQLk+jllfcu8+ylZFq64CNUlfUXdEnk/j020AsCvFkjYTGbfAZ1VETFKjLWHh40wQ6J5tsMpUqog9B0zRhndG8jHqiOWQ+Z1GHIfCiHAOdcygLDwuOaqNwxm5U7RwEC7l+bR28dZBqylE6kn28peHH5eUaJsQZdq4iWXnDz59BHAdFZRAFk0K4hxMl40vvngu0QoUozGyCUIgZHYDFZOKQyRDv+5IhIEPQG3jkV9epyIvfYAjIgWvFmTxSrmphiYlUF2T45B+xHmLAJKpJsWewxxobHxoSks1J3CK/nRuQhxHiDAeoqxWLx9BRp63yPrCtioacURVoBDxTC4RszslAWynmhgaeBrhDkkWeqv2+QWx5zhXgqz6oZLw6WsjrkDSHDM2cEJpIiF1smxaDtqlPoGZbwA9iRPzCNKFVlLs4ILvEFCZjSWYaLrkhARasYaWBjB33O4QwVcHejliz+OxCCE4RRl9at8v4I2r/mpIPYMgOF9StVC7Oim4JYPUuwrNKwi/v0LVxT6KNSAZ4NsL1/pgjS+lePDwweHB/XuH+/fu8Esj8OU69uVd9pDnu1oO+k6rieR3EOwWThbIScAx1Gv5i+2HxDZJG5AKyyL9NcIt5CWp5uQAHQxM1dd8fJyTwJkDKvDnNlEybr6ZFwj0ahLqxaJ8ugiYBDA9bNS1fEtMNxcE7ccfdFFmhgAWhob9nIDfxPJw5B6qQ1+MyXRDCcppGQjrcgGwt3eT9HKFV2MljxpW4oB65WFZIFreEK8KDu7dcYGVoZB1maA8FhIEUtJRUXsFCnBgh8qfVuT+WgL9RZTPBPX6fjU2LVRoLq6h0GaNLLbhVYQvj7DO6qXQ55cyV7wIy+tCLRwMLNejVmneVEOx8qoE6miK+kSBtYs1An3xJ43N9FOJiF1ZWcx+4SO0UI0dQahTl8UUEsbgaDQtO+poRmFJDlGtKfsYEdgqHcCky/PlF+jYXYE68jYUK/bVxpuL7DQNTVVmOsqrmsvHYnVVMVXmHTOOFK1DwtK2psVi9oso6SIlHW8vKrhVQBkzAPLYTGdYlMeEfIFoGRJyDCF5/8KC1FPN0qvEbI0Pm3K6QejqTZAPxOl6oc6AQBsGuuMB5Xb09YGwuiaxqohsUuGPUGKNOzCvYG86HRSnovqLlHQioaI7IolC5rXMF4lYbGVRPRNH4EXLkUFe9VmH0+bXD9sCXUHspyfQX0TJyIKdjEfRQc6VW5W31ewiLB8XgJcCnigA5TyADLkljWRLzIwC/bqEYE52tGM9jotoxSJpfSamahndOWiZ6uZxxWJ6iyjxInG9s5Eq7NitHCuuzKW4UXdGxDIQUIXl7jFLwXpUuEOU1rwrculbh9NTeV6UZxh8oSK+MPLunRM+T+IL3yL4cXI1SLxnYBs06dMmuPziiK+o898Kfu/uKRs8gs+/+M7hj/3H//vDn/s//t8Pv/MnfvzwG3/LvyId4L6MDd9k+O4dv+0NePvmLb8lD8A3DT5+/IDp/YBv2nzPbzOE4JsN8eUJ8PNEBN+8Gb/2vg340gNcDPGtf18/f8WvjMeLC59/9oTfRM5Odt0oQ0gTAWYjARcmy6vXbw8v0KeSfvTw/gHf4o4HM3z7X/PbS6soR4Ix8P784vBK2uW/EdbN1sePHhweSFv5pTx50xrIle3RDz6ev3hzeCP+8G2GT8QHvj0RL9LgG4q1/ehzxKaWa2DnBN+ki2/nxhhBW8GNF4qePnnEb2DWTyIkPta5ZMzkl/Pz4tWbw9dfveC4efbssYzPh/xmUSwk/NgvegMdsrKNsMA31OPbF/FlHF99/epwLvMCL3rddd/wiTETfgszz2uGvm+eEzcPPkrmS2nXq5dvDqeyOGIe3Bd/GJv4CRa0Mfsm8iHkcaAfX8s8eP7yFbn5rdLSPnzzLOYBvpmSkJiqreg3j0AfYa6/kvOGdQWjFT7R9gcP7vFbWnHDX+rBFEWXhUJ8ozR/ekfmBPyenZ3T17NnsrZIOzmgHBAfKEb8G8wlzg2+mfvNG50H/IIa8Yv+w9qCdbrNXGxRBtPCjHr//v0BP6mEX4jAOcSX8Tx5/IhrNOcANjGYaU8pDpToyqL9iXmAbyC9L/34BIlvL3wAAP/0SURBVHNO2oi+5DfXA6U5MNY8D44V4UG7Xr16yzJ8O/HJLV3HHjxw3+reaFzRZVBocxV79BXWy6+ev2Qbnz55eHgigjj028j1vdiGuyK8O7nzxTL4VsYfvlmarmWHMYJvDMY5OxUfbf6xTqSW7PDzZ/iZTozHN1ij5Touw+LwxRdPD4/u32f/EmO0AWID5LQ5+hOB8IN+PDu7kH58cHj69BHnB3695AQDsoaBOBAy1WSHc4Mx/1zuGd6+OeeN5SnWLvGFX1K4f1/XZZxnxEV77hcUXSaF2jZ90errF6/l2vqaDzJffP6EawkqTqVt9EWLeaRxYP09k3OGufb+4j3XD34Dv2x3edNsv84y1KIqQm3+WoO0E2vzc7kvQv7xwweHZ08fs2/hqXX6YtQV7ZyY4J7v1Wu51p2eii+5Z8D9l+hgfpNF0p5t2L8CvjD+31/ImixH9OlLuQ4AvGeQeyNtk/pAG7GuYr7bLzkUXWaFaIsWc6TIH+4Vvvz6Jef7Q3nAwTzAWoJ7Mn/9XjtgEqAfcX3D3LslPnCPokf1dYfXHyrKrtiiMTjTDzI28G3umH+4/7qQZxTMb5y/U7kfGm9YJxapvhRfGI/nsp7gfhL3XDhpuFehr9TVquY5I+mf9/h2bpsLcsR8wPzD/aycQNUbRSsWxC39x+cfOWJc4pkEY+S733l2uIO1BTpYtKEusdy6K+eRv+ggcdzCEQoYp3L8KLG+eM5nmr/zS//w8Cv/wz87/Kf/2//14a/9V39BxsYL0VG1FnAev/f9fb8VvHc6UG86ljZBb+O47cH6P/rfHf5zPlj/a4d/5bfKgzXagYlw+eHw/u07mTR684SHmLdyA4efhsINABZ3LAtyepRsI+DynUxQ+4mON+IbN6ZPZGB9JhMHi34TU2HYt/DpT5F8JQ8UL+RG6oFMmu988YwXE0DfiZVOzvqz7yzVQF/B50t5cMGijqvkI7mA8OcQ5IEMF2RcnNEPg6evCVCc4cFaJg0fKNBeVMjuGc7fQzeBgC3+GK88xMvk+FouyC+lH/Fghptf3PTi4siLs+ggBoX0hm+kldURhQceOeCGFGMECwQAbtxoPHuGiyQeXli8C9Bz8IPxgBcPvv/l15wT3/n8KccnH6xxQXZt0ma6G6vBvk3VMCbOZFH7/lfPeWHGTQ1u7O3hE+OG7uBr0EcREiz7UMj+5fe+5vjE+cM8wHxAm8O2Nft1MA5cdF++fMt5h2/bxSucGCN4ILwrizjGDMjgMqacaKipCsmlzPGXchNlPz3HF5qkHvMPD6A4f3PNasQh8xp++IAh8+6F3BDzJkfWS4wXvMgUrpnLPOgj1pSc/OGhHXOcvz8rG751FS/K4AENL4wQW8eIA8Y1f4JEzhlu4HBRxk/B4WbxM7kRxljptmciDl0v8BN3F/qij5xDjJXP5eEC/Yg5gnMXu5xwkKgiq2v0W38jjAdrPHzixpQ/GSVjtDRWcq85Odujf7qTYY6H+O9/+ZL9iusc+hLXAdxg4zgLszAfaA+v3XJthX+EgJt9u2nT9sytVXXgRbgPPF94URAv+LyR+wdZQQ7f/e4zPjDpOe1gNA62Tx+s8cL492WM4Ce3Ppc+fPaZ3DOgH+WagGNMOddQm6/aR2ij3jOgfZhr9/GCi4wRvFiB8YkHenZ0F604xCuvbbfkQfeFPCzJPYNw/tB3P3NvaqBtYr9ijORwHCcy196ey1x7znOI9QMPEpjXGC94w6EZ8jRuHS5k3OMc4qcz9QUmebB+9PDwxWdPDrflOmR6GdbEgXOCLpXj9798wTmOh6bPxBfvw6Qv+eYGFhTyDzopqcl6/EHuiTDe38jc4wsjogdfeDF+8RHCCsKxUyJ3yMYY+vP88L3vPeecf/zo/uEzmQtYu3j/LHOhRddGEBvcIou2yf0QfsMYfYdrOI+4hsu4kQFaiHENnG8ZK3wzhddW/Qlg3GM+++zx4RaudSVfa9qLcyO+Xsh9On4mDfeT9ubQfcxv93wwRd5SlbgvZd5hzuFbuPlgLesofD2S+1m5GCx9XkUvFnfeAFn/VT7y/gTzAOftR374i8PtB/dFQRTRWAPmBB8z0W6bkxbQmT5YC8/f/qV/IA/W//zwn/7Jf+/wX/+1v6gP1uazgWM8WCPimwULVTrWLsQcr1aOPA4sjzJNUa6yyI7E2HBUUVAH+UC/KDOb0jlBSQDkWZHoRBLWlYWkgYiV7KxgAfVlw8UlIqhIHktNyE5h0sD5ojp8ccGlV4ts4JED4zNoEXQ0A13VYS3LnFJXvCrFJbzCApa4eottl81zOicBUI/7H/YlRDI8wsTZmmhhKCSgpFXgww1wCK0jKzcUcMNxQmTnZUlKGj7oyDlj0tlZu1ob6gdEds5JcDlAMY/QcflMAp7e5vRkxzz+KAFYz6PbeUF+kaiKsvBnWzSNZRcAOYqvh4hNIK4wkMUwrnL6FYSc3ML8gMguERwCHefH4FRcXWMLOboS89loQQrr5aITCsqc9LZQl6IcmqCrGE7P1wfii70EvNg4f6ScPPjTDMq0UA+q7Y4hRyCyS8Qb+yKm5UCwQPNeZCdscVoSMyK7TFhHLiF2YJLVrt50aluo1xXn2vmx9YRlvHcMdLwE9r2Neoud7N0WgDp4wNf0Isi3RHYmSWUcowCfPtAalmkKB9kPCU0qIjsIb2HBL0cHb8pCn9kgSmM82kZkUaBAmjnT84lAPN+s4CC7BPzpJFzIUeUF+aigLJ47ECnXc+dbg6JAx9JWntalZVGhkwC+HtCjlshmnNiFfJl4o4LILtVxtycY9/ocpvW8l2V6rai5F+4cZwC4XNpnyolEvBMCuINSBX6Y17JIlopcUt1QMO68bghXT9FsXWRnUlLAwWDFKVjudEM+cgKscAK4tGVT1MpTcPCMKo9h5wfr9cGxbZHIDsch9BWHqa4ZUQ+yH5wcCzJob0GY6TuaC0WDL9pIQ+e46lAeEM4woqfXj9cysMwCLo5juAhQo4b3Ulfk+u3g8M6HvmuxbzPAVebLS7mmWnHdcAoRRZCZGT1rYrHRUUJcM0E+oTqCnGqOfK9Q8malzJIPlKLxnqpuRcBnSbhrnU8C1atjSQwlG5dMkGdqWrDEP8jjkGuPlBjmfLUApjG2gtZ+YUSYph1vRBFmiqO+UB1igrygmlumCoPcxIhuaUbN+BhBhQ/Fe7sqYoWTNbEN60+Qr4ljCuvJ7cUKjCB+amlTnO2Gek+bfHQQcJdmRRF7xpNxoWAijj1j8TgK6VFwY96xvnfvnksJqne42rEzH1/85ICLo5uxaOVRmop1R1yom6VPVZjdDeTE0Ym6kzJ5aNvqSzllL3/RlyAUQF2oqnoAbf8W4Hzpq4muIMV2FzlSTsuzoZosAWqxaV7i4YrxcJ19WFmyFathLPZlJrugYB91Lws0uQfgh1voYxSDBsurzc6gYIeiuDgvqaKlGpYP0OVUeUkL1sQ9kMeh0HOFDRnNR0A+LduMnJBuen5G4hAdtkl2VLc5nNgiGxflJTVwaZCdXT/VV8HBAHKveYlhkHI1Mv6woOUcdccODhjxcdQ4Jhp6nXG46mUeOF0z4dEyWwCOCZ49XBZhxIMOjhYHsKI/uKBo0h9DrIoXRvOGuA/EG9UYO/zXslW+U9RJOD7xKQM5suml9m+G84/m0B+OrqAGVDWqqwC3S7YxQT4Tx5qYCev4hOBKfNdxIx6sl4+c1lo40vL+yD7K2L8q7Bk8upNd6i5dEfcR+rFiMHJWW9BmLCwZ37ADZToqNrrYO7o8nNRDkOf5mz7rg9jQsg2mC2okKB90MKnaQ64zSB7Cmej8WGEvyC1bPOt8jCCPw0EKdVQ6jZKSq9oT8UwYJB+KAwqOXZJUr0y7nKpLviDjnLBNAMvYOuUqcNO/Ky9UrwFoVlNtMs4RUTEzSD4Sh69vK5apeuQOg2rrcXQHg5iIA6rHCnuGdzaOqZgnyGuqaVmYH6RWjCvjGhfeB+4L4eUTrcsCPq1vGhEoM9kTa/n2jiPCREMnVPcCvhSthTCkY4V28/7H+rpRuZG5Moj/YLruC9LCgQwnS4ej7AjAK23H5Degz1qfZBhr5mSgXt35rbtfcAV9MYM4HORKAeL96hsWuKEW8gwCe/tUw3IuJxzU1Frmlbrca15yVWjGcX1hBRiYeGtiTG1cPizWNPapcgVdtVyhZpJ7zUsySLWuyRBf5NNEmB5EbIJcgySsGlkzd8BQk4aUUowaTZD3VFHvddrKkSqRl6zBPgwBC5PbWY+OnUL070C6/DSmDWcMoDuob2rT8YxgNI7KIoIOPgpi3szLaNjHxtHjmHTg1RebIevEZgtCln0Yy9j9wXpNsPjGuzpmGPtX6Su6jq8GHw5rQe4RPOjFR/zwkKLvqKvhFJrt2RsDC+mYxtwoZhPbHRpj3sVRkYez5PxYqbVt97asJJuNw+m2TOIWD5JX4giL8nTBwAE1cW1dVyH1PZUVyOOYwCbjHbEljtCuus4MklfiiFy44whnTte3OQayOCRT6yoU24rJeZYZ74A1N9azcXhdSdDfYpy/GBnXNzGgOshE5HQz1sdEHlmOmxKrw0jIHZAC46U4RgfJSaLJLkb1IkwaifoqN12AtcBcuSXx+nsGQ19Vh2Xs6T+Da+MIJlSB+bDnLdYj8XXUdq3HDX7HWruh2RmT4/yTgDT4G9GsqxzFDvgZnhLSUJDvh3cFDbiGPmoh7JdSaLxRlD9+OsCVeZQMBgCzlaZl7ECm7dP/Ko/pJqKdUB3B6jh2xuJ1hf+tIe/V5BGe1b5gOGhcUo3ygzwOsXaJ/GpQ9ZpUbHmmWIcJ8iFVU5JjpJ8bxyXI5TolUKuqXuFoUMdVVeIAaX1Pfy0meI8QwirKDXHg6tJ+MR7kgw4mVIf1PGbIFdMuhpEw+2zF456BkGshZMqdPi2tOENxpWoMPeMJ8qpqWrEmYNissVsD8zPur6u5c+jX+mDN33MVLG1yi0ypkcOvPtcWqgV9DcO45maYq57LKwup7+gKe2cI+A3ImZj6Iwoao+MOmNF1mHVxBcjCcQXsW+xEiiEftS0T5IOqqYrl+TG9oDanSy0bCFTLVvn7WjVAL9bNSxaMss5jE3Mr5EnkVBPkE6pFBLZGFdNNkHdVx7nKcYzbXxWa6/RRQ54gH1QdDTWnG7VMsdZOUY5jG+eV41ghz3LuGkeJbIK8YMqiIsUELzGrfywMxBGq7Bh29giCvMjQPed0HLHBkisRoWzQwYTqOkzGUjoOITZqPR72aaHR15rBt/9jfVMxNFv3g74Hue/g+hQwNqVm+2VFPw6brODeCeaZH2FrYe8QhW+hRGrQwbDqGF+sNUwewPRn7WLk1iv4toXg0aRBZU1hJ/8plLblOEFPNatr88a1PfIyIot5cyI3qxCt5L8S7BxbTIfcoIMJ1RGsjqMCbz1Jk6uPlAgm/UzD+Ef87BgLqHK6QQdl4ypUddRggnxCdR5HJZ/AZAx7hhxxrYhjwsRUvUnXdsLBiOogVRmbjKegnmTvXIaery6KGN/QB+v+U+kVP7cOYjCqDcHr7xLrR10B/f9ZDEAtj9F3tCGUo6D70FdB3woaBa2gaJ3nABUXGTY7GkXFEYs7QaB6a5xN+wnyrXEEyJuVl4xga0ir4mB1oNNRbyGlInx+kBhqg6ot1CkmyJuqc4Hm2n3bnsa49wXlOAaZJlRHsJpqbRyZjRbkdBPkieqEZYZyHG3Gem3broXca17SxHrXbczwToacoWAbF02Qb4mji53JV9OlhgNER+qX4ds96B0rBnccdtBT2xznPEFusTkIATgqPDX6tHxDGKOmG1xUsduD9T5EaOIxmvktDPj9aPSxfQB15XPoahz9QfxW9ovLw1g9+lYbVjDJtafrFJu5Z/qmoJcWxfkJ8iHVQS5BrtmzHeeeAVhT5lr+OBHsgFIjWujoxtUT5BOqI1gdRxHrbWc8Z3pbQt4Tg41Y185BcmBCVdFWzmt75FPOhwHWiDnMVFz64kr9Xhimh+JusQhRxDVB3lV1lYN0MbrkDiWdLX5T1OIIy3ZxNIwhb7WwV6BMNUjeikNv0Tei5aABZ7LZfYQSW1zW9jcfzazFvIc2vsEfBb/B77bu4fjKgr/B/ViBvRu/FntPslVAENccyK7udyTLuyYvqaKm5ssHeQS517wEGGdcj54PrS/8PzcKjhHgGs5VcZhRbIxcr6SKQbURlOMYxI5xAKvp8kZsh+ebJG+qauUoW+551FKwo2o5jgkHIVaaGYbNU8UNIe+OPeKockyQD6quCxdW6yz3RSWGsLiW3gUryTfE0TeFxqCDkirycgt7eenf/tpwRzsYx9FRamgDU2HflDYu+PZ/rL/FNw76rvw2TC4Dx8M1BoGP1Wc9mcUz0VMTqiPIqcbJdwyj0KwWu9UVHnJ3xDQ3DHYOaKGbIO+p+jqnGOiWzPKyklYNsa7lcJxhAWKbDsMs+QRq1HF5RQvFU7GZcmBUtZ8gb6kOUoSITVrkE1gZRx5LDCsp0+cMa1BkcIVd9q0hbLENsToOMeraTZCHqumRGOSpomUf12311EfuQUuScmS3BjNk31HaI44mJhwUVG/7+9jlU5jr3jSaiCPFSrM6UsKGg6xqMJjdY57HzXiwto7AcddO6Q/CSGPNmD0mevHsEK/9j3UbfaVMY4fY1mO/QbSGadchfI3Az4H0H//sRE+0uqSallm+Q4vqWCUvyeCrc72OZROxLXIdtrB6i2OHJsWorxVxjJtMkK+IowZQxXR5SQldjT5FhjVxeKzwV8NCZam8pIqROFIdyReKvCxItRoYUhWlAT2oxGp5yVVhexw7xe1p8oi6mAyhqu4qVkSg6KlOUOWA8SBBoJZZTNCUUSYISzbRHwt7BmVcazhhc9QOmiDvqG57Ob7V0AbvFpc9HIX7mAGP4UY8WOvv+f2gAr9nWHkOPfL40K8wqzn/dKFf0LZf5+3LtgXXGIW5bo6ViZ6qqbbMG3U5XYuoh/W2m+LIjeex1R5YEUfruxriqgnygmrNcoQxpxux2h/lOAZjmVA9KgbiiKuDXMEu1y0oldBQnWDxyG1mGfZBOY5CLFaUVhVUN2OWE/rHiIOYIJ+MI1IdspsgPyr6DT3u56RClPwUyvohb8QE+dHj2OpgrwCP2tBpZGNyNryifosEdbNO5nCzPwq+S9tv+lPjLd6Urm7qhuZhQPNbtIec9x3dpJ4+xos1uwzHbwKsazl0dFmM+yYvmcF6y7E4mt8cv8V5gE00O8WwmWeNfdS3SGt+SRnykiqcaqSdmg5SAbEqcrlxlW7CTw8lqmH6HeOIMUk8oj5ICbVYNS+pIlIdtGkgZojIIxRLk8Ktl6K69zK87oxRhlmvDYzSUC9UHjGEzqCDCdV5HJV8EmEc2WNLjN1CVqL8vmvQwao4ykZaGtYhPehgQnXBjME0eYyN5gsKDd2NewzxyCzEswJ+9FWpSj63+03x7f9Yl7D/M9m3OCr2nxhNXLG7mwHX6MY6lFdVFAewhaccx1KCi//l5aVM82SiO5XYdj0WrysYF+PVaJsPku8QR4icbkfyCZTjKMVy3PjKXpeSpveycR81m6h8gnxYNVUqG+V0Q+S7oxxHPxbV2PKFQztiLORJhISD5JNxVFXnK3JMqM4D5Ed1sD/Whlyw+fDhQ+WFpAEHO8ZRxgR5JZY14eWokHuU63zpPkE4GBlOmnvUdUWZGxRkhfthHfWMldM9YhsMx3mw3u2KslcP9AK6EZfAHKNhzYQvXco3qdG1EKyCw/ZjisaPdwYh+GQ2XB0PeRua70oeC3BpsrHFpJFdyLKNcT1yv3pea30clyK3LnKzWmddsltK8MUgxfi3Ot0bW+No2qNy0MGA6iATEesOkDex3ja3zCMrw9Wsd13E8FIcYiYG0eWwH7aZUJ5U7SHWmSAXjGv2kXMtJbx8Bpcf9C3St6Xw1i29vfp4qeV7YRXVjv5zgHzQQVNVO9L6VHtyBuviWN45G7QdQoXLFeu/4Ln2lZq5ZyiGHucan4nN7du35eF6Y/AwX0GBbtSx4/q2+CW2k+Re1RIrAquiEQsWjD1dVcFeE3H3cyJcq+i7EsCauEKbpj0qh5WrWOa0weWtODymqjvgeO9Yl8b0DILGXstD0rVia+d1EHXnkfo2oD1yaxTi70r8TAGdsLF/xfxGD/9KbHkxSgrKQXGhdjNyr0GuMmB4fWHCyR7YwjMdhymHRjFBTBnXNRGo5hevHC0N1MX1eUkJI35nsDaO3SEuvddZ9yMhh/whKnZxcY88wIRqD6BaF0eitzGm2Tg2ulvQIpp1Av3dAithgryoqoXlqpnAZ3Rb2MoD+zoHLz/XctPSaFc75DISG/s26/IpmyCfjWMKSdDXiiAOF1bcd0eM01GbB++pNziheMSwInImLZ84dVl7jeqyOOhcWVpVUt0Jx/0o+LUsGjXMBINXm3nwJ+yo8D6WM82b+5kTPxUnyF3SGaq/EYeDjgI1Y8UNMXyMeBlF+HHekNdKUbanvxHkPo8YAamvtoWj3qCX645YV3QGh14JcSwxv9YlPsNsUrUe7mcz1vLBbthWP4pqL973+26CvKgW28/M8lyzYNuNv6vQRdwCha0vYbmWBP5KhlsRNse4URaWl1CLRcpmQjTd2Aa5GZb9sC6O8VjD60gLmefMhRYU2cbDyZDyhVSaniCHakc9q84atHiNdfOSKpxqftuxfIx+kKkAR74K672WYXwxL3MlVzu6Z9+u4Ru1q0wbmJ6c4PGipDARVKrq05oYZGlgJcN2xwlAGJO2cvv7T+D5XaLmD+VHi2WCOFD9eHnpUoCraFAdI/zjPlgDlYlXhdfHQxg66RjN7kF9M4Uj4tDsceB8MElf7pvCZ/tuGHjhwMSV0N8xHC4XSdy8hD73QHwDjxzO3VIKV3u5i3hCtwanUPYHg5LRIMS03g7UiMJGF9OA23pQHnlY5UDZCpw7VAW8g26GEHl1GeWXfegodVgOuQ9nx3EvyZjWEfIwQT6oCjWuJ0yEvhcCVxUgzlXh1Syx7UsYYRfbJiWWTM4LZ7r8+TUlMFmLkILriWyJ2zJguIN/wnGFfv3cGEFHj/2WKcV5ux7kmqldD0sr1NIYh3rVw6wW5CUZpDrSMBMTB+2PcUTaluFR23RJRneDJ0W+pdCZc0XQJLAlnyP13IIp6gFl9SN70T05OanaoDiuGiB3COM3mHWpbg55ZOXQxuNdB8ePvqRolqWY1Mj7RWw/kPFWoW2jze3pJfXWAhzxPSb4lwjNWU2I0SAEJVWU2cUtRKGojRGDPH4tETu78PUohqAk4dpr/ZdFsJtPg/PhHU2Q7xXH0BwwZ6nTJa/95/J7xTaBnR+sK53S66uwPuwElFtdeBSd0nzqI3TUh97ExO8ycQ5N+20BN0sgBHGQX+NjuHm46KtP72bK35gjTFP8nxnGeMliaA5NgpQgXtN/I+jxIoBmu/YLbHGTcO7gotkEqdUHxbZWCoQVhxbmXJq8ApkDON7CTcGcmxVQB+rPCUsKyBtRha4VmM+uAMQJs859wwy5kwrs3FDN6TbUkzpnUAFrZefb5lTZPIdq/3UQ0DnEOXW4wLczUdsFbJ8Qe+7UScUpiitVVUBfmoLWsEU+YTDCCfJQFdyhyJb2Wcoaj820HrnUooaCnotjDXLPLpfxFRxIEU8pxBWtRkCwJHFN1XlhPorNRMViNARvIjtw4hO37MMCD2IYgictQ9uhCh8uP/B/aFuIqTrkAdhHhQGR861FYBu5yTlnr2vjcLxwmbgN+9mjoLcvBskn4lC1Rbn80dwQ0+SRuj5AJeer9ELCEFqx5OXUlh3d1cxmYc0R8UmkfUYkxSbfGnzohy4iP4MORvuB3HptXR96agnSW+5TEgHWO9iE479jbYhOlAKT7uPFB37ZAQboxw/Bt3zgIMJFDnVBMYr8IJAdJ5cTHOirKrLLRMpld+ujJJwv+MFNPR6roaI6Tp2iflcJNsehxE5cGTZC4pnezEdBZOdcIa8u4IPTildpLVJdJFoiu4KoL0mKiu5ioItZEenvIG4DN5/F6Oeju/mQsh1EdqB30H7DODFBlWj6TfVL4pWroqoYezw7zGP3ETMWafG4+ESVeAxly2b2ckwBn3qUOvyFPgdFdpHgIAmyEkiyDF4C295meh35KKLsS3sAznsR6AidkzJHc/N6Yi4D0H2HUeLMHQHnZxErCyXkDSTZ+Ad99B3r1dxVLWkvouMkKHTiDALxnEE6vbPQFOqU1x8nRHaBgE7KkcDRygIsaqpX3Zz9iMhOj2IXtlBKueEPbXeq1I2ktaW61BcP7Esc9GjXPbdwKkRXlAtS4IQkG/8o3lBE4TT0GHI4kV0iVE5EdvrnsKTQi66Fsrn5bZvYzYjsAnGcPC6AL+1XU1OdxaywScUa8dc2uLN1G3v8FfQprc3rwd4JXBDai7rXI9NOkV+cBuVMQt5A0s2V80vYxIw3weIAnyBEOaB0i66J7BIx5VBkV9PzjQE0QV4mmFkpZr8IzhmqYp9a7fV8IpCMe0TEVJwgqdAxggKtdhU4UFDoM2UxnVSkzp8T6qr6omNpKw9FdiXJFAO4ersUWFdSy6vLLuX0Euh5kV1RAh0HrCrqWtcU6tlxWtTUC3fBoxIb5+a37Jh16/ZiJJLxDoqHcOIP1CJaAx0cnK636Uiqn4rAt0CzDqbjAogE5QXJFfUQQvR0bApIbTrmB/lAtNIdQ9HnSHxC6INbo97LcyS+nd436Bpg0dawRL+kTewW/wTy0//ZH/7pH/t1X/ypu3dP/ZcXFBE09uHjp4c/+Af/+OH/8ud//vC7/43ffvj1P/arD5fSIY8e3jucnZ0fzt+fSwddHD7IYv7+/XuRi8Ppya3Dgwf35Xj7cCnl+LgJjg8e3j+8e3fmmFdAzsh7ecgH3wcR+ALvvbt3Dg/u3+UrtRzg0gAcdCA0zlyjCgMK3KDAAHjz5p209/3hzp3Tw0Npx+npCXUavdhF6t643km/vn2r/XRX2oZXeNA2+MRFVNvWDL8DsXTGH2SAn8t5w1GLdOCjP+/euRP4WFIZGlUG7U/px7fn7EeMv3v3cM70xuD09FTn5lp4Wz0nGAHvzy8OZ9I2fZVZFeDjwf17MjYxJYZCr4J+dMARSKOd7969l/HylovIIxkr96Wd8Mvx4hoZ+tWSSYBLDhccm2cco7dlnNxx/Yj2nWCMqnYZSeV96Zc3r9+RJ6xCEz/ia3OF+NXrt4ezd+ccj48e3Zcxckod+9TD9naJCAnGxNm59KPMA/TrnTvSHmkTxsvpiaxfWGPu3z+8HVhPRuLAwo9xibUF/mzuY/7dkzb6m+ANCM0v4Ed8YB1Df2Itgy+sq+h/aLuu0KPs1D5kKYP6OGnM3DpcyJp5Ln2p70zIzJBTCR/3xR/WlGFErvM4UIJ+Q5vg64P4xTUCfXr/wT2uKTr+47ZNw4xcE9EsvFOHeYB2nspYeSjXH4yR23Le9KOOCvh3ZhFm4kDfYmxivAC8Fsh8uH/vDvPqD3PdhziMMA47hzoP3kl/Xsp19Z7MU1k3hRxjEvOBelEDxloDLV4p5e9cxh/GoHrUawDm2wNZu3D98eOph04cKMF4uMD1RjjhE+cMnfVY1hNcy+GKcRE6VqZhRkHYuM69lus45gOuAehLwPqyd77SOJYIF6AMecwDrE1oH9csW5dlrDBtVinpAMyEpwQZOWJ8wB/WlMePH7If79+/I317obpQjXytcCxAX+Ee7PXbt3If+JH3eHYvxLa562oTA3GEpbjG8cZcxgzui7C+3Lt7V+7D7h1OcM8nOqtak8SBrA5z8SUJvec75/jn/SzaiU3Op5rKURI0cZiJA74wD2S0yDj5IPcN5yR4KOPynqwl3os4CX2MwOLQeaRMOofleiD365gH8IlnAcwF3oeJPHz4gNeje7LGMJ4J0IfzZ4MTeT4nyDhEO9CX6D+MG71XsUgTRMUVnQJwH4R2oa1I474W9ypo4507WMf0nE2hEAv2GJdvpY9wndM5rmMfzwg6x9EfZcyGAJ4LWUts3UTbMEbviE/ct+E6p1r5mOwhjQWnDj4u5UYB6XdnZ7zW4Vx994tnHJsYP2ijNFvuM7WtiI3/inJb5gnvAz6y71++fHX48quveW/5S3/vHx3+2T///x3+wz/+Bw+//Mu/cDh/91addoB19Ptffnn4B//oX/zsz/3Zn/8ZKZKncgqaikmEYyhAmM7QOweoNx1Lm6x7sAZcOHiw/gN/4I8f/q9//v95+J0/8a8dfkwerHFnhhttyPtzPFzrDQYGGBdBWfhIzxEsRNWmzYE0ONOk1ZtflOHkoT2cpFKgN5Ah0vwAYOK6CHS84RZ/WBTgb3pypqiEhGIMal0EEYI6gr/qIrQC1jzzlYYDX7k/faUx1x6EmOHcwB/b5ejVl6a3wvOKL/gpjQUsQmyb/Fn1Tu4J+MWigiMuIFPnbVDV2olzcXmBfdin2p9r+xQ8iNn3XNCHfGgSgQ4vkiNOVsbB8yf9aO0BGBvmumbn0DHCjSK2BXqzwbVSisMaYGWzCO9HDpwTU2tLrNBT5xyAD9H0upLYPu/yONiD1jTXLmRPcM7QNq3KsToOZyi+cCOA8cIHJZwzqWMbVWMMI8p2zuRIL64TeW+TEEz5TuGM7QUY+OW17mSEdTwOO2cQOhGw1+SPLxK0jLtQY+7duaA/jAv6xBEleJC/zQclAGUZNsbh+1G84ZxxrqHGnb9hDKhr2/TGFPBjBH2Q+Jv0HkOM4cPuT4CT09Frzro4lnVZQV/4o4yyhIhtmAOXK6c/EbTT+hRrMq8/snH0WDhr3HuExuJTrgdYU+CDa7O1M9KrYDAOG+fihmlses2xW3fFIF0ZoTH7EOtXcD/rz58q+j51uRBxrg+w8Jxh2tGN84G08zuGXLFkyh6kU/jVVsCnPh9QRTHstwQ1Jj/WMdm077QcSfbpCAbV4vYw66FjRTFKV0RgzD5Ey8wvE/na4s8n5yPe/DjlCyYWH8zO5Rnx+fOXh1ev3xz+3t//FX2w/t/8ocOvXPOD9dJrVwnXdzicuAs5OhcpLOI+3sIAsltyrZJdrrIKCx1SJgqWiVsOcuZDWMmERINHhbvqaZqEkSaCA2F+rM7AfFiwDiEDXWEXSOpWISUstNpRcQiS9OlgxTZJx2DcqWAvR/nzPoJ2BW/9EUgG2W2Q84JTo37dHgdzMiKjcLr81whA3RGYf2Uqc9IR+dMlHBcMV1xA4DKG2TRs61AjHQs2ItQT09xVPcdQikV6sMZq022nkOKQYoQugqP2YgkcYjcFOF0vC8r6AURBm4W+xFnVDX/zMP8mC5aczgETD/hH3sosHZYNIzb05m4uaNNsBHVgShVlsIQbyb2ezRLd8xCgQNeGxWBSAj+BFUZkinXjOJdjYVkaoG0S9IwzmH+TBFaE8eCeHcxrdKONYypTiI1pLjsbk1YzBFMeMlIlqrnxaGYULfJIsn1EZCiwpMsA0qHI27bAjEwWxLkGAnOeN8sTPtGBGUXGxJILyiWJfrudffoQFfjTI2UKZhQb+5QkLM3zxoyvjWH1Xm8M/ix5m5xggk5hFDmVK0v6UcrYh0hKIFqbG8e5AYCXRoElkqFU0Vasm7qWeDNMBpOwfAahoRoztWTdnMP9kvZeFWYT2o7A6ecmUkKXtXu+BhynlwCaxbh0FfAhSRsnqsECB5+wcPTeF0lJ8ME8iBEvtKtiGY2q3bBEXAbqTcfSJvay1/w71oC07umzzw7/3r//Jw//+Z/7fxx+4nf8+OF/9ht+jXQSPrpyLp1++/Du3bvDu7dvxMttluHjt3hVGK8m2sdE5zspsEiM+cqsnCS8YoqPdOGFU3z0Am1Ci6huZ3QlImv4EsHH1S7ef+ArNvwIsw04O+4F8YV22cfy8FEPDG64uX3i0lCj8ggCzdRIiPCqLPxx4Eveuk4/eivDJ7DBR8AQzyhCd4gfr+6hH99f4OM5+tEZvEOBOrQLH9vBueQ7bBNAf3iASzYw4F8ULsSXNQp7+IEPfZUWQc35IrzDxbMuHErJj6Dj441SdvfeHfrzCxIUdgDDlw2vPONjOug79CVeNUQd343pzPFaLT51Yh9704/3SH+6boIv/MsH+DEPOEYE2qy2vxmAifPgQuaBOGfbOFZu8WPMOGbYFIPMA5nfXF+Qkx2Y+PHGU1nHkLFO6MGHUI+F40Xmg64tumaeYm25e0fOW/211KnWSR9BH9z4NBHDlx1aiLUbc1k/dj6PWhzqAnMOa4uMTaxj0k4/D0rnbQfgvJ3L2MSYwb9AaD9K+10feDCTx4BYqevmDPoLPDXgY3lYD9HQk9v6Lwqw57toI230Kg1dnDCpxhqmH6mXfrRrnfOBI/o8xID3BY4H7cUagvaQT3ZoC9eBgo8RRHFIBmcCPGiW/tyKu9axHw9cTzBGGMMahzWwH+X6In6wLqOd6MM7d2SMuPZHSyXTUfTDUFOslx8P7zEeZS3luzm2dmEdG51zPoRKLOID3YQmYA15L21DU+/dx7942MczsZbrfViICmMdNNC5hPVE/20Gn8jSd6oArCXhu2cjqMWhp0XHC9/IkQTnuLQTaybWLqwpdv62ImVBz6KNuCbg/OHf4njexB9cWnxbgHPFtVJwKXMc/46B9urY1PPXhVcajwX9ePZOxybeXbyD5wFpkF6DljVvunU0SK2We2eMDd6XSCnuZbU/VauFmTgwNrCWo2/RTgjW5jtyPcAcRP9ugY9FEuDW5x39lBTbJuVsmy0oPHir9WB7cH+iayPaafdFHCuYdq3G+RAGYwE/D3p/gnUabbt3D/9GqRyox/zjvyFKHPfuSp2MH340XMohiBX3iy9evjq8evX68Pf//v9w+Mf/9H88/Cf/0U8e/ru/9V8e3uLZMUHYDHhCHtfbG/tR8D/zp3/qp3/0R55OPVg/efb54Y/9MXmw/j//hcPv/l3/+uE3/PpfI+X6PwX4X+u38mD99u076p6dn/Pz+AD+VxD/M7gKpa5AuFLOSSoTBycTNxu4SOJ/nh89eqBtqnbjOIwCgwoCHy9fvub/MOGG7emTR5yo0NSFvdSX84HwxkP84f9KX79+KwwfD/dlIOMhFx9fxgTiQ47T76KnKGHjpg3/9442ciphJgjQp/x/N2RQLJteVscRurcJ+PLVG44X/J8s/0fKXYx5I8CJ6F7VYr/OwVu4BC4eGJP2oI6bOfjCWOHNhivfC9ZH+N+sr1+84iL49Okj/s8UmsOPoI/Mu0FgvOP/iV6+eH04lwdQXCR1buv/L+lNanweSihFFJ5vdJN9JO65tOv1m7fsv8+kbZgHKOdDDJRXNy82RNvw/3SvZLzggo//qeM8cBcSfMS+6WwiDpwbGZpcyzBG0V698b/F/2eNXkhbg8wU//eM74fQjy7j/5WwruF/8Z8+eciLk5sFRUxFInHDF+e4+ELj0LZb8jCI+YeHi3UjRJHWoO+sbbhRxFzH2oL/+4Rs6cbUG3JYLwA8nL2QNRrtRD8+kTXa/g0DY8ZQaulMTBjl8IlrAc4bgIddPFTgJge++WJFr0tTlGJwHPD14uUb3lw8fvyA6xdi1vVEb1RTd8NNEkV0If8PUh4keA1gG/UmG9cBPDhZP9dR95jWYGzwxVzZ8H+cmOeYX8+ePeZ8o6vhBqQoGIJQiuHruayVeNH6sfThE45HrF3al0WsiAOcmNe4Z8D1B/2HNUuv4fJAiDUTJ7DXpSEqzeL1UriwTr6UMQI99CP+p5TrMuy4y1EubQNzCW16If2Ie4d7eAh07cE8OBUBr46jFHWPrViwnqCtOL569ZYPhPifZ5w//FsEtiZBhpYyOpV/XE9wLcf5eyLzDu3DfEMfRAxTvhfg3OHFHizLWP9xXQUwNvEdERwj/Bt0MKiG8f/181fumnOPawrWLr0Xw/3lQjRImcPFjbmO+1n83zbacyLjH83CCyP6HTvp9zfUPTZjcZVoG647mH94PsE6Ax/oU8y78risoRGLVIEb3zmDh2v0HR9wpQL/g4z7rwzNBtSBfkQf4XzhjQa0Db4x/+7fO5Wx+YjXnP4aHaARC6r8CxSyvXr1jvMA/fjZZ4/ZvmXOYef+vRIvysh9vXQGKhykXq5fX3/9gg/Wf+fv/qPDP/mn/9PhP/4T/4vDf/eL/9XhzeuXTk9RawEfrL8vD9a//Kl/FDwB+5DQocmbQul8PZcocw9myMmJRzkGANIc5DOCk5qKlOMGG2khpU8DiuwmNbPrSejXCeNnGq98qRjgFQMYN6eqh3AWm0VQ3hehCQQ+tZxQZ+pP+hcPN7g5TuOtirWxIhqD9hsnpTtC0HZ8+ZbxaPVim4n5DCTsDzs/JCIcJ+pR7PTQ5jA/I7FvO3dKSB0cJWv1xXasFJ4XLESShi8P5CUOcae60BsSxLmInqtY8DDIdrEvVbT/JE0ObSN1GlLyD36mETMdaj/igmLtop7U2f9rrWkfqSl5TDiiPXTHNspRdlov9vBXE8fRF+tHEOIIiX1ZPJmE/lqS2bq1Q+r0nKGRKlJMMb8lyfjMT0FsfkuzvD/JyhHliMOdu0jgP5TYfyixnYgYhO1CqwAcM92udMaIFOrYU58KHaC23mT9UZDcbyoudvzPJXidjX3qDwfyGBf1nFh5T0w/EvGFNUXS4kB9yZHtxxHF0LOyQDIu0SkK67WvrD+4blo+qI8FvkNR3ZLktlLuuHl0fZjHNSKdMcLYl/aoJ+cPdWJEvdB3KOQYkSUOKxOH9AVv2q9STs6kP628JaG+k6Wdrn3wJLrwq/Ne/Sx6saR8Rb+p0NfSNGGStJTJxn3gVw6q60X9lqQZi+St/3RTv3rulv6uS3uMeIEvN3etT+kM/uSIWGxupPGNSRwHy0BMXhH15Hw5f4FeV7yfiljbRDcEsmy7BMfvhgkk4zBfPQlsyIUyti0Q1mOsaH+oaHlJQk4KOE2Qt/svivC6tOx4XMZlTcI4xmIBfQhko7hCCezagnO+xOHLhUPbpr4MmAd8NnI6Q+J95WLPGPSFoxuZgBT59i99pG2WnQrUIVKOPM9ByCKX6OV5coGvL6JduwbX+mAN5yf37/LjIndO9VUZvHKHj8nxo4R8p0o2ueNGZ1GQFsGr0Hgnix+T2FH0VXp3atwBcbBO8lMiDSyJuBA+9QPeyJ3k+S2iiCOxmxX148TlUe5B1/AKn/hIWdwX60X96PmBIx248MUNOshDb0Rc3DXh+aFT+RMDCIAeRjx8xzPRx7vzYdmwgBo7cGpGfdI5isGLMlXrCcIui8YO4XnhyXOVhL72q/VyhE5g0xbzoSJFWTvBiXbIXupNiX96FKFtYjckzk79L2TL8mh9qPGajeqrTVtUT5LeVyjoK7ZN/gzQo62U27zx9omgTiX0WRLHg483yZ/2GxIui3wSmxfqtqUYB+3Rd8E65uDbZfzmqyXQKwj90o/k5eImB1bgiL2+4ykpkSg+6IdS8lkTZ2S8BqSQNf4l3RLVk2QxDsSPOYeP3nHuOeA6jvZxzof2iczFIUdJ2HiHoFHyp0AZfIrO7RPJWpzQaUgrBl5fZJKzHyVvfux8sQ/Mh/mriaNIZfEHbjrg5tP0JX3s9RZ9OaiU/DUlNBYfcqBLSRi3SuivJqoryYIf5dD5jLXL4NZlMdQxojGEssSgHH1RXUkyz09LIuOAMvqRzfrTx+nsalKLA/3IPsM4gS496QqNtUXXycBPT8DREMbgrsnqbOlRZFlMfxbjYpv56kliSwfIOGi2tn6lorFLcuEvCeuVz8aEAUkp0TT0nBh32W8qSxyYt3Z/adC0zTXljGJryFAcooAj2hYC2XBt8z5LIrot8XGAT/SV1/kJRQrVH9qrtpGfETE7Ee8TGQefgo7UWfvrsvAV/QXi9RcX/ihRLDwi0Fsk9VkS1ZXk4g9Hycuefy6lWVFmfzqdlixxQEq+RaQS/mCg2wIpEoEv5496/FuIkcFRnhdxxDvZeG7Ep3X4CRd8WuFu/CnAZSW5Oizey0C96VjaxDV7/UfBnz37/PDv/wd/8vDn/29/6fBv/u7fcfi1vwEfBb9U1svLw9nrNwf8tBCWc3ykCx/FQ4fho3j4+RH03fZO46VCDuLj7Mx/DAIfT8ArNfhI0LOnj/hwA033Agl9M07DZCB4FQavtsDfV1+/PLx89ZYfsfrO50/04xAYNJGDBZOuCDChH+EHH7lFO/BzTfgICxage/fwUXA5lSAvu+3ARSUHiw8fncFPdeCjlHxlyVU8efLw8BAfy0PGlAU+L/79vAjqSwAtdPERLnwECe3DRMPHc/Rnodz/loqSbxYSHd4qXGD2cU28UglCtA8f2XkmYxMvDi0PiYKeLx9YBWIPP7jY42Ob3//qOT9W/J0vnulHDmWsnKB9XLH2AeYZPgL+5Vcv+FEr/B/Y/Qf4eJX+TxjHKPpiZT/CjKdB+g1zAWfnX375nB9xxEfBv/udp/zoK8CbO2wwiPqq13E5cF5OpR9fytry9fPX7Ef8NI79nxv/FxMfO2ohcxsUSMPs3HPMSRXO3YuXb/mRI9Tg55vQHv6biUh4EZhCIQ4U4eNq+JcWrC3oT3xMFX6++OKpfmRN+pvzERaB79EoaCk7mOL/SvExQ/13D7QV/xuJjzc+5E/yUFVdDaMWB8aJ/h+k/h8m/k0Ba/Rnnz3hGu37MSIYa5VpRaG6wNGfmAevX7+TsXKXH4e1j9/avw1kpzBz248DHHiVHmsY/q0FwHjE/8djbOL6EP3kUDHoBKU4RN/GKM7dl1++ZL8+e/aI/Yj1BH7Qnyl1vxULYItxhms3f66J/an/b4lxCF93xA/fkZhELQ6Me/ySCMYhruG4/qBjf/g7n/En/Gzcx5hpVQDh4tol/PD1fayVMi4/k/Fh/ciPwdbW5dK5cUDKIg3nKs4JrnVfffWS/Yo3IfgTaVyX7eeNtn50U69neGcVfff1168OXz1/yYC++91nspa4fxfAuoxEgrxkDHihB9ea73/5gvcOWP/xP93wgesNbpjDfulhJA7+HKiMFXxsGvcP8It/h/hc1hR+BwCUlt0m8JzIH8YM1hN8kzF8PHv6mPMB4wTzjn1q7jK3g3FIm/h/1bJW4meb8NFzAGNT/01BxuRMk0px8ES4s4G2Sdz4X/zvff85feKagzWF92Fol4xRojBmhuFN4f/j4ZW0C+sy5gX+bQDzAGszf+6uNu9m4XxeyhqJaymu3/i/bnx0+vbtExkrj/kG4fDA7AH9I+PSPlJ/enpHxof+GwTm+om7L4rg+8WQFdQh/Xgh7cK1HPcqmAO8L5K15LGsY3LynOIAim6TQuH+KOs0OuzFize8p8V5+5Ef+vxw+uA+y6MxgjQ//o44ko/BX54dzp+/kOvl68Pf/qV/ePjH/+R/PPwnf+J/dfhv/9u/fHj16sXQKcH/aX/Jj4L/y2/WR8GLQL+aLAdtSVAXJFeK3ozqzpD215L3upG+wMoGJLwYMWkC8IgLm0sXBDZTIma6S+FaH+qxdI0s/ci8EGo7tZx1Dq5Yy6ySGT2y3hDWp1KAi8KDcVlRaGfpSbFkc16pwgIzqkmAYjUTsmNGEY4hwlXvIth14Xo6MhwX+jABeNT+DJJsJz0FupbEbf+S7gugXBgTViKuONkEWuXTVXFYihCHxgJoxPTEduC1Qpf0CNNUXCMOSxEel/RFCuYDHcB0NO02KTSR7JgA7qhF4FE+hfjAZ5nhCkk5dEV2vTh4wM7xmgGSHqh3B5WxMWKwGLQsrXVuNckEfZtaKA5L0TJGahLCl/sK7eOlgoWKsCwVh6VIIo6+XTZQEmj7ljLayM5EC8bE8zCvhfZAT7ikU++L7NpxyI5/6lm/Rfej3uSgIAF1KGNjxIvsLAYcPGwdAaiAeqdUEoelaBkj2JmKtsdyi488BSOnh8OoOCxFFoOrdAeeO2ljWIc9RXYmS+GkCIIetCJX7XpAdpqviOym4pAdNvg1Mfj5RoQ1Awh9OLGYeAzAYpa7ShY4yZBGWUNyDp2JX6eNG8cRyWBxWKUqOq8Oy1hWSCJt36wYwjQQ5H2y1k3GNSophJfUsmP3Wh+ztOa0gtCPCeEyAR3PXa3/MgzGktqmJiG/pVtSREIqeuyyjxgvy4jxnwwL2wjYcRIDrfeY0R3BDXiw1t/WGwdOxN7dkCKNx51lcbuH5/DmgtdiE+c2uvm4IuztkU3x3ej6z0BnO5xFoeQExYKDfIHwo9xchfc724GzU+HcwVGRIS2U/NQ7ErMIqUvp5HTuDbgxV6F7Q1wWarcRhRyZLDUz/Zp7Ltj6vhrnnUUYB1x5T+ab/qVc2pY1b0VYnHNMOClhlhf6AzZexfyiQa5RoXlMhVxcUsWE6ghyugFyO196cNBzl52/QcBMTfOT1qVc6bMLhrFE1kVXdblJU1VtK/uNpTHiMrUYQqLqe9NPDC2DVK8VAfJqKQkLFzJfnNs4VCv6aHJa0+yYYoPfGoxyihrKW2MJ+jvGBPmMKvu01rE19MmpkajxGuDS8yjFmLI5/vVOVmO4BxHbDvHVKSYclFSlIexFO1duAVHVVLmHUf2aHnp1dmyWoNFnYBGeAWV/GdRnqgXbBua098eRHqz3OhklpK+KHQPpaUFeRNzyxZS17h0N5wnEYHlMJHfcFZV49UZbfFFc4Sa4B1zs0E9yAD8++hRvCvajZeRIM+y2wnExBrlq8ZyxYk8UOmyX4JU5Yy+4K5btjf07bhfkfZSXlIDm8DTt2K7IK94lE4EPTKsF5tAKl3lwNMCBSQsjOglG5tRCOUFeUfV9GdYjAAmE/8JSMERJXJqXtJCuV95SfPp3frq9oBiNg6XYoX8j6hlvLTjfWJOdIE+/HnGOcGbrEBiGHBHfBPmAqp4d2diP2nclgCqmy0t6SLXZr9zGkXsNSiwZNKLcnsBmJVIG+OE41Ke/pa7kJjWeAW1lR3vrv5hsirqpXO49gDWwde0tgwqa7CFU9Uct1Hsv+AzHpymNQHlKQCnfuvDErfaMIvEFylAKoAXbKzCdhGYasKfIzvWl/iEdIs0ncKZDCPRGTWY0U1V2lesvzoSP+PK0yynKBTBqGaJOx2C2Vlr/7gFSyS6kdA21IRKhVBYVFhVuBI7wYB2elugUZQi7pfeu9c3twnGgDaV2+DIqXGFLfZfv65MXClyNHa25YTkedKXcyqImt4dAB4GxuTZeYBN3CLRiR7oGwvBvHCS4Y8U307+IIY5jNCp4MN3AZuWJtTiW2B2nHK5qSodufNoFhLxJpBjCK4xCycdMJsidqs40STqzuB8lgwIR/M9uC5EZkZfkgA74cYj1fc717SgcY4Alxzqn4JqVup32V4JRLtT1kiJQ2VRwoE6gmNjgGpDToCQvLaKiyn5z6ZnuyqkK5IPQa9+6EwWvsedyHO3o1sceQWjAZC++DGNSHfDqkviIvrMCd4zp4lwVUCuqBoVJ/fJwVjRMMKLjkLhk1sp8XaA0hbJdWGrtsjX1OJiIH6oT6hloi7Y4sWat4azaCOlAnO3qAQKDqWbqro0r15QFrTikjq+gCVI3LbMdoC8cuMwQYuUjh7cKV/BR8N5gqJzFRm/Z+b9qbHWLuMGR8rA9VphWfnJAAzBROF20KABvOj75Nl7d1G4zH89viqvztA75+dgS8XrbehwFzrAoVL1urImjYRNXjTfU3tEx9ZZVjzGgcchLcuhaxTWrhJ55BfNxOEyoHh0DccQqwdUgqEDSZEFeUkVDdYKFyPVnGfbDcBxWfBVhOh/Dro4aE8gHHUyozuOo5BMYi6N0T3YclPwUyvYKp8oz6ABqmepewQF7cO3FsWe7NkJCyV7sScMrhnuD2lDAFf2P9eiTVNJZhb4bZbqxQAMo2hL/UO3K9CZO664G+GA9vr1Ufbuw9oFrDziNVl/91lOLJOtQudZvaM/EdaEwWL/FHDZ2IceUJh1WEO5wGi0OHds6BxQD5Ga8FltsQ0zG4VWjl54XkpwqL6mC/bjP9F4iMpTjsH83krPHo8dE2C2MxlFEbrwjri+OnGoyFo9tQcE6ZqjzbfPUhnEvPia8QXVzcDmB/4KhUczEQb3ZoCf0B1UjtWH62biPBcQRx9KMbLewa0QDDqCyKo6WUVg34aCm2rz2DHLPxHF0FGK54tD4Io/0q77YU4jnaDi+nyt6sAZ2uCu6AdivFfWTu9yIf6q4uvizG98faFzl4nRzEffA9fXJ4nWF/x1Cjp5xMww6gNqEqgJzUl+wC5FTjZEXZ3hq1qeJMB7HJPEkUs+pt6b3taHV7KJyZAYd9FR9XZ8vp8pLqhhUG8UecewV0gxPpLtXAA46F0PSQQcTcUBV1ctGS70hL6liQnUeRyVfiYF4riTkI8aR2NVpJhyYKgZ88QK0BSBvxVKuY2nPdBp1sqxmV78OAed6+hlL002P++IKH6yB0ggNPyImqaidx2n0TcPu8/YHCFf30SZDz99NGLPf0Hkz0Syoxup5SQ3UGlPtYhPNeMh1NO0nyKd4kMf/XpeNUBrXlPUiNFUG7AsoxzHK5fRG1UfguSZIobpnDBkmYxmEqtYNUBPXTpDviHIcjViuIMxpF52Qyygb4PfqcwySr4ojQWCf002QF1Un7JvII5vGXqGEaHHuEPIuOHocEw4iVU0MWg5iX7btGIgHKmvCDm2a9qmDnjNXH5jVLdKauuZWXPGDNTD6GFlo9PH6YQp7PAgbB/8XOXtB4QcDn+oLCtdzqspe67GgZodIexQ7uDgm8l6w3FJabUK14oqBOKZiMeXQKCZYckjFdVUkqkuyPpNbzHFdQt7AmNY4cs9Lbm9fR8OWQLu2UBh0MKE6gphqnDzT2hhTbr6RcBQtN7Mh7BFydaqDfNDBkGqi0NCPq4bIFU6t/uL8IE8VBfugiMmtLlah4XSneOo0gw6gtlMsZawl3zuokYYesSNK1CNlyB8xrIx82lcpYHcwOSKu4cE6QdjAgcZe/TuUx4G1wv8P5qf6lPktbjiuYL4cw4Vx7sS9mgaGe8QQcqzl2yOOADHdBLlXbdmM8UEr1sxLcoxxzyKPYwJ7hxTyjXJDb6c4jCqm24l8EuU4erHsH2vPa1YXFvSMrwqDcZRUTk7xs3YG1cjpBsgNVdWFe0GbF7W5ftumjrV2JayIY0/3a7Ai5DlMkKex7BpXSj6BXeMAerEkdbv7V+S0HUdHikORklecueKz8/eayOAUSnQVyq24vgfrT/xB8tMMvxX19bToG/V6wpEm6XasXEEykwbHShdXiSVEF2gQL5NBPkOrbhQ1jq7zAFBbEUv8/9ZLJqZaSe5tarx95PoDDCWVWccJYD5O4TTNYKPvPgYdQG1VLGWjuHQ1ObHesmRbYtviYQzwEHmRTO61EkeleDuUeJgeiiPKTqenGtePkgsmVEeQU60n3zEswc4NncJKv2tDTmzKFJPkmeqEbReTsURwdruFUyEqFe/ms4ZBB1A7aizj5A/u33cpg7M9anw5rv8d6wauuC++xRXiG/VAfd2QiYK50p8vVzCjPtlJOxD4WCdPICWbIK+oarHNrmWWtb4PETYxXV6SwVd39CaQe81L9vQ3iimPpZBHMGwzQd5UzStb6qiL6/OScay1WxeHr+2rzqHB1XSzNo49YzdMcF7i/6sb+nmz8pIeUu05a0XuNS9ZYOW1+v3Q8sBPYkIhVDpmSDPcx4wja3QDppYeAwwyVbDSepvTIkg5wgudrf4j+xLZoIM9YtkVLpi5mHZpwTU9WPceq27U2ani24fDNj5ejp3H4/TjcViHWnT04Vt30HcNjSMHuMKF/QzbVWCzpxXtG8cEeVXVCss8Nfa8vKZ5XMBr7Pl64vAQ96UImlGhcs+wI64J8qbqIEeA3KLM0WKe95oDHDHPhMc9AtgDeSPWQThyqgnyiqoV6fHj4TJdoytrdl5a1htDaDvHA+3YIrefY9wRznHovxgLCtcEOWQzQT4VhyoOqxNz2in2+xdR8NS4wvK9/FUw6wo6Rw1pgvyocQwg9D8fyy4PDtf6jrV/F+W6T8S3OAqmf/PyE8D1vJgyN0Gg3bfoaewwKSco/E8z7eB2BHz3BS63+NsxVlDFdBPkuXEdHb2caoZ8VruN4TjS4obqNqy4fVsdR26YNysvqSJS1UTRcoAuoiLykjpG9cawmm0m5AkUKXt+NsTRN4XGoIOWGusGeQS517xkHeY5huKoFO+PlU6OGttE4ydU57GRnKbOfnOMA7EMqGxDTt51tzYesYtMizwoHHQwoUrM6IYQu8vLy8Tc5UY51/pu4Jv35HPF2OtB63oe2I6N8RG7d/uP/1PgN/+M9XsfGkdYVUIMurj8WPoZF8P+Md4+kaUPtDiNxXdeBn1CbSY805Vj6ffqY6pJ8qKqFE5QGHLPPZKgfoW/GvI4FEUXaWHN+Kqxcxw51QR5orolLNjG9mW2LT5GkMURZnrOM+PtqMbSwmgcXidWxguT4WqSU42QC6BWUC2tVSPI6epxVGusom7aBUxj87ykBGqMqW7AIPlNiQMIVWtmq2OF4bjxajdDEPbUQc3hMQIpcnYcofoYsXhMkB81jhTrna1d32r49sH6W3yLVfj4CTxa61LTX26uYPXruLh965qWIonrti2q2Qkd6z0iVQ3S/Ji7ccvRqmoff0dpXJOXdOHU9TBpGyC2RC7hWk89hU1u1hoP2UFp0EFXLeayVMks1gTykiJsHEaqA3YNtOOocW/zWcImxv3DCTBBPh2HGuCzFKkp8nFZXnJV6MZxRWFtcnNFMXYxE4fXHTWC3qBuSbWVH6RdMG3gsNauBuGLKBv8qNrb/VocNZYJclPz6staNcggKFnU0oJx4qPgCHezsy0a0I9Ubh0uB/9396qQ3Y+vxtW1a7+Y98NNjKmFKx+FGxz2TaFx5BYNujhyFAk+HlrvlSsmIiqo8r0kVx4+YwOVZ2sCVXF1Q/mI6MbRC+t6wo6RN2IOoX3AsyQHyUOeIbSVc7oJcqfKQ2g2QWGASWwmOfy1uKwOx5beaiykQ/Sr4ggMmAwJ0nSYb6Cn6upxexq/T11GTtciLyN9bJ9nqMURlvRZ+xp9pF6nsMl4Rxw9jklyF09mtfmmzhF/ajh62BPkk3HMqU82dDKWMraR7BJCB7s/WI8s9G1cRbNvFtBibfXmVehbOFzll2F9KljGWQtX0G8VF/hfGcOVnj1zFjhFMo4hL6nC1AKT0DJnyUtCxLXItfSljtUtnXXYxLhHOFfJ0dSrVaJ80EFBNcwOsnjE+gVygxTPcs9gmjs02DuwjG/QwUwc1MXOZEGZJterQtSo6dQXK3nMdde3/H3qOmJN5MZsw3V51KaFnKHHud1nCSHrtIeVIS1mJQIrw3HQwahqSD2MUfIYZsEPgs2bV9CKpVK+m+8cw9RrYqCNGbYIUDfooKk6yNHEHhzr4D0PhGAqx472mj8Knj5IuuYeu9VHwLpH4lv6ij6uW/7apUzbX6AIID7gh75ueN/u2Ooj4eZH2EN/CCQaxxgzxbFY7ttjuB9F7ns8GjZRJt1yE1zCGB+5NOmQlxDShbjZVr+ubEcsXleQL8a7IKcbJN85DmBVHECqGuXDjKSRTfUD5NVLCVOy45jQIv5f2TFWM6UvMDu/IXxMBqQLevthkHwojkAh0s0Nc7pcpwlHwLVE/pr/E9igdjQB8pIYHw8nJycuvR/KcQyiF/JVYZc4dJ1e5gBWb8MEeUkVvC6ZY4KbujP6imhe7wUM+2MsWgNoN6dRO9N91E3HRGheIiqVVTCkOsEXAXYV29J5M9Weu2J92ai1LqYWyPdcr8W3/2N9QxEur58i9JbtmlbAa8NxzlmbdZ1PWLUsj9OSNm7fllETLIzXEUMJeV/lJUVUVXK2UeS6HesZ8hVYRb9XTBgq7iZER80toQb5oIMJ1QXOILCzZEyFXFxSRaKWW2nJKGPN3mA8x3rxRbGR+GhxAdYDAxhQnQk11h0gzyAjnSazdjFy6zIfSkd/NnMNyK/JeRwhrFXzYUUjxtUnyGuq48466BN9bH4J6Q7ACeqdpLAa6X7YY8i4Jol76ml9+pDYtEflYDyjqoN0OQoORnyu9oeuWvrq4sOFSy1oU0vtBt8l3LwH627n79wDw0gGeQF9jQWRLjIsQNtwa7h/G72LK4C1oggXBNdHTWaYi/OqWmWwqEt+cWP/aWFVvDQ6Tkv57eBujlsP73qGQS2yLCPKPuLDmQbISzyEkGu9yY6YiiNEqDKg3gLNqxxSgT/U13RadYNgt7KfS6vNBHlLlXXYjfHlmmO2VY2kYnQo5V6XEhuSGJ96P1JgNfWYpA/TH7VzwRRdFQvXQsdITDdBXlDtWfNmr9G1C/KSIlxfKedC7C0HKELkXvMSIm3DpJ9pWBgjfkb1BhDSLOkJ8uk4ygZpdyugO+jAqfHQul8epIsBo7rhrdqXkK7y1ccwbTvsq0MrjuzEq+Jc2C0HCQK13KLAMUi7IDFA+6yNNa6tPgroaUy7HMCNebDmbx6vaWF5FbpZkHbZ+oaLbRiy3dzoDY7o4dXh1mK4BuAO5Yhg5K4J9hHYHO7Fg1p1A/bKlPKrD7qhhITHbWj8f2cLjty9R4F1Xw8jOltAftmFfni6Rey4FeDWYbJ4sU9X2BzsIYxPkZdYEbiVHwWLXsFiGjEjoLmU2/JZbao4CJ13EJcwpMkgXwV0RvRCiD5PlZww7VtDSjRBPqE6gpxqGzm/pkqH6RTyZtmLEEYW96CHKPH0uuwITL9kV+PxTaIhEgW06hJ4tYZ+XDVJPqh6Wxrlr/XFDi5R9cn50m3GNxhUBbCOGSTnCurXcKdSr75aII61sRTtwsIJ8glVhc5rE57b7PyGGCXXeyzOReyEU8/lVHANhFx7cQ6i0k9hFNWI1oQKm4pdXNVQTFFTZbvcWr8Jg3FUULWepi00lG2My7b5E6WK3pD5EXDtD9b2o0U6+SVNYVETkQoyW2VJFCDlkU5dShtgtT6zHGJI+zEYbEAUdVbA+w4QltAfCjYKDiOgHlePstQ2haZCKcJVNHWmoWx4IajMKaX7OSN8u4u8Woh9W/pbqs1kFYXKxXxcAlg2KZZ8WrIzCvQo0l7QyiyGbOwmaFQBYXFFJUJIp7JscY3tczBkw6I+hdDjkqggrTP9ksygoZ/3R0G5pGKSgmVaGV2kA10zVVm2tCZDUOVrw3QEvVKW6xRWv0i8TcFIjomU33zWZABezSXCc6Y01hepJCipmDhYnwZFVYTmFoPap1KBVGltRw9o0yRSiQUHpGzR8B0Z1PndPGAWyhRS41DWILWTtmp/AA3ysCqVDqjyMVW086DpuiQoqCgTMgGS7DgC4kwq4HgJZl9DdRwlv+EMd5BqaoTqoewE86yUDQdhVSolBOWF1iVICUMpoKfSd9hASpzkw6olsSCqH4Uz4sEdHTY1ZSOu9cEa7/q9efXmcHb+/nB29v7w4eLD4eP7i8Pl+w/4TCjfvf3w4ZJ6ePD220cpQ156Djp7iZ0JvrDnEvQLgU6YLwhiaoq0Az8Vhjc7Fzvnz3xzk6OLiWHtIPAPf+aHQJn5Q9r53CTGSV+WV7euBsVOkM4l67dQnI+wjHbY3KTSmwHnRI5iQkF2q3h/IkibG026OuuLTALdCaFPtAQZegmbJ3khBr/8NWTprxHRNsKReqRv/AmZ1mn9khZB3aTY+eTm/DmPPg49wtdGMV8QnAtsHDNa5mNBXKJvfSHVPga3gqsuLJ2O5zVBPXgg0KSt88ksjpqGL5Y1BDqxqN9QFj6ww5k7ajJpv1tTUWYCnY5E/sQGa5kctB7eUM4D6nTt9rGFvpri+FJhO5wOM2yZq1/iSoU2oWT+CgI9bC7tvMMhD4hRKijqp35eTKIYIOZLJK2XHf40BmaRkod7rSrKEkM7FnDhXy68PzRIPWmK64kT1AvZIrHPWKQ+FLCF5WRf8rLjUWMyn5IeFaUIRLgYH+qEy/kzBTFRnYKoTSCpr4LQDvTqhHtAismxjP2x82JC/+Rxadc3YT394Q9pHnHQOl3HXFkicRz1WNhGOeLhTA5c9biHDepEvF4mud9URC0SbaccMQaCH0D05bJTPeiEvjpiNi3RQUN/7nLgbFV8n6SS+mpJwmk3K0grd55uiewWEd5U2IteV9tEfxDosJEQK2yJ7Kqy6GCcYgKyZW7HeBEPfELfxUeRvzmRnRfL47D0ifrTMuQjf1VJ/QSCeuOWNPmlmGU8unRLIl8dkT8cYaaOAJRrAYusjiK7Gcn8QfBnbcNRuXFg37B/UGCi9bnIjsZJ3sT7RBbrGU+U6gt8PtQFLB85A+Qoz4c4L+/encuz4ofD+dmFpjGnrxE6u+tAvelY2gQP5TjiKyNP/syf/qmf/tEfefqn7t29c7iFz0F18fHw6PGzw+///f/u4b/4C//N4Xf/rn/98Kt/9Q9JsSzmYo6OP3t3djg/Pxcntw7nF+8PF/LQjSXjLnzcuk29zXDnCAMKD/E4gbggvpeH/A+Svnv39HDvHvwhKNXdCqURj/Al7T07Oz+8P784nJ6eHO4/uMcvcULX7tK+EOL4/fv3hzPxBdwRf7fFCc7XiaTRRkwu/yr1AO6cnkpfCV/aN0LBfsQ5k3ZiblBFdnekT+F7K8wlwoUvvDgDfye3bx9O75weTtAMtO0I32p6IePjAi8Aua5CG/HvRRib/LcGB/QvzvEWqPlHjouzd+8P72S8oL3379/VucCxIoG4WBRRpoqWFi6G787eSVs/Hk6lM0+lHzFW0L7bJ3jHfsyHh1PnGENG/ngBdHj7FvP9gmPj7j05fzxv2raJIdkFuN6ff+B4wbw/Ob3NMYNzBZ+6fi0OTySPtcCA+BA31wvB6Z0Tno/LD+XzjAsGxqXe8IqO/KFNsMOcn5lvC2IbyyEC+OCcw5yQ+Y4XLDEf7t+7u4zNNS4LQLuxLuuNE9qq4/SOjMuT0TEyGgv4xZ/2vZw/GSvwi/X5nrQt7cfpJoYGbA56U+fBucy5c5nvp9Im+MP4hwHailMau14fB3yiP7luCq/1Ic7b6d3ZsVKOg+3SpvE6h7ZhLGMtuYtrnZRzznEerAetxQ+uD/BDn1KIdqEfcW29LYumC6WNwVB03OMuwfpR/AoePLyn8zYhmm5hYIB2oFE4PxfSxrdyQ3cp/YixeO++u2eooh4H+h1tqAHj/0x8oU8x/mxdxtrFdXmqUeU4ljFyS64BZ7zuAA8e3j3ckbWE4wPaU74aEF+I+8PF5eGtu75hbeR6LNVIh9fVIgZjQf/ZuYEfAGul3px/5P3JA7m23hJ/OMfTTawYcO1n4sBrOK51uLZgvGCewy5uY0w0Ewd8ca2UNOYB3rySVYTj8tHD+4cLWT/HkXtGCc4J7oMAaxseaLQfL/U6znt10Zd2Yq5PNaIIJcAePvF8gDmO84lrOJyhL3FtxcrpenzBGv8gETtc3zHP4RfN5bVO/N3DOsZ7lUlUY5F7Rl7ftB/RrpPbwi/6mA+4X4kRE802EXMd11PMPTRMX5DB+b3N63h7HYuBWMN7pZIlxyYciJzLPRiuqzhvj9zasljjOqH3WnjeO5FnjVMRHWvK/E6eEb/++vnhzdt3h1/87//e4eXLN4c//L/83Yd/+A9+Qe4nX1OnBzwTffXl14d/8Mv/4md/7s/+/M9IEQY1BI6wQOAYChCmM6Rn6MrBPpL43IGdxo4LQna1BKow2Exvs9gWlUXupQyS6GwUvclW3sWZ1Vva/OJoYjorhX4Ulg/rffmgnMugZDrdUIYJFjoEMB8C+y0iO+VCX9KXOrM6XSDCvg5F69aLcMCX8400dlbvHwDccYvIjkc+vDhwWZGs0Ee68uckLMtFdpRSHUQqddP7DmSlXP1Zvw6LbS6vdEtehcVsF/pM26WCXay7TXQ8kBgudel0/qJ38pxcuPVGdhQ89OCGwurxohguSpYvSY6y3j6ijcFG4MKY6ewjPE/qJTpyThT09xM4MY9IlnQ2CFqBP+b13UIUcEM55qLTZblL7yOk5ptaOAJSGtSvF45vOzeyARj+CtNDCr4tv1aUx7mxeyEHqed+Dz+5yG7xS6Dtx/FF8V6QoiOZG0FfTwgezqN8kObmjilUB2vnOr9FkQ3LB56JcP6kSLhlzAj/9HWgJYifrVjAf8PEScNhR39whGN4XwA3/kUXV2fXieOIugKsjNegvXxik6Ps6IMtkw7FES90aVWgPyGy41Ff/CvU80wGeVcU6uwi3FLQEQ8yC3KbNWK0miK0DPXwovmi7VoBfwCfL+luFYw5XgTwQgRGiM4DqfIo2mWCb+SO166ayA5/UTuRT+c4xiqf97ChzN0YWj0Y9MjkjcH+D9ZubRoFXwyRHV/9tHyEScINSD0tscgZO+JJa1Hn37K4b38cs3et/6x9yKNo5hWwHmRaccvQnWz7tpxN8pS4GdmRn1QBH9oUlkVtrDY4Qk8rdrFo2zmcwlhI/pSBf9rHXmjEiqrBpmRw1wA/TtbyLIijiXMG14viHBfMqL5ssA5befaKIyGapm0Y2PVpbGTmcfRiydYxDBRmtWzEa47Ys2eKJvFSH8FMK9WjMIowfl0aw5IBTMQRqcINhIUWzYIJWkVksGQwv/UuRtvla6rNjD0jF5cssDVDIQmmC8RuAeW1p1BdRuzZ55aiNmLzDZDRLzw6B5TQaHnjPNIeM+ihxCW2/gZdB6jHKK3HtMGCaA1IiJCboV7WrAW0X3aDiD3HuTITZ0LSj/sg9KbzTf3E6yfTpcBQVipvIuV2e7gN2riCdgxdvVgBuelYCLNcZ12yrTO5fmMfIqGaOJ+RkaSZrRMRy1lYj3v39/tk67W+Y22dwaPs9HqAj4zoZFGx8qVvkY919hB8hMqlnR+/zmKLdLcJYmf80vtM30YadUEMThBEWqZ6JmldW9AaXsBCXvreX/Ss2V4AvzhKQUl/jeDjRZCsztp0Wz/im9VT5vrRfCkfzp20Q84hBWnZtG7+vDQFm+sz9B378KOViUTnr++bYy4pS2WpV78+jdMnCeuDpa4hQ+MLXGgYHMif9emoj9XifDh/nIu+LpaRfotFYw/HjJRQct0dhT4At4AJ6JX1dtxLwKcONF3S2VuSMS7uORfDMieyy8qagi3I2/mmEzQTSXVGqY8JVJfKyxKvY/Dk3jtw9Si09FqxWMN4CbkWYNMy3zSX3yLCwTbAieR9WsE8xOuvF23XstbLbnnH302D1MZEdllZU7CFeawdcOP60T+gOUS6kbTqFjEgzaFHb8ibvUvb2pXGNyF+fATrIIB2Gdhe8+l0tgp8nrijlik3mso1GX539hdMYxGMfz9UAp0wpgkpnAP+CxXmOPsWXrw3FSm3Mbz41FhWSXIOzR2ykd4eAl8ufknpO4/0pe2SRKy/QZRO0mwMdji6ehS4Y2izRfz5oBtJK7v6lUaynbJP7YYEW1K2+HMby9ksr5NLq25O0BrXNO5YUtAbFdkVynS+EXTk/Az0o+xcGgZW5gh0d+2QJfL6gc/N+94NgBIrDWvRdQgcx+Qath08QXKyNKeQDE/iDvA05CwR24Bz5V3HvfoSlk5LWrovQG3N0IO63vGcuVsZlxbx3G7y+VwPfQ0fPHgL6iiCxxGmtfD8VSe+A6pwrcig8ZtUHATFwy3th+TB2Cb0d0HQjJZvxqbJIfhztRJjtmlEvQgT1tlGBQCTsuUtXeoGMRyHsKbEkl9Mc6Ih2hBmwEZIy4LJziKI7Ky4vs7kcbRiIa8miUgXA1P+Yv5RyDXFpXKY1wZzL/BJsN8a7qroxtEOcnGZE7UtC4gMgsZsIyqax7NLxyNuvIFQ36fX9K1Yh2b0GIxrI9exrjHo5oD6UvAVwC70R1+8Gw1KjW+CdyQO8xD5BwI7jW/GcQElcyEO+01VFsUsJiImmopKGyKyME/ZB+BDT2CNFERdWKvsbsw51j8KsdJ5el0mJ7mVWX0Eadk1H24s+AmE1wG2k/YxyQrayMBi94XayEHsF4udxRCMTZMdmGeR4MR5+2WnahFq5Yqs2BXQje6Yr2NEZzuu8cFapoEMGvyzO74Ay16tR7/ilS8MKHSx/dyZ624C0/uSBeBgwQbBBIEs/2lm0HBkKRE9fQVuh42NUn4SU5DWIoJ5V+crXb4osVpVloSDtM31Y1Rl6YrwFfmkLI9J2opyh49yIrFJirLLRj+kJ9i11reoMHc8WAblNVlUSoJD1lcBluJApyRAqbwmgEtH74aIG45PSbJ9TidvVyLeYtkAvsNj4kuRkTQmoiQX2Ngx3c4GjkDAqQICd1OHtOyQRpUB9qq3kwDixI8VV4a+5BpEPdklon2PaAqbq4830QadlKsrc+gAPlIr/yKo06Sl2yK71BabS/NcsVCjKm6o8xyhOI6CmArgDtqv7mgZ72NkE8JyLMqT/v4lKwQsjkR2gUxvziebEUCKKJpALRtIN+FxEVdoIoWljeVKpWqC3LdsnosFw8I+ZQYIeFyZGyGStfWEWvEGDrOLxBtEgoMiaYmr0Nv0FZv4jGNRPm0FIMyS4JgIXEOVCl5kF8jsxj/YwT4/WU3R2C3PAi/lzUAD3zhzC1OmWS07iuXHJPJiHAZHzva6I0tcAK5U6802Eip5seIlD7ulE62KjlHsFmvnpb+RT0V2gfBPIGPFrfVabL61ADpLmYCqKzZwOXGOWG6k8GBeOHqZkRRUmKVjZ7tIdzMd2joPcjBfS0zIdASQI9VZFmREws1F7AVFKFVxG2ycGIeKV8xE+WSPvBxZLDtmCXoj4IN/VO9sQpLHASGRigHlvsDmnjvSmdQ5md6cT7AzDcj4tFbZkfdhVKqJ7BLpbRHgyDvjn2qAR+mWQicWe1EAH4Mkwe3qWE1/qog699/UutGnE9nAY6GRU4rsHo7v8IvYl9DGL4IY1I/C0u5YUt+AHh3qTcfSJvamMT6YvnwruH2D9gCePfv88Ef/3T9x+Pm/9NcPP/E7fvzwq3/VD8tDNRoqcvnx8Pr1a37bGzoW35yNb4AD8K2NTx491E4VVeuiMtq1Bpyk8/P3/HY8/AM+v3lZjg8f3j88evjgcMKvmN4P+MIADCJ86dGLl2jn2QHfqP706aPDnTv67a/cBvuyB9CgH1+/eXd49fotuwXfQI5vbsQ3U965Y99mrQPWbPQUA9aPyI/06fJNqfwGSiGllRzxrZT4Jsz9cIvn7eWrN4c3b874DecPpW34dkgIXrhZutEnVsG6BOMD41FOI8vQt+i/x48e8NsyrQ/LkAVCAoKNoh0TFxYRtAHn7/nz13yh55mMlYcP7vOVfnw81t7FWIvQHPHhC7qev3il39R955TffomP1mPMcLygDUNjoQ58QYz1x1dfv5Q5/47fevnZsyfsR37TrdSFsSnWtxV8b9+943jBF2NgLN6V9uEbdTFW+A2tBX588RNeAKwBX+THb/CkvQJjAj6wjqEf8bFGfDkb2O/du6ffPps3rtBeQ6/d+m3l8IHj6zdv+e3n+Ab5Z08esU9TzK4xNmzRFrQJ8wD+ABzxDaaYf/aNsH6YC7ynOZcE5sB7fkncJf2+lnUMX9T0+MnDw2NZoxFPjrKjkThsfmIevHgha7SsZbi+PRV//JZiaZx+LB3KIpP9CJiFdRF8vpWxgusBgD7kzYIIv41cjkDZ1bh/9Bs43r49lzn+Wtboi8OTxw8Pj2T9Qj9SGmO9D40F7cG1G99w66Y6y3CNgy+0zXWzh2/FeHMc8DN4+EUP/VIlfDvxWxmbuI5+9tljmWv3Ml8t9OKADwjmD65zWCvxRYaPpR+fPHlAvzhfOi6nGxNgCRrjDW188eo1v6kb9yUYI/CDtQvftN6ez+04zBRrBs4R9LFO4h4FQD8+vH+fabRrdu2IEdpqP+Ie7GsZj/glA7RLf2VG7vlkfT49ses4etZhlXtnJOfuvYx79O6H9zLHpZ34Bu0Hcn/yFGslv+kZtWgn1TPMxKH2+qVomHO4JsDHE1lP+E3r0p+nsnayjXQ7QOpgmnY95viXc4h1Cvcqr169pQ588Z7BcZddLIU4HzgPZSwdwraJGfrvq69f8VvIH8g14MljneM6D9xaOYXFACm4QRsxAnAdwP0Q5jnaw/Eqx7syD5ZfidBxtQ3Ko7+g8J7zD88IuC5g/mHdRB+VxofBR9AJBRwIF/fOOGf8JQreb+kzAfxwrPSIKijFgbGC82W/XMJvCJf2wRfuZ3E/E7Yt7k6ds/UxEkIHCbjRhziPuIbjnh1j/4svnhzu373r+kDnHL8gT6zuP3iAjzbLoiOCaclfYBGFy4vDi+9/xWvM3/iFX5J16s3hj/7kv3n4hV/4q9J/L0XH4BrgDmH74eOrr74+/ON/9v2f/Zmf+4u7fCt41EUFoN50LG2Cqy6OaOb6B+uf+g8PP//zf+PwO39CHqx/zQ9LqcQqE1B6/vD29Ru58L/liedFUm42QK2Lw73kBCeoNrkMqOMGEZMFEwg3NhhgmDTPnj7kzWIZfUclDT5YS7vg76uvXsrF660sRHcPX3z2VBYFfYAp3yiuBwYsLpK4AUBQuIDck0mKhQ8P2ZxAEhcnkbhm//abV4bYYsC+kgclPFjbTQj4cGOKxZ15j76jmgbGG/tRFvRX0j4sPI8eyc2vtOf0zm15aNIx2Rwvg+CCJn+vcfMri7o+GEps0hZcFJ8+e8SFnW0L/fWbtyCJ0/oON7rP5Qbn+18+5wsyX3zxlHMBbdOL1w4NdAAnzt/3ZWyey9zDzy7cv683+VhEbZ4jrjGvZS3Yow9xbv7F958fXsnCiAvJd6Rt/Ok5KecFecTLWCAc569evj18KQ/ymOO44eZPnpzipzPu8AZulCsFTrsBbUIf4UKCF7PwsyBoL3yC/6FcLB4/cjc5iV0TrXrhwfqlF/4L/vwEbqywXn7x+VO9AEoM5o4xurSi5zxo4y383Ik84MpcwIuQWM9wxPl7LDdU+HmvGeSe4xLww9+HS73BQdvwIP9MbvbxogHGSYhuP1YAMzTR2ol58OVXLw4v5Rw+lLHy+edPeKOD+XgbN8Ki432t9El8xP8myliRawEEUdwTf1jH+GKhpMMXbZpoxSHtQl8CuLH5/pcvZcy8P3z29DHXL/QjbvixnmC8AjHdYCNFDdcTXEvxgIt5zn6Vc4af9cILg/ZzKqPIPccluNacy/mCL9wvvJH7B3m8PXz3O8/kmpBec9YDXsHEtUs2PCR9T8bIuTzsfvbsMR9AMa9xw4g1M4oyb0Qd4sQi5lyVHeY27hneyg0p5hrWZZwrzG2sZfzE30gzG3Ggn3Du4O/r569k/L+SssvDd3/oGV/EQnn6oBTTNchTIFyJFy9U4T4P/YifwMGLgQ/uaXuwLqN9ZO1Q59V1A64n0i7cP3z9XOaBjB284IP7MPTtiL8aUjP2qZvj38d6IusXXgzBWLknDxQ4h+pTNhiv8GvDG+MSL5bhHPLFs5dyzyf4/NkT3jOka2UVrRiCMYa2YUzgAe1733vO+Y5r2zNZT/DiONeT4to10UiohuNafKIP8WI8+g5vuGEM4V4F1zsZOCIjEwHoxSH9ef5BrqV4LsBPTOI5AS+U3z58Lufvjsy7OLiVAIW04VLGP95AQX/yBTN5JgAwv0/D6+qKMRJDCKQfz+V84ZqK6ynahnsU3H89lWcfufgsTWv5a9WFXSP9h2sArkF4wRrPJDh/P/JDXxzu4LwBEZdkZF7woZqPmwAUhPTi/PBaHorxYvRf/5u/xPHwR7IHa+c8jAFwPo7xYD04u64QPlSNG223m2q8P6Z53ye7g+6xOkEEXODouYZ+JHWNY7ViBYI2R2GtCVFs7JwRoE06cLm1N/Qd9TTsLIXM1qRdEfZVAJaU+hDoN29BIWa6ZMKJA2ijvr4GJCFVkGuU7MK8tmqibf0gChB+neS7IGbqtSAMuNQbFTRUc1+4mRNls5F0ahrnTbGB1ImoF6bDNHLPJdKOo53iMIRzy9Ksl53qJQ6RTYqG4G2CzsW49Fk9jzyXI2jFEbjwEN1QHaMk9BVTIReXzKMURB+553IcITvbguPWkAOkVMirT+033DRiK7aSwWiyilJ9WkZybZutYT3aCFDuGKDPOO4GHlBijQFyQ6CGJFqCuZZf18b4cs8Fu+zEjHHPII2j5cGdxXGDHqR9NNfOtN2SHuWG3mwcQr9cUkvnMcQEeaoq+aVIU5bX/lxq+5jVV2h3ttq3Dpx3lva7AlBeqxuCEmg7sAshdTNtm4iDqpvjHoHTK6mjbFMMddy8B2ui0tqZ8Ts91nUqmpleUFSq8ewA3jvhhTWeCVmCkNfM1YITaOm0JbUC6Lewz9gmlzbs3KVGb+/EGPiuQcn/TQeakfZRoSxVOTbgz3fldCzQCLSSbApWy/n0c1GL26CRJnuAmrYFo1X9bIYba+GYIy3jkl3gBNUmS2YiiIJqWtTLG1Ae1+UlBoYpO51bjH5XjMZRAuPCUbObEa1jIbyDiqfxkAcRNmyCvKhqMUslaMlrZXWAKqbLS0Iscza36ntrI2fMS0KwiUjkquuR8GjWWiY5FGCOaEGOWhzOtASwkU92yuvY3bqCnJbUGAroqGq1mwmpLvJBWZIV5CU9qMWyN7DtE+tN7FX5DNZ31fm9I4oekkJ+ysAWrxCT4cHcaJZLCRIuw4NVBOU9lFTpxCXtiJ2MxeAy53XqmIgjBR3ZWVzJEaESi7QB3xyfwp+ybhsH4XhwMEodpa5Pa02slXfhPIm9zS87l4Q/kVToA+qDsUyoNtBicHXbnUzjWh+ss/NU6ICo6KMOApQdp690ACMwPuwGAUaDLUOzkuhrCKDUdnQ00Cv9uxDCMML0GnChjc9Y+QLZd1TT0DHBpUELDMcZKOuwph9L8Sdlx2qi8sbsaELLH+r68agGhkB/uK/pNEE/CNcWNzYH9GcRjnl9gUDyQXNQG7pFlVanNQ10VO1iaeS9G9OcrhdHbNHTHkXMCuzFPI9weExFAeXVYSeGLrucvQnyVPWjfbptHXLPOVeRncFrDfu0qDQOmK+m2GRcByh1jumZ4rxnqoJSHGJam6ZcrzThxyVUcQxFEeeaKKjmlqmC5JemRsjpcrYe1CKwq/RJC+U4sBZb2iFX3BULde6E9yw8mRBXGAJlpfISrI8CfU26e6NiH46SC0qqAWdYrWl33RsC9AZ0A5VwrunzgcOoyypCJ+4YYalnarO/AGwSdkrK7nP8TTeB3jickbirm1rNBLmjrcGaiONRMRHynrjWB+ujY+qsHf0UXyu+2a1ToI34H5tvLq5plViBfqSdlZcY0Wlgo/leGL2vyMOdaEBLNSyfoFvQIs8xfB81gDwORVRumdRvmt+MlYQ7xgGqmC4vqSJRLVoOUgGxapGNmKBchYw/LOg5P3ZwwIiPneOI6ZAbdHBT4ghhJjyusBfkVmM8G1xOYNDBUeMA+UQcoWrNbJAux5zhajddgFmk5iAtP0YgRc6OI1TPxDKlP0k+qtrTa9ZXKvfyvQI368HaPxR9ig9H/Zg/6Ue+Kwv+2368kVix+MBkzuwIKxxwJNpRpO9U95CHu6IBzkTf31phL8gtC1w+m5TviILXcWwyHsEg+VAcsUJLPafrkjew3rYcR1hS466Vr0PqdQqbjFP495QVTA6Sj8Th6/ucOV3fhhhUG8VoHDu7zTAaRxG58fVgNg6vO2o0QV5STcvC/AS1Kk8ZBFhrV4PwhZQtetTt7X4tjhrHRENNzasvK+Qgg0NFe47kSvDNfsca+KSfwr7Ft/j0MbLuHX1thIMBJ8eIQ79d2WUGkYebl1wVcq9JyfWENYc1MYY2SBc4tKhSWUJXNa9sqcd1XXKCGoGqzxvC9CByEy3pjnvUr/A3iyEXq+JYjPANzIrSTQfqBh30VKP6PmesERmvxhqGZhxM9ln7Gn0knuewRwB7YFMjepggN7WbEMuVYSCeo4c86GBF982pH5V8HVa0eW988x+srxT9p/ib9Jw/HcuVBf9p9eM0Psngt61UN2CtUwwFsX+kdsrXPGDHQEmLROomfYyg57WJTcY7Yq84qidxgrygGhYt6T4nNGKtvs0xkMXRCyOsz4x3wOxkA2bjCHTT/0KK3rn2mCA31YrJBBN1Y/0Z6/1QjqMXy3FiXc06EnIFY2blkVPEqKLpTcUN5QkDUZ20mMAK1uMEQgxR79IZLYIJ8mYsW4Nsku+AMe7x/+U/Pn4wHqx7DzKf9FPatwhxc6bW/riutu3pt8z1TT5rFUw0Gaq5+vX02RLLCv9bQ+7aDzqAWk91dawj5A4l1Sg/yOMQa5fIrwZVryPhHDXkiT4ZUg0Uopu63DAuQS7XKcFrFdUrHA3quAq5hjKR1vf0x5B7nuDdJ4QIqyjzRkygZzhBPhkHv8RsChPkR0WtoVcTX9tLo7YWdhM1g7R8knxIdYIvwspY1roDJm0nI1yNG/Ng/f78wqU+dXzDn9KvrHl9R6kGftz+k8E3fJi0cFWLWwvqvxDFkQPb8jUSeWgoqQV85IasRSvkSZSoJt7r2RZHYGtxxHQT5F3Vca5yHOP2NwJHD3mCvKFqVaNjDlqx5phdjrV2inIc2zjXYrXXY4W8hnO3OLRRMd0EeaoqeRaF5XLdUQ+pcg9rbI6FThxh9Z5hZzyTxBvioGnTHpWDDiZU12El+VFjiuktrcf9Hd+QB2s0LG5qCaxZ+0DyA/wg803HD/Sp9dNFEvWpsyv2cnNF4d4sbGw0zHOKQdJQbYc4wmMRqKwptOo2Y4K8p8q6UKHNG9ci19YvIbKYNydyzxWilfxXgrwRm5D3xyB5RXXtdWd1HBV460ma3HNOUKSc9NNDRmcFI352jAVUOd2gg7JxFao66m2CvKfq6ngYpIxRd9CkW+WrDUYyyruX/608DFqTPZjanMsJ7UC1aDXnOAGMGwSbuA0BSYevVL1LCBXczI+CH7PFV4Jv+KPelTWv7yjUuEH/YjGGY/TjJz93fkAg5+n27fXLb36aUTJy8gOdEfUWUnufnyDeGoOgTrFnHONc0Iy185IUPfZefQ2zcXhMqI5gE9Ua48xGC7CPqybIE9UJywzlONqMWlvSadv1EFsjN8G3zXUdM7yTIWco2MZFE+Rb4kgAqjyOMQfZpyh2v9cI+cdiOja6EaFw51BjygnylurmGOOo1mDqk19N1GKJy3wuVa1WtFDhrmCGeRQ348F6VeetwJU9EH6L68Dpyc18nejKgWl05Kl09dixQTekby79vy6sC6h2mtMyyxe9FAuvGIhhJo6Oblw9QT6hOoKcbgv5ets8jjoyvS0h74nBRqxr5yA5MKGqaCvndFPkuyHzGhZUQvLFRw55mB6Ku8UiRBHXBHlX1VVO0MUYNCRyX/u9AQGilCz0t5ujBlb4gMkOoZUpJsgHVAeZKpiIxbDNYQN7Eec8LeZhrzu3+wY8iZSedndu5bVg21P8/BdMzGAH7it7kWLCUfq1rJ8CVoc8MEc+iWmUBtkKGnXHb9RVdtseNzkjFKpTeR36GA1ew7kqDjOKjZHrlVTh1Qb1O9gexz5YTTcR8jA83yR5U1UrR9lyz3lJFaNOBCOqq+OIIDZrzByaXtOKUr5qvA+G6feII+CI6ZAbdDCoOsKWUw2SR5jV3w56DN2uCbuEIkda2HG0Mo4xM2gNOphQXYejkk+g1NBKbCVVj2oFYW9YtLVizOiOYNcH6y3PNWwYdtZCS1t+LwzGeN2PaPt9FONbfOMwM9GOMYeuHVfQoCO5OFbkU7wlZZTtHNxCN0HeU/V1TjHQLZnlZSWtMZgljrMsuU2DYZZ8AjXqodhQPBWbKQdGVfsJ8pbqIEWI3GQFSYqVccRm9cjq9PWaUbQYuuxQ2BLC9vAVo3FkOlJQsMuLRsgdTDU9EhM8AmjHFnnJApTrvUJNY1/U48hqjhXQLC/0jxULMUF+9DgmHWDorDC7Llx+vDlfXnzzPjvLEyk7ihalON5D797Mk3yu3R+vY4CsafrxTkSCMUdX+Tt2uzZ9lgxjxCWHcXVdc0VAg47cqCtwcSxkYY+2Y0V7x02gOag9odpDTjVG3tXoU2RYE4fHCn81LFSWykuqGIkj1SmsWcibLMhLquioapXsB+hyqgGjIyGPYzaWnWL3NHlEXUyGUFV3FXkEgw4mVHvIqSbIA7XMYoLGkKv3SyZdTGGMO9FCdq+gtvLsFUcREw09ahxALZZC2dFjEdBH4ij1W4zDCj8Wv6umaHKFuFkP1mFvSPponXNlD4Qr4Np9tLYXwI+dX6XDbyqufFxNnrSrHlg7oh72FTToE+mzUpgfL1cED5NJs9ZrWnnVBHmiWrMcYYROrDditT/KcQzGMqF6VAzEUa0uVORFHfIQDdUJFgL6i02cu0rkniuxWFFaVVDdjFlO6B8jDo8J8rWqBTsUxcUT5DtiNI6w9HifhEx5LT/gb3VILcPQ/6CDCdUYo0arHThssU1R4AqKrvJWVt2ub5u9obYt5vX+S7hx71hz4qOjpJfsE69Lk/Fu7r4dUMaew+oqh+h6rO7VK2te39HV9fQRPK2iXBnH9Mk+7pzrsg8pHDfGPV0cOdIIt27rGDnhF/tNjpc1bY7W54Ugp8pLqnCqkXZiipaNti42deQJ8hKHasU8Sp6H6XeLI+21SeJSI1IMUuZUI+QOkeqgTQMxQ0QeYbun/eFj2hzcTq0DzQgVdULlslFcGup3UFKdXBJDrI5jZ8Se0zg6MaXq14WtcQTnsUwz4WBrLF1sIN81rnpDi6W7+gZdSrjWAexEdo5vC3Z/sN704CuT4xaepinht+bGoM5W7ECxP7TdeAf5uOHF50gHuL5ocSWvW3zTcSPHVgI95XW4Os7ngl7LdAYcbxQde+pOR+Q81ll5mLmLo4g1Lpo2awjn8eED1tLQ14TfHUMEVUy3nXzNdCvHUYple3w95B6WkqZ3VK4JL7IJMln5BPmQaqpUNso9D5HvjnIcA7EEKgPax8VgyDlaRmHdBPmgKtSqqq4i16la5JhQ7aEcx3oHW24dql7dhbV5b74+5EEMOoDamlhKNuhM4/P1E+QF1QnrDqKgYvBc4ahZg89WzNYBnaSjjvddbpxkzwKW3tV3DKVOHbh8y+8RY1qLG/eOdYQtq8yNwmBDbskIEVV7l+l4CPhdctO/dR87XI+6oxs4t+ZxZf0YYKDjsOCaYqy+T6+Df2GSVIO27xEafa0QkYUkutaRwQA653WGal9MNGRAtVRdM4nLB8gb4PgR8zUMuWfL9dhcfU9tBmu59owhA8gHHUyq9hDrTJALxjX7yD032HdyHL55kPpf5WKnuMpII2xgSHX8QhhTrYhDZLn6DNoWkFtWuDoufPXKUGBWMrUyPVbIa8bXgSyOxpiYjnmioV7NErndttu2hM9l4xdBcp+7wfxx5+7EojImFZbG0aQL1zslniqGyT3Gtee51+DaH6wvP1xeQTMr2DYjNqLkHGUi0iHHe8964dV+39mPa8IQ9nQdLUTfYgrTXXf1fR0OlTHvEzGSHA9neovF7MjYnHBxZT0WOmo4javWNWS5IV0HWOdx9Dm3+i0hj8Mwv0jtsnbPNhH6q7pFYq3YxcUT5AOq9sG0HkCVx9FyYHWJTstkEDFFTpiVuAI2c9K/v7Fu2ZnKgCoBha7SHGK6PckTrsb1HTV5HHX9ccxxzMbBmnr1JvhPfhrED7sw8Fd1vUNMdYokiBYiVZfomg5yEzO6CTaY5gBZTsgSX5XXHx/euS5ipfW6G9aWuOdsTbtuFdZsiauPa32w9k2ThJ/0FBS4dA1Q2SqXS1p3bZjaOrkV51sNlAGM+kh/B1GXLoN1F5ssvrEsKsMS9COk1qwUmKeh3Zik/ai4XXuXf017moLzoufGnKflaX8Mi9k56rCuCtfsUHeVwHcgCEBv7iAJWLzT+BQqfKujjb0Irt4lM1t8L5dJWqcSnBMnC5bMLRlTEgE/KcIxicLApilhv5XqZaf9WACKI926DMdDVd33YBpqm/dVVZK2LtAMyi5lF+q0JD+Hue0oUrsZCceTdY72ZQ1eKRoDM20PpYqkrmTrpTkWFwE45zTFvdToXhTsfFh/qB3aNd62Fkr6LYnjgBTicNwGnLslZpPEZlIsDouFTiEZlkJvP3huInEcgJW5HctwxHnUxVOujdicXlUG4kD7ABsZGYTA+jPsj+F+thiceLAprk0F72Ja5hOJ44B04nB8ObTU6oq2DanHITsHzDy0UUuWcoK6W8XOg2QEuLbhHkmvca5fM5tAwvNTqi+IR5gWIEsxvTDj8w3B+IAg7aEZaaHba35Z02KwH1Q1EdkNxgG1FOxjnnBktors7FOr1gimdaywDAJd65PNfmUnQnf0cVuKJYc67OCUlZotykgcM8jsZWfpFOLXNYG4c+fU6aXKLh8VI5Pq7YNrfbC285XB2ltqc9VoElP96ZzufA6a7d8dizd27V4+ZniO0a6UM+xUpPf2Sf4jNCSkRLrlQmIIm3kMFN0nha0QZ2AX/xmkFsib5HCl0mml+t36shaE5OkDu5XOSnGXEOp1bUSBN4CadIhzVVDF3dDstJjEnl2u1Wf7uC3CqGPXWloMZ+V5NdCcu1aj7PZxAFA02QEx1XpiWuHmEQfu5xB7jnNAKefLcvVtABca0T1vCbbGUbDHI5o9pg3DeLpmY8wx1RCxYnQgDNKti6Oss2VpM88qFSLfdqk3ZUPFZASMO7Vnma3ZWjSEEtcGxHQTxGZoJi6NtobnKUh66As1LTiyG4PkBYJWaDuEDnNdxhKy0bkJ7BCHokayltzZmfkuMbZx7e9Y46ZaPwwu0x0n1b1ioyI7/LkLMeGSrEoF5aMiu9AOCZZrjik4YxnrZJPMqKhhKrLDnx6YwHtlzFmzWQ9fc/56ouROBNrXLisK/L9uHLlp+ZDILhJfhnchpW0oSIFXTalounVZHIUiO5fmgukVfTFcuHchtXo3AbuRJkAJi6EiCR03rrwnsmvJbdnxXXn5U4Bb+fkao9SH+qgI86uE7BCF+dN2yUadgshuTsAlCX4awW5BnI8VfGqUit54ar3zJ/ArC8qg6OpQPSPOdBEtIqf50pIATsnrW7omZhKWpcJ6GSucf5jnUuDWFowhlCFD3WRuLA4gzshJqLeI8bljALecrJLIrztn6gvtwjyQwIO5QFXUW7omspsVt6NwyZS89qN2nm+n8XvthsguFVTwIBnLA77MZfiIE5wbs2+K8Tihne6cCB95pT1YNeUIO/a1S5ssNs4uyId6XqSKCVWhaD8io+3yuhPiyazMxjI2SWifuXPGMaRlkiFwKIrshoU+4QXQPXqSQLkMDlGJbUJBXU1kVxSpWxKA84+dU/K6AwI7po0iogK340OpO2o/MuX0YoHeImNjBMLOEjBtYL35dEVIDgj1vSxx8LxBJIty6nNTWNpzsSwQlE0KIQnNmy9ck1DuApLxomMqEFTXRHY1WdYl7hQ4SiH9B360fMlXZVHNRRS0Xcj5WcC8r5OqUNQQgnMTj5MhkTYYlBM7PeLeTwtROSOFOBzskxQskt1SFWUWoGxKZOcEBw9Xx/Yh4w6Z1FDSTYStCtOuSgtYOC4tFPXceGG57EJ/hjDtEZ8r3usI4hexfGEMy7uj9u1+6LFZ2IClTTCscTyB/Jk//VM//at+9OmfwlvxpR/sLuHxk6eH3/d7/+jh5//KLxx+/Lf9psNv/J//WiHUhQ54//794fz8nP+HfSbHd+/OWf7s2SP+fAw6Y827XWV8FF8X/PbcDx8+HN6KL6QfPbx3ePzoAdu0lyeADxAi8PXy5ZvDmzdnh3v37hyePX2sH2dAP2B1ZBcPohWg0MDf2zfvDi9fvZWCj4cHD+6Jrzt8YLvL86Y3IlvaadHi3Ly/uDi8fXt2uOA3Eqt/4PHD+4d7d+8wrTXbYDd/X3718vDm7bvD6cnJ4aH4OJFzdvvkFts4NXE6/QicnZ3LGDk7XF7qxRFNQ/89fvzgcHoqU8JxbOlLAIvcx4/60hPG4Gs5d1+/eMWx+ezpo8MjGZvwz494JW28c3rKc7AG4LoQ2xcvXsvcu5DxcSLn7C5jOJX0HRHG5vTHsMRnKf/quRR89fWrw+vXb3j+nj17wvlQaxuAspn5bwzgeyvz7eWr14cPcv7QLrQPa8qpjBX9aapZgD2PBaXw8VbG5YXMdYSLXztA392/f/fw4P49xhO3QyPNW3xg33PduHAzJ1GyOviAvHr9Vta19/T19Mkjscfa0gfGMNamXve+f//h8O4M8wAfDUXbPnLePZR1k/NOdPRCpykcS+0qFyqsCm27uPgg/Xkpfi8Or2Utg98njx/qPJiZ4441swgK4A/Z9+LzucyDd7KW3WM/PpQxcsL5XrrWwabTbQm0TxA+fGINw/UAJHfvnTpftzkfSv7WgG0Th+9kDUPb0J9PHj3k+nVLfOiaKgEhsI04k2vpO7l+oz3oF5yzuzI2HskajfUZ4ybG/BgBUI11kfNMpgfa9lbGJvC5rCf35XqHdo9DHWZuXYFxIVpcC7BW4h7iifTh4yc6HvkCl4yTPQA/OCXov+dyz3D29vxwcopxgXX5Fucs+nUXfzxXGP+3ZJ18Q8F16DPpR9w3oG0mewFtOD/Ta877D7jm3DncvSv3JeLjjtwv6H2RQPpdIytgIJxQBeMe/7qBcYM2Yn15KO17grVS+rM/XpQtc1uIQ+ccw+c93yvxBx+PZf1C+9BOrJ0l25Pbut60r+dLn1zKubqQtRk+z87ey1r5lufqiaxduDfa87wR6CahRH9+/fwV749wbUPbcD3V+3WIqm8F+1GuNa9fy1opcw99h/GCPjqRPtW1EmtLYZysjAH3QxifuJ5/kPGJsYLzhTbeFX/tsaJOe7GYFnxhPKI/sf5j7OOc4b75jsyJbYj7hPdDuE+X9nzEtRXXWFlD78p90RNZx3A/hjmyF3CPoPcLOH9vD29enx1uyXXgO58/5fXV5gnixPUOc5PXQFnnCNz6SH9cyrg+f/fu8PVXzw+v5Zr5N/7m3+Gzxu/9t3/88A//wS9Im16pfid0zKmvv35++Mf/7Ps/+zM/9xd/Roo+OIElvOEYChCmM2TnOQHqTcfSJrjC47j+wfrx08O/83v+yOEv/ZW/efhtv/U3HX7sx36UJ5adKp17LpPz/cV76qLx7+UGEZ2OgcWJSvdjqPYAgYVaTrbckIIfJ/5cBjQm7l0ZyLi52XMhsgmIA9qLhQ/twyKLG2Drv67PdqMyoI1YbOEPpnfE34kMaJxGLEZYnHoYcakssvhI/124C5crUr/ycIDJqu1DVNuBiXrOfvzgLsQyDjFCZNG4zUW90bYVAWAR4kIUGMOHvkDRH/+jLq2HdLGRGw+5ccONKspwQ2U3G6grN1EZZgErzAO8wIQXtjBOTk4wD2SyS3+iT1VLUXQ9AJsLYHgriyQuJLgg3r93T/zI0iLEbJvTItY6C4B5gBft4J7tkXOGm2C0Czf7s0CEy1iI7XFDynkg/ck5j52oYP6dnq5YW0zd3CXgRUt84eYK6xjGKdcW3oC7uTDqEj4aunyQwTxw5xFHzj9p12256YfxZOvq/sSFXZDhFw/1WFvuyVzHOp3bxQXTcQhwTjH+38nagpsd9KO+wIT5JoyOtH0Ox+OAP7QL8wA45dqFsSnjFC9mzY6VCGYrHenOK87du3dyPbiUGym5Mb3DF7O0bUVXE+7tzKPf4AeAW5w/3JDinMGPC2UOJQM0S7gxz5DhHHd+8bB0KuMRNTFiopk4ON/lD23AdQcP8hiffKFO7hnAVu3HDPU4LGaWob9kXuNNBvQpxuGprMs4UjhexlqB87OsWQZnK/1ISBbXVbyxgaL78rCEuY1y3i9AvUIxC8SDF0XgD/Par8tSrusy2iaKqb8aOnHYWLnljmdyf4kX7XANx7V1eYEiJppunhkgbqZvHd7JgwDWZrQPD0toK8pxDlMHNo9KzU5UPdA23FvCBmMTL65CFw8uXCs3I/EMf3LA+MfY/CA+cX3DAyeuq1jAovvLWuCDsLGLdmG9BDXWFIx9HP1aOTJWBmNB2z7wmgNaHTMYm2gjzl/qalUTnZG+mSjzQHzyvgRtk3K8kIZ79T5i761YEDfOF6+t0ibMPa7R7vytaodHwdrxyx/PH+YBzhXXaL5xEFi5BO4Fca+Ee1BVwDqoL54+f/6CL2z+zV/4JT5Y/4Hf+9sPv/yPflEfrNG4DvTFoH0frPtPAMcGPnohwElFmOhwixeDN+tk6DsV1g9u3qgooBVyTdKngckgPwToN0QXSt2jiAkg1ENhmC9JgFJ1KgAHtCvBuqOuNT+ymW5L4AOLDzoSB18FyFHbbVsDZjcigPWjwIYJCv25rUmAUnVNcmh7lrbVt5ipLtxsQKI/LZ2hUV6raoAm0on+3oJQIsbAJHYq67fFOnRldbozLy4bZlaK8ZsoNMcujiu6cNE6hAQiQZUlra0ax+TmxsGyeU8uB9jRgBsRiNPRRF+AWjnmlkvF5S7pdv1tMadkBSrWbp+XA9YwXmSZS+EUnYxtsQUh/HxAQmuliHWLUixFxEqtDX/UMQeWt/SoFOEq9c9nseMBe/6Fm6qYZAUN8QzIo8jqQnAAmWZrU1MvSYHNBwUKLKmJsDYGShcZ21QbMCv8LQ+0mqcAlg7LMsRK4RaWMc2DlQMos7SLwaobonwptNI2lgg3b8+cOmtgLzvtd5QtkhX0xEF5XaHjZRJHwPurbarrJStIROBuPwnoqxibAelFxrbAwhKAHK3PvALgC5aDocDopbZhGPANDTq3UYG9iBaFNG0pIlaiTwgOuvNJ1rk+RRnFJyYkgHK6TJD25w5/3me6qbqXrKAhCbTIKkLF0F9ri610B9zSN4aY1tpIx2dqCJUWb8WNHaCqoRXteCPvxkxPiigrLjnN4xDG4utRzt2S1vJF13VSDld9Hbj2B2veruCChD+7geFHRpLe8h3r8l5XZIcNf9obkmOWAbGYBYTT7QkJTMoqhqydzobFE+LdNQTw+cB4rz60DQ7oj7w8mCsKTqG+ApdUpAJDL3UVpl3BkrQYZALi6qnVXfHueiLq1I/M1SePe25Ciu3AVy7hKYaWaARFQVBEUp5ItNGnWx5QzVLZy45jln8bN/gwHpAn4HcruHL1q8IyEyAt64j5zODKFx8+0RTbgCUX5D0P9miT5bVuaoO+iS9TSorbjF8vLqaj7yYznkBlRrwtsyTXKlcPaKmAqp2N8ah9KFJVENlRXF486UUXLxlY4SLTm3B7FxDZFOqDgA7y6sLZUFmFsIzKzIY/wL+744p83agQcWHoAyW6E6BpENcOHiiiHeWhMy7Om+btGKYdVK+xFeKASJUX6PCdMbVAgavDzsCCSKY34SM1zJl3LMhbPwJKr7B0WJYUjm8KjrmPkodInm5lZ3OShT0h4kK/CT82lvOAnYA+MD5R5PSYXsTMhoVQf3h/GkArdPm3lwNRYFqFrRAHRKrqAjAtHlyZt/VKjn9mEwLP40SKFcjz4ArQSB79zh8Uqg2Z2WjpHHs6Jpw/QKv7UiisbdZYejF1V87NqTi1OSE0Q18Oyqtl1mb9K2zQQ10iUtUX7ESZSQIDFCJJVM1u4FJKL1KskCMeIXl5cwXUcXVeiLDAcU9tC3wcAvjW5NLGphBxYWkzmIZlmBfnFgPFlcX1TGVpQFI8XjduwIP1cqTITo/60RHXX8sRm6TxYQi9jGrdVtHHPDzQI68+KPwIi97o6MVELyrjQtZM6EMU/I0uIAek+NGPQHdWapv5woaGwC1du+Ne4tvt8gAOKu7mHmnZLf3Uk7iNUVtRJ0rsR3Jjg69cf0aqG3zQX9QwitbLcVdRf/pQDVGor6UO1XXp1Yf+kEfC/GiZz8uR/SPHTUIujZ/nTkr4/CKCOYAyjVvqgy08R7Vx0RT4gjvdca9F2IU+lr5pCW2ZFssgz7bZ0W0okL0cnY75HhU1DewWbm6okMCtT22coo7rimSy/pgQ9W1p2eADhYDeAQhcOY+IsSHUNsm3yL+3gbaD84mS9HxlvnrieFRkk0IdhxApRDn0bms/ar0T0V9kfRywB6/vSkDKIYgp9tOTchyMVwrgR9QiWBbHWPKt7HMR9YcjE1KycDEvov3IbF0G42C9KQr0tRB8MgsCHfRvuU+GRexNlENf7EQdfGED/FyDiHYuSwwzcQBsKf6sQcyqAv9tgLmSz5LU4hAGKWA5N1fmyqFEPXXvJN/KPksC/2KBhOTBhx3XL8w3xiJplJVE1Z3kW9GnGPo2wdDB5h7KXFPnBLZelg2VPFIAl0Y5RNqOYxxj6dyMiON0IiUUbpKPfHQFY2CJoxiLFNKX6BnMF9rlbaw82Mo+a7Jw2fyya5xUE6yTDI6ZODWVfMv9LeLtcZRBQgvJWH+yfEYqsbBNrkz/NM+UtDWNq3tuuiK8lhE+TABfzmudriljMhKLtQgzzc02d0DpAsSlZbSgnebJHaXxApwCR0d3bUA/XC/Qcw7WGexuuSra/zKwzCpxkZQDdViwD5wXl9iTWdgkYDCGEu592+woCbtEr5Ea4If1rsupLzt+VHp3aKO9zwDLFJhDqR8hYPMfCwkO1oeA5uekDKmxylTJ5xHRujYWAV4Rska06jD6WMxecD4juHypaiusWXrEMqkewr3B/G+RBcixZ6Nyryu7sHwUPB3OcJnJx0CBW7IsicaKwrS3CODTYaHzlzwWTiAkU1gJxSWWWR1AT6Hq7AJ1lp07ZpfSqsgOx1VIDY00SA6L7Ep9wrJSud+lyA2spCaEJNS/L1GwXPqxFFwT0I9t9CzpRmesdnquiDcTGB8oxW4HkAubJLxbgGlGoxm3z0R2OI7CdLWdPkMxb0y5eeiqigL4vOyyPnGVGqNsLu92PFpqgVfysJIxkT0SugvACPIYq1C2EFYSCnbKHENv36UO9U7WIzQ2b1a2HPMSJ7Jb5d8Z+Vs7OxJLFFOCXQ1W5/wsD2qK2DTPTQl2TMsmaUrYQOadUhPQifWspCSAz4s7+nAFOGzDwrC0z9LWGtnrXy6yM7t1CNmWg5Kq/2GRXSsWrSorxKUNEgdqyC7U7FsdH9f6YI2PAz96cO/w8MFd/mM6vogJX2pl39DLV4Kx4WPDeLWCc1UnLL5gCDpeRGetIA71J93h+DFPceArL05nrdBPGCvEvwpEVxwNaJu++o32Sj3buF3AiSO+vAV+2ad8gUI2iY2vglmMFu8Kidut3EyzPfTGdp04f7NCP2k/OqEP9CNfSoQf9cG2USfvl1XiYrBXuyXlfCOPsQId+Ha6KyRrN/wJH0cKVg021I0XkZNbMl8KdjWxvmmKayt01Zn8MS91tK9zhG3pi7aBfShpLoriS8vQNvODo+TT8yGCL3gqladCDhzt/LmGSZLt1H4xfXA6of8x0XO12DItYq+qy0Gcydyjz8R2rdCPxhzy+XNHiH/ftq2iPpFexoW2z2D9GMaTSrEtkMhXeN70HGlfmjP0peiJHTmTPhiRzL8IynWsq4hTtpXtFX8cm1IUxqfxir2J4xkV6Fvb1BXS8Id69RP2S1uCOERK/ijwpU7om/NOyvEtxGF/eCn6Kov6AK/2mbYLLaM70UG9fuN5TYoxQCJfVqZc7EMInPAP58fx9fqjIpl/E56bZa7hhhJp9iNE6paxEcRrgvqOhP5snbS+5BEx4IjzZ7qZz1igG8UhkvrU+M0HV2a1k3wYUyYFf20JfAq/OFNfOOjgYbvTGG/L+a6OU0jR1yI2JuAHfchzyCdRbbfdp2R+K1KKgeXmMyhzTSR0vODagDrEBX3YLRL66Yn6cPOKjeOfCnxBx2LqymQcwq9tc+OFbYNovfUB+rbsryV5HJwL9KSwNkZ94GTxnUjiZzkHgaDM2iaiPjVBbtotvnpSjMP3CXTUl8qSRgxRXEGfhP3SEz8OKOA3H3rENMBxmQOp35IscbRiwfrB8yZpOnFjhXOc9YvwXJJPzwmfYZA/xbnFl6RiDOgXAOJLkSH3+YV5pMwAT+otRLl0CyruPVBvOpY2kV7hcfW3gn/27PPDT/6R/+Dwl/7y3zj81t/yr/LntvDtpLek4yRxePny9eHs7Iydi29/e/P6HTv3yeNHhwfyMC6nRlikQ3DYCFwQ4ePiQr/l9s27d/zKefwEydOnj9gmuhn1VTlP9kqOfbEEfH319cvDy9dvDw/u3z18ga+cxzfxSZu5KHZRceRh7/4Jl/iDn+cv9Nvy8LML+CZYTJ579923N6rJZuDc4Nv+8HM/+o2w+m2DwLMnjw/35fz5zmih2zxtF74l+Kvn0o+v3vIFGvxEmn6TIL6p+672pf5V0HVkvcjdm7cyHvlzP1qKd14w+fETWPC/+R1kWdmWV13x5TH4CP3tw4uXbw7f//I5v+wPYwU/n8GxggXQtbGIJByci2x8BVlw4vx9+dULfos8vikV3wgLP/qtqfrtwWGfjAPKGpBMc+kr2Ym/733/ubTvNV9kw08vYIzoPMACW/aj2YUvR2yA0wK+V2/e8GdB8C2w+CZ+fjMrFmhpF17cg8PEVR0NRcSPb9zEuMS3swIfZI0DHj54wJ/zQ5/uAX7DrRwvPsi6ImsX1i+MF3xLK75x84vPn3C++74XgT5iVIR92I6Jw1uWC3yDL372yn6aC/2J8/f08QN+C/kyhudhZwBjFSlw4aff7BtT0aeX4vfZs8f8KTGcP9+UEtpNSiBjW9qC6PGtoVij8dMuGJOfffZEv/Vczht9Un3jeHHdhLZizXzFn0Q8cDziJuJUbhJxzcOLSGGP5lT9KGCP9QOar9+cHb6Utr2Xfn367KGszXKtw42LtGt2XMbaujZgUGCtxLe2YnzgHGKtRruwVuLByDd+LcCLMSLx6rfF6zfw4ydYsEZjfP/Qdz7j9U4HbgMTTWZ74Fc2zIGvZK18J+Pys6ePZYw8pl+/LgNrxgj7bAE4cT39Ws4ZfrEBN5mY22g7ft4OP4WFG1f0s12Dcp9Sj7gtrgJQr/PulqyTL+Xa+opl35V+fPxIf66J90Tk6PRpgNjjkkOouLdDm7788gXPIddl3gvd5s0yfnorY6g3oQmNWq9xmAv4BnncFyGPn+77QuY4fgEATct8DPrkNTuYQ/giKPQUyr/8+oXeq4iPz2T90p+Kus08+nSoXQUd9COK4QNtwbUVfYqf90IFfD19/JC+NJoFOd1AEE6F1x4JGvcK35P7E1xz8HN6uHfGww/uxbCmTFAGKBhJEdbnF9KHWJfhW5895P5Exgl+6sueQ4b60gH9B9AktJNy9Cd+HQLXugv3SwdoF64/+BZ5b2yY8BtD5vj79/wZRPQnxiHuuWQh4T3YfX6ruyMf8dHTkXOH88XxIn2KI9qG+Yfxcgv3QzawiphoqNDgGQ+/GIT1BD+th58Vw7n6kR/6/HBP1i8OS1BC6FcSiAHfCM7rBStEBGfnh1cyl/CLMv+vv/7fy7pxefiDv++3H37xF/9ruYa+UB0HZ+FhUeNnnflzW//8y2/St4K7A49YUJYCJPVhD2UirgoPMNwwT2Ww6UK0XWSHPwW7zMoCGd1SOxHZuSOTXhYEuprV+qbIrik4CKc3CBHmRWOvvgSv+fVlLs8UBp6Vd7aQoyTgkpsLjgW3KVCvPnFtQ1qPKEeCKoGgrCV6oK7B8r5cEz62TSJMOEacKFMvhFYt5dCpbagLRB9CkvJwS8rgiPuwXI64aQz1fH1TAh6cN5cmZN6ZH3LLZj5k53VNUOYMKoI6JJe8+mSSssCVSCXLNUnbpvQ251D+dFnxa8sA94TwVWLMBc9LFy5f8RnMedkFoupFwUGOzCLhjsa1nC/8DWxOPxWp8tyyQ8oVaVqTqosbKqfC4yILX3cLdcnFUjnSk4erSsalVai44kBUl1LYFJJy9QbNM8G0HU2QjwW6sUTV0k+Im9dVOaLMIDnJa0HoY1Rk5zhx1P6xGFjnQH1XwT4c2aBXE7SJ4x5XFWmX7PFn5wfCInXJYywBV28Ldam/cPLNTmRxdEINpythqo3VZeI4IW5DRbRJXse61IFGjnZ3hyKWahXrqJeJ/DEYp4tkJGJnPuSPhQ5aRCVfZX5GRHaBgEAFWSQ0ywwBGx1HKFUO27Kxg/ygyE7T8IH94hJVS71dKywP6W1OD+txZOf61B62ceakhC8ucQy7cyIqPJogv0jAV9nUyOm7EsDXowL5kIvKqdDIS64CO20jz1HAbWBToYeN+n2RXSLgCIT95HRZwCzzFGyWRoU3dIKyVFydt3E+fJ0rdzndu4mn+lrkbSBeuyKhbqQPaNp7lHpuzCIvR++zJrKLeAviuLTdvkmE03AJKlUkUC6K7AJZ+hH7FFKGvvf9HzQSeW9jZa6YUO4SwnaFQHmtbgsQ9fXCtwod0mi+fzUIeuXO2wP2Kh7PqRbUw5pFiWegOXu0NhqTHto4DHCr2qWp3s/CFvO63C7OBMJTp4objfObvlI7A+2rpb8iFAtXwrhSThc6L8JIN9u+AY5bUfYQqRiKhW2k6jWKLd2r5xxjXXN+AQ4dVR2UopmHf9GXu4RzHxf8TwiDXzIdwiaHVdvmhPXpAvd+WeykhZaekPtrpemhTA9Eah7nkWs5CBCqFk2WQvgO1VPkdS1tgV1wRMVrWQOJhm0HkaUMCj3XWhruAaT86raoTcFMMP7SMWhg8Qz3oC5/AUITtIm60AEaMV1eUkWkFtuoL+1dpLHGWBo7pK33Ac2HyEsysFOZYFbh0lYUVg0iNpFcyuE7cqlgCrtUdzVAtLxQECMvzcbWdByxQSs3Rd5VDRXwaTS8KabpZb8gziOXaizwa7ypcSCiZEFxCA3AKBeAKPgdNqKW3hmeuuyj6XmnsCKaKJ5BBw1V7dIJriLW2m71m8LxlShlwNr1pnJXPQx+akBgn9Qx1FpSK98D1/9gvRL+ZusYcNzseKRF9vAHDi+uDLCyjeNqEBVHEoC9avXpoTFFpMr37564gn6yuEux82NmJzJ9WXeMYEp9ijJ0qBwkKMbG8gIap6QJ8MrhaAsTYsaLEgWg1Po7b5tr+2oM2G91kSFuAVB7RXcK1j/kCvhc7PYvHwX3dXTa7s+J7EjructGeWmDPIVThSf1Z86802GAKvY8H8ceyOOYwCbjMpYXgCbIu6paOchW0Bu0hFpBVYt0jMjyzI9VorTHmtNVLIR6mXKVsdhz1kAeh8MIZ9V4O9CDnIOYi64PTDLsGUfGM0E+rIqGVNoSIKerO1j6x4iNfCigLlKWIqsr5CFUKCrPQX9bWY7uxbMFCXnLF+rCeuumsLsMSVlKW3bTcp7AVL1/fAKAJTGLZLhuJvG0AYOIpQG91nGTGCD2KZx9UIqlEtto2B2dEYpj4EY8WNtE+cHD+KjdY3y3OHadPzcY36R2Lq9031CMLo4BcH54Q3BjsXWtGrDfaTksjo+duIfgfU047alGnCJBPjV1GgHykjZy6/A4g5ypwbLGwSBq1Hl8BUzHZQaBYZVjgrylOkEDQD02yUvWYpZlJA4rKXOXbWZRZHCFvq7mZqv7rfaG1TxiCNvAPskK8pIqQtXi0TJjyLVb9nPcMwDzeCy6NvvasvEcxL5IERUOONkaRxMgH3SQqu5+CzQRS+h7wux4WBfAjNXeTbxB71gnTfPZtHzvLvgW3+ITxqcwHUZibOpcbSPxim37yoZ4xmOqarYo5lwUgX8X4LvHG3lKIGWLN3OLXMsgwITqCHK6MfKWFuvGaDygHpvkJVeFxaul8pIiUNlUcEh1CjY5VV5SxbCqKA3o5XRD5EVgynEFWfECYTmO2Vhm9SvwNJN8K0KuqruKuH6QHGo91UEqIKebNHbIrHLiJnL1MkFYUtbYDuNcxb1nUFt49oyjiAkHR40DqDk4uuMySm6roVxTjCtwM96xdsdZzF+21uGq/PRwU+L41PHp9mMr8hveKkzyoYn+MfsfmasGXl/XrYcriHOjC/1SmZuEiQZBdVB9RC3WmSDfGbnXwTiuL+QcA3HEKsF8SmyRTXUzpRoaqhMsHrH+GgZZiWXK8fWsDetYblnhsuL1rsbhfAy7OmpMIB90MKGaoWAXF20hzzGzXOee+7GMXNXWIeUt+an4Xh1Sy9DqcBx0MKEaY9RoFXmArfaGSkP3op/E+jFZtqu07kpxg96xBtq3s/oN4VeP6z5J32IrbvhD5w8SupNJztWVnq52QP25D40jrxBbXUh/2k+P3AxMNsipbu0GIOcos1b9VCvmkHudIM6Nd8T1xZHTTcbisS2ochxlzm2e2jDuxceYN2phN6bewGaCuTio11eONUbJBYOqI2rQyeMYdNDAmtdicpOwpPPYsj3kDgYdQG1tLIldmWaCfG0cQwD5Bge7xjZJtnO/xCMT6XUOdg5rF9ywB+tv0cO3j4j74JvXjzdxeamgG2r8zbBHb1nHAar7MRw9yiEXRRUpxP9b28+83Bwg2sF+S9V6+Q5y9RrBJPEkwB56SL01va8NrWYXlSMz6KCn6uvG+GKtHnmAQbVR5HTzcewV0mqevQKIEJIOOoDatGrBwBXFNYtFFxOqI8ipdiSfwKZmbTIexaCDo8Yx0dCK6n7htWIpl/vS/YIQhGQxcdHNrr5jKHXNwbjjy0v8BPX14ggP1htu3qK+y7t5vGs/fRzzFvjbh/NvMYJL/JQGcIyJB85PbEL3w72CRm1wgW+Svw70vW6Na509rGLLvKQOpzeqPgLPNUEK1T1jyDAZyyBUtW6Amrg2L7kKTMdxBSFOu+iEXMaMwYTudBx15M1aF8eSnLAPAKvYMi/xGHUxqpeg4bnPudLn7mg2Yg9MOPBqltg7sL35dkAppLAM6dmwU/smWsoV4y7n1eIo71iveXDz76a0+hQ4+v8M3vzHzm8fjPfBN6Ifj9gI/OvF+v9/2Y6r8DzrA/p9myuIfNDFdZ6/EP1+62sY9m5T7nnJ7evpiMgbMY6u3QT5ljgKyKnGyDOtjTHBPKbYSDiKlpvZEPJG7IgJ8iHVRKGhH1cNkSu8Wk1/kMch99y2Z+2ci52gTouuUbhDTHWKCQcl1UHTMWwg2z2OFmGvfgMS2txLw++RQlKAvOag47hZfdSgPY72UXDc7x/1weVI5FfxsHUVPn6w8W0P7wV+Q7brTr8kMXE1C9RNRb/10DhyHw27OHIcE+hHcn2xxp4n49g77JBvhnunOEBjsmAn8kmU4+jFcpxYW6xZXViA9HFCmsdAHH0V1cibNUBuqKou3AvavKjN9ds2day1U2yOY5v7fbAibI/ErkwzQV5UXRtcCvDswLVLOBMkO4W9GVcZR+THMjPO6zZ7f2Hu0f/HessjzlV+4U4rzmt/TCu8S785piM3Sn9q5Np7roubH+ENgKw5V/fvueLsKr4VvOVi0D3UriDSPm5EEOPohzvYsyWVjX0x6NnBaZrBnPEKDJKvjqNsFJeuJifWW5Y8l9i2eBhDFodkcq+VODLjvaCkw9SjcTidnmpcP0oumFAdQU43Sp7rbQmrHEefkZfZ3a+1Bb/9UBSjeoOI6ZAbdFBSHTQdw1oysbuKOGo+9vAdcYSZic+GQXGPWFZhiXP5d7c0mF5+X1zJk+vQOjHUzuN2Rg3e63U9he34oHF1z0eI+XrO17fYH1ivrmbsiJdrmmdrR2vL7so+ig03oasrcgu0XZVr03DLKGn0rfbGtMc1IQ7bTJA3VfPKljrq4vq8ZBxr7RSzcfjavuocGlxdN2viqNlsadOsbUMfVXF1XtJDqj1nvWA8jrUexhB6bnnCdcLrjhjsgkEHPrBRqHLNJKfLS5oQ1VTb8hMsBcC6xbCNfQb0ZO56blF/1NAmyI8aRw+1jnBlWXVNfzuu7i3hCvR/q9G4+JuAv0Uf1/T88Y3Dln78QToHx56fC/+n16uIvdQ/P9hztD9ixjRUa7gv+6RzED6jDKmbblDZVJhExDVB3lQd5AiQ05U5Wsyo2zovRuNQJHW58W6Yot0xjpxqgryiakV6LLxEWHnBH6VxTVlvDKHtHE85jrzEI67aFRm1K6iVeyCfKQ1g2GbCwdpYKsiptpCL7W6xgahH5up385mAvDl5092esWRcKBh0MKG6Cwqx4ldQLB0eiCuI78oerHEhbV1My+/soOyG3JraybjKcMRfqVc+PXwzWvGDCH0l3Qa/4pg/J09fpRu2vYZQ3JTdkVIf0dXNQtDQsM0j7YdOX8+uEIUFuGQ84rgHH5iRrSBdHUduiBIvskvnZRORqiaKlhN0C5AbNHR6o9o9bOLZK4geen42xNE3hcagA6dqHzbLZ9ogj0Os7Ug3Y54jtyhw7BHaEErRSBmKWzH06jdjgnxUdUAvb1ZeMgdnu4XCo0Oyi48Oij4ajlG1Ji6xGTObcDCh2tSb4YngjHrcR8C1v2PdQqnNV/qYHTg7Uv/30XF8pf0xCd78yQ6vHX0sRXqDgt8Syk0+B5tRGH/6K1zW6h1mRkiBMeOSxwC48bF2jMtj+QFvzH0sTzcHvoX6xOfmvisbRF8dGg2ttKqj3gfGiBFsIFoZR83EdXGgMEGeqE5YZoBtbJ+XAFt8jCDzGmZ6zjPj7ajG0sJ0HG3lnG6MnFqyM+2t1zbwxJ7zEkO5VGAVVYU+cq95SQnUGFNdD+Eepp+No6MfVyM36CBUDU1S81ZdAFTF1Q3lBOOaayDsfsF1qDlEea3uqnH0WCbITdWb7HjvVSVyFS1HVrdbMAt2f7De/pCRtjLOH6EP6qg52/1J6hv4aHbrlv8Cs29g6zIcq41F3hvRoeHkQPpKZ+Y0wi7Lu+84sYNVfV3vCePZufmniJgJM7s817r5qO2eiLirWlaomVCbldbwmmYMakWqY3Y15NZhiabbOvugyDg69fYPJwDIBx00VKNin2nzxrXItfWPhdxrUsLs8WODh9VejhLeCtJVjagb5HQT5KY6YdJCHsca4p2CqaLDvzbsY2BFHBb+x4+4d28toCsamqhPWheh3+hdYNqDfCVu9DvWNwFXeUtc9tWPYDZGDsNwLIJg74aKg+qAD53t7beKvqOhUK4sXkWp924uVkRbMakyreyQ0CxM43TqxSM4sUiu9LMKe/tK+Ni6pIlbgGnNqX1E9OhRbxf92ydyGZNk2LwsPuRXxIwXBylyk+HtA54lOUFeUS0Xx6U8jwn0BQbTq5ALeN5cmnAZHsKKSGkMMInNJIc/yGX+eSXoosyPJcjuALlP9bEqjsCAyZAgJZsgL6iiv8J+NJVsrCdAdazSMRjAGoZyHHNMa/yWsJpnPuQINdP4AWbwHb2ZWAb0YpUZcgdRn7QoIvecl4xgj1imkDo8agATfTKhauBacwvjcMRwjnwylE8SV/5gHS4fOQYXlCsE4tFB5hKGdkOmsNxcaIIfU4Vo9c4wZwLeNLohcARn6DPelHL75gJn6tKdu93g6MZpj9PD9mAB/jEPCHYo4CJ0vMCb3ozzqIkFK11YP4JP22Qwn6qDj7qvb0EM8Cw/AdECdHbw6i6G3FqUO7jjC2clDteZt925XIvREC8/XC7nzkkVo6TU0ejzZtYIUF6rS9BRzav0fOI7WXT8qlgHx/od8iMi9cz5XPitPpaYshmEhpuB/lqE+VEHYUw9UM8MFiM0GdfW8BwpYr0mnJqda2T5nTzRT8pgfZQ+dtJC7FVtQ1gu9BdrAHnJLHLeHud2nyWErNMeYLApLDPGecNB8tHpmyCfiaOji+pYJS/pYU67jnIsJeTluPJ0psMmmEfvmWtMASiuVBUBXdx/YN3yBS1MkEO1pG5zPVgvJ1gdauQDGDZLFRuGK0PZC9f+jvUHuSmq4Yjzooir9ldFNij6kc3EbvS0OWqjhbzGH5bvEMMYRV9rVSjXPIk9dujH/bBTp7g2FZs26cJuGPMLrhEd50Tqz/EHTptudoqhdqHfGaVLMFqadfEGjLRkurk7d09MN0Geqkb5uSChHVssJb5cEugrnz8y9KHWIXFajAGFewcnfAvlBHlXNVCIdF0mmfIxXZxroqjasO9UxdVLiZ+30eRtkG1EHscglpD3xZpFa884OFfCFXWioSVVybOoSFEs9EBtrNHWPyZCz9o7rVikDp8uIuS4Y9jFawzcjbxwDpWeWqN+qSopjZAHmFCdx0QsqdrKuMzs9jG/VXcSNycSQ9C5aT+n697K81BEi8vXIWECrFmIK8ip8JrbvghDB5b0zp6E2HOHDj1UYe/2/aCCD4sufRS4c5idyuK5DQGFrlIbPfMZF6Yb6I+abseMpyTIvXDkxqYP2cjv5TLl2WW8g3Q6QGcQ2FkypkIuLqkiUcutBnkccs8N+x71nOv9kDdiPdxgWcbMBPmAaqs6Haex7gC5IVSrmgxyCXLPLpcEPM64DnkcdWR6M8YjEK7pF+iAjXG0TLVugjyMpbFIUmWANlYJyRcM0GxG2bOg5rw98dYj4nGZRj9nGIojv26OuYDVkIMx1UGqMjrGqyZaggpFi7lct0MsCW7Wg3WjfahidfIKOLJ7nCPHXgX94OjSe4LvoLmZ46klH7+75hNVtDQYsyNfOGUCX+rt7yUqRWlz20BjR+OCvyA4/agJPj7tCoB+84oABT40rN9UPYK+o5rG/i91bAf6OProzs4h2rnSnl4OcGw1fZS1AlaPMG/12sa4LkOzcsHCtxiwDBuLlvIwOQyx8fFSwGvcwclhvochpRhioh+D04/C6VyXXY1qhYsa2F45Yl5rewUubbIGtIvstWHLR4ydggj+L0yFFWPwvAWwzvhzpG5yzbptiKpGULGczzGsiSPCpHoEsW2Zs861B8LxwZoELZIaKn0EqphugrygWrWWCs4B2fm5ECgnWUG5xI7sm1yFiJrq6kMb2jUQV5uRywrATx/+XUBBh3MVhN7WLAI+TOyQxOZRKptB6MNhSU+QQ7WpzpXZJV0KHwGXdul5Qol1QErVJSfYRYE44iI61R7U06SDloQ+mGZdBVLZ+1eFUYCGVCLhsFSgQK+5GlyAZoANwC60dT61CHefhkEHKV8JqT8/XrDrYTAOg+sn+3eS6nkaiTtCYsB2OCGWuiqtr6hqDMMYtjP1cb0P1kFH82T6Ds9RrmoYTMIveAKsdR5Ip2cidIv0yjBk+uuClJ3prMBhx/YaFY6ujXkcO8HxE+wv2Vk+9Lm2eRJ4+N1CEYqc6xzZAxL8FH15tGv3BWLCqwqBz7X9GCEn4RyRc7e0X/LDTc0V4cG8hA+6IYbpgZ6yc5arTXnZgMCPNbyLudigjXXFoKkgbwM4RJpfBUeyC1cOo9VhIjsbL0k/Lu6XFNHrb6gnJi2Y+5pJTjdBXtDFN7SuwXgcSbll17mlXWhanN61UFKM6okixz70aeMTEeKSsk4RTVWt4B5tR+M7fZfTLbm6qc5u04ztK+gohXwKybmCpU72/qZBwXKntxeUMyANXKK0OI6A1XGoA+yz1nlOetbkCKqqyfg0h+hXpl19grgkry9B/ZiuHrGnVDuxjdwqLTEPCrzAyXZx7ZKIxt/9aGLxEPvTvtM8U5bVIkWaX4PEXrvTCifIh1VtoMwA5BOxGMREx8cK2yoSLp8ttCt1Pdx0UYSuzCWaJHZpa8J8WrcHrvXBGufvw/v3/D/r9xcfDhdyRCMvLy/5hT942ObDDP6ZH5uOYFe+lKko31qBZ+Nimp4ApJc6rwObUERzVMCtr3M5cYPAXvvCUVxQD7GoncaVcqVCu5K4DX8EjshK8Np2V4TjBtEYzJcTgWuignqqw7iRN0F+QMDKI325AiYA9iDzDIEl0Lc+XNmPbIQkIFTScgBV1MEmik5rsZ0UjQFckjHIhSp6AQEJio6X2X7EIlQq13MDyF4TmrR4+AefqlfiONy6XSgP+1/PAezJIu3SF7SQU17+7xL+6Ecs5JhzJiL6obCNQV7DV36SO1jbfL3zxfyEqI1xOT4RwNYtA0aJ+WF8OBaFrR8SW0MU6gx7FdljDAWb9wH/HUFf4kBB25CyAvGrnnXucZNycJf6Y0bIGqTpD/NACqL6wGfWb6jw493KQ10nsHcc5JNNoa1jK60IlHpQ/wUxLpUgnkToRwwWf8jjYCWi5YrAafwzou0TPmQMkmTLgmZdygWXfct0W0jlxnUmxsiDprUXcdQ8dKz98Gn9sfSZE1FvifoTMK2ebR0mWL6It5UqldB3KKGOE88Dfm0RjkhB6P+DcyA11i7znUorDm0LNl8iTkTMLziw4Whp2ZiSAjk1YuXqOrL0ic4TKwcd1i66tWubKOJo/dGT0E9LdGfQNmiJ7eP+Wfot9tcS7wudQ0v1YZ5wuCW3xviXTejRTopjv6mYjhOzc2I+bSwAjMGVIcMsjhStN4n4vM9cbBMryUPfcUla95rC0XzF8bUljgNHeFU+ijsAnB9QkgItjq/FqZT8jUgE8blA2iaD1p+TUMSuJcbNPPXRT2iHFAgwdNSTJlTX2gmpbVbvRHZemOdeOBddRsByuIIzJNyxJh6lSogDk26dFB/YbCVDuy0cDdDEygaFWApszzPjfAJWQwmSvq1sOxML3LMihGNZ8hcioVpi4YHyWt1WoAdb0B5WWNoED+U4nkD+zJ/+qZ/+VT/69E/dvXPncLvwLaAhrDGPHj05/Bu/6w8d/vJf+VuHH//x33z4db/2h6X04+Hk5PbhQh608YrX27dn5Ht/fiEP4BccvA8f3JP0ByVhCLZfD8zHD+KTnS0n6cLxn56eHO6cSBPl5KIOfjAA6M+f8AFANTnb9CUrz/v3H+gbPxtz986p7z9czO7cPT2cS9uZ534F4MsZX1zIwHt/IUXo5xP37aVyGbmNbzDVKbUV2sqPhw/SjzhPaDa7ShJI370jfm9j2KzHKcZI8MV34D6XdmHc4MuiTk6kH9Ee8Yu2WcP2ah/OFyYwMuDkuRVnd2S88Od/XPkqiCF8sLP0j2U4P5gH5+/fsxBjA/0Av2jrOo9gL9ghBmkfxh4unviG2xOOS/SpjRe1pesC7t27ezg7O3e5GM5SjrLJOAHH+fmHw/uLC+GWfpR5cOLOm7YNqDjqAHMY4wKAXzQD8wD9iPMGPzhn8GPzQAFtwLXRsgNAuwBwYc1S/2ir7N1YwTqn54+qAdAzo8g1wc+LvFtb8K3ZJ9IHurbc1th80+badv/+XZ6jC+GFa79Wwp+LBXynWFukbRgiIXUebQHghZU31P7gzaP4A3gBlT5FWzFWTk9PlVsc9noP4xI872W9KAL+cY4c4ItrtLQTYwX+8DF0zoOOL6KpklZKXNIuXt8kBL8uiz+MF6aX0MbgXGibNGP9ixe1cT3AeMEYYduk4pafBxhHNCHSvsWcCfvKwBKnirUy/JJSqOscP6Efc4B979zVQCvZoR28yRL5cInrqviV8vv37vB6p4E5dF2VFIL+cNXoJ4xFjCeba+xHqV/WZTGSNE3CGAyOq4Q4ZF0zeT8k7cMI5Los6zO6UseL6mJOXMhcJeC75DeFs4UqziuyaBfGP8ruyTWH/QiXbI8zGIRp835E+BmS7MglZbhnOD+XdVmOHO9oj6jY+gydGFnBELCO4dr0ATfh4kv+9L5IYronY4VrF5yhD8wpgq26yyuojmI3YHTPAp4/jBlwYx5gPmgfyEk0TfpnUlH1DSyV7FX+6VjFWmLr9R0ZE6eYd7IZ9ZIyuH5Oi0O4eqgwTCawVur5w3zH+WPb2C4RznUYlwHKYTif6EOulcLPuSZ/ONpaWXOH9teQ1hgH1xbxhbyOGR0buOfDdYF67p6ISe4NFX9SHK2fkkQzwM05J37gw8YHjpjjGKPnZ3IfWELF1YJYAeME5wtrl44ZCUKWTcwB3GOyH1GG2GCQ8ks9i4JmeBRiUSrlw9rCeyPRQ5v8Gu3seG8mgnH16NEDiVOu91zX1Obly9eHFy9fHd69Oz/8vb//K5J+c/h3/q3ffPin/+SXpH/eFUNK8V7uA7/++vnhn/5/vvrZn/m5v/gzUiTkFJjjwoVjKECYzlBodgTUm46lTbAC4IgnpNUP1j/xO//A4S//l794+G2/7Tcdfs2v/iHpQL15Ad6/l4VPLgyYkHyQwYM1B5o4xsmkm5avarszYGjgAQImsLKBZAMZ4GCgPxyBMN2D6AqnTqLYjou7ZLEgcEF35dBT7VEfZXhrhIAFQfwho/0nKfSlJpjPMeN/4UBbeb5cHgAT+1R8Lawr22dmiFt82UUSDnV8uHZxH1wgVyKMEg8tGC5h41DPiwgyRV+j7VRbHSsK0IEZbdQFEC8eaBtZo05FRn04VNWVy8YmvWgQhDswYb1cAuZMtV6K2UQ6kPmHtnG8YB5Ym4zfOJKAK9R1KBv8oG3wjXuZZbxILY8aO86B9XHmOwN0aK7tckD+Ui4IPJ+qQjBJ7hi8QVgNzCvnXPyxTyXr1xYXHHUQDtdqiLPpwtn7tuh5o7lwW+hsg2UypL4SPWTpw9UEPPQrgjbp/PjI9ZkPFKoiIIEmK0AtaVM1dSiiFRgJ8GNrC/rL2qZhcedAVk0WUK+JgbbhOgjgm07pR2R8HAJlb1ZqYwRt49iUjf3obuzpSxvo+5wx6A4qClUpYKmAvZ4rpYGx3SiSLyIx4gp6/uALm9DgfJlfPOzCp8tmqNKGoJKOBxIhfilDG3AjbC+GcIy4eaXnDIDjvpe2Bp3Rt81rZHnKnKW6c369y9A30gYrq4Bt1LXS7hlwb6b+kAvsO1QxnLLwYwM4FkRwzrguO+hcc/W0g4RtKMDRV4Gnevcqg45NJDDvNAFfuMFPPfVoM6A9vElQ8Jw4FowVricIBX3K9qHavMCzpXN0a3Bg/8rBzp+U6flDpepRDRvbrvA/wepbr7olLDWSkj4FDx5+0G6sJZwH/IOm6mwDeHQPJrRLY8f4cbXoSyd+roagnimPwBSXfuLaIkfU2AtNWgV/kvXnsQPoiSF5JentJKttUx0Uo4b1psMIAMvnqNc4OAWOEdAhFmuDnDu8QOHdCLTVC7Qfw3g6schOz4lmdB1TTnsxROu0zIzQx3ix/kQeqg0wOzs/Pzz/+gWPf/f//cuH12/ODr/n3/oth3/+z/7u4UwerEdwDo7nL3Z9sMZDcQtoFpvmjiXBLLz9h37fv/r7nzy+93u5IPmObuPu3XuHH/1Vv/7wj//J/3T44R/67uHJk0ecd3oBxE22u9EWPrx7hhOAzgS9euBpXY2wVyztz7mBbUmHU4h6TQyNXfUXGy1zQLuWxrnDKL9DS52urS06WTXl/K5EzaUuQkutnS24ym1qLGWAazkrcsSfHrQ9bmPG9NT9GJxJHdoIU3PDxLuwBXiLS89BErQXsHG0lKsP79kdx2EM8Sh33tx9gXNF6FjR+qWPWxAFBF3Q07ZgJ8I/me8o8rqSYNrprABiDMeKbpLilcQgTnjDpTnWSHCq4Qod4lwBjhYH6kqCPuWo50zLUNnl6iqkoDP6Q3usBfTlztvS54Yw3YIGg3Fp7bAxSkihb59PKOJcB0LpYxTD2Na3SKAptIs62AV2I9CxASysYVr7cSmx8a70sZNBlwtqBtJ4nQUi8qdpi2CJpIZ6jUIZtFHWPoX1oxQwgYp8vGifWX4gDrQnHCcEak1D/Wy96caQI5OsWY7Rw4+RUVSVhVX/VMWl2UmujTrPygRTMQCRgfYjN3UVVEv7ov7TOZp1u0MvDjWTPdZE+lRo2xx6JB5lRY4JBoh6+NHs4k0QnDeWbhoj6CPHw72MYzksYxMZuIReOeYIXRXlVfrAhwjLIMIR07jr3wwiAyMW4R82UYBD+PK6qsMNyQrGYzF/IkYIf5pSdM9d3VupRn2poF08Z94FKizrC6NkG+VYin0V+GV92s4ylYP1vxFgh3GJM7MAswAl4bBs0tZQMVJfuueME0dQNX+IUSNaCJhyCktpB+RZoGNFS3TOLXlAy3Q+6rvXkufHXRT4lMm7d2f89Oq//N6X/CTIj/3aHzq8eP4vD/iE8wjwItfZ2dnh+ct3f+2v/je/8lelKAxiCWYCvf7QViksbYIHahxXv2P95Olnh9/ze37y8Jf+yt86/PYf/82HX/trfoQP09J/Qvzx8PrN2wM+7nRbcvh4ydn5mVToRy/u3r0jpfAz3+6aBT5egId3fNwDHyvGjffde3f5MbKhhXYINpF0ouDdx3dyUtE+fHTrwYP7+vFQAfqCr4bVMNN0dtVH6cP3h7fvzml7lx+9wKtE7qOb7t2KUfQ0ET8+Smyv7imkT+Xc4SNC7APtjGnAzs4J9vgI2buzc/YjPhqHcXhL2oZXvP0rYTUMhmBqYMLHYfExFoSPPOMRv/iYKfyHuj103YsCehDzCh95efP2jP4e3L/Hj8+gbboYOv0VwNjHR6YN6C688vz27TvW8RVD9xEy9Gf8EWaXaDQEHxfGGEuBdtkQgC+cQ/A/5Dw4JTWXk9b5G0A4XsCJcXkmfYlytNteEMQRnwRYgODavnuR4fkd4xLvQvL/zhiLflQTH8/Om9ZjDJCqii/9lIG+S4H5jvOHj089eCBjk+cgPFETviLg4+34b8xbnAt4ARRlbJubf+F4KmHWMzzwI2viA59gQtvgL5wHUdNqKDjWMZ6sE44L/YmxiWsC12jxZ58W4bs/ic96u+o1BKikPXqt04/54bzBD95N5ken88HSRK6t1x3GLFz4GNwbaRv69f4914+y6SdGEJA1T8dstw0Oqqq6+lFiuclx/YTzh76GL34azJVnGHMVAWNe3/FE28Qv+lF4Hj54INcdGY81Xz1nWbV2jPQKq84v5Loq6zLmBD5mDEF57ZMbeYmhXgOACv33Vm4m8VFRXGswp3HtPjm95eacctjHcVuoeUM3iRvW4/4E9wy4juPjmFizEIg2rcYwCj0hYME7pZiHr6UfcR5tXUYfMo2xEmLSdd4f+DcW9Y+xomv05eGe3J88eHBP72O1WtBx1o0Fa6Mp6b848lp3+0TXZWkf5x07VbXqlA1nrgrnitcBtFHGyZn72PADGZf37usc900jwlzMX/WGMeBqsW6BAQ8pb96+/f+z96ddtyzbXR+4dt/vfc69V9IF1NMIgRAGC2yEVKaxyy4XVR+HweCVh1/oBWPwZWrUqHLJ9CobXBKoASEQfd9I995zdt/vmr//jJkZmRmZGZEr13qefe7+r2dmRjNjdtFkszLXo7HJMYB5oKeJjDf37Ri4CF/HiCEXU8jX+YVV0sf+KoZlGMTOXkCbMYwfxqeOrZYmvoyR2zZWdD40COiC7GJV35iYogvfuGD0Oc5VkOmwtqybY8xrW/HRqvEHv9DJuGEOMHKYc7ftfNaPcWml86SBTVl2uRR4jeKHECN81Ni0vnpw/476zWU74tqB4yDtb9kxipgwppDjj3E/1msdf//Xf/Pw9OnLw5/86R8//ON//PcOL188l4w1nOIb6/kYOKgPnkgHsUKxZyXfdGH90C6sf/Zn/4fD3/iFXzn8gR//vYcf/P5vWrB88WP/8qWdzJjTqOGrfu5MMFnu3b2ti7MemX+zrq7BTzI0eXQHg/dv/H3uu6ZPi0IFatUzKOBG35OnL2wQvJJPDx7cTYPLLKrU2QIW9KfPbMCZ+tt2gqh3gq2/0Mmjom6XYXMcE8x2Tn6ZODrRkbs+Se7etRO41H8WYpWPUaO+iw66rM+ePbMLMxsjHIw5gPjjf3bCYfk9QpmLYDGIE3vAnjFy5x4XhNeUl84aRyrg8q4cnj9/eXj89Jn5++Hw8ME9zQXpMYqDXI6t6vGFVy+ePHluc9AuKGx80Gec3BBPvzHSKh/ukY3mV/j25eOnepSHBf2hzQO/eWYtxidURwIffB680EEkbvT4xUt6t/tYqFMM+Gc7nXTbGFVeg94OkJzkcOAK3h2AJNYU5hy+MV64IORg/OD+3XTiLTOaMbGSMWIX1cwFPQZrQCdx5MT0hh0LNikqgRiZLGJI/PCJC0L03b93V2v0KdZL5hQ3Dp48fa41WnG0sRlrSvdbETV+yryyjVGFby9evLYLGR5ju2Jj08cjNwk5tnJBn6sqS1uAGU0bhiD2c3Pp8ZNneq+bi6b7tjYTR/pQDJWYcKKHQtPD+IjfM8B2fGS+6eJFxxxvcizcL7/pgi6OPVwQcjry8OF9nSRSXoQcmHixjhRHdPG+3ytbK+8Tx/ucM/gFRdO4XLEDX+i7J3YMIK6cK+kmsulgbseamXvZoN2RBMS6zDr51M5ROCd79OiBjq0w6YS7AWvcjDnGCeORNYwLeG5kUc7vspAGMz1Yjc4OS7B+MSTQx3kRFxh3bt/WSf5Vm+OqDKhhm88TEFf7cFxlbabP7psu9aHFU+Mlsc4id2AG9B1fEDEfOH4/M11o7tZK5YZo9Uzjmj8T5A+2cRH/9vAl8+DVW92AZB5o/WIuVI6XKi7TjY8cA/y6wI7dnO9pHlzXl0ac1+bdtwW5LRx74jdn9GqqEWNE/Wc6u7VFjep8HSOa6gaT9Rk3fDifxDcmP3PCLzIrsWILNdjtv0/kv7XB71L4edF1O7+8051/0d1AfrbGtTPB+w35dM5T8/G5nfPRV59/9kBrtC66c1ieONOvHHcDsHGd9u3vfHl4bftf+wdcWL84/PR//eOH3/iNX7Tj6MVdWO97xnoECHYMzEgPrE51TGINBuuYjs/KRN5Xm4iOpkP55MNwIH+FOOANy8K+OXIeJTp4noPYlP9IMgPZuxZP47O/Q+VE9TFx7KnX5S753VMyrtdGLvpCZ0bUDcu8zZjgE69kGEk+8H3Pu08sNT6k0/b2uULGFTkPHxlEmf3tEsekD9Knh+7ZWrnqFYNy+56cf4kAex8XZFSkeRflfDReSDfR1IaQRx91sDL0dm2if4+gXJ6Pc0uMQX3nl7LbCR3Sg74Y+1aeSKsYiR18yyn6RMJdkYMsviUat1snmdoR+Shnr9EYecs5T9TvQCYwfOt9NKi+t2MfSqKV9klMOkAaGxTHIOlfIUSJd0ryKdUZlyty5zwnPk54nKdvl/dHBRmzTmp0/LR8p8tgBZJrn4gx5FV9vkSKR+iAZCe2+dgPPgr5WMLbcK9JvMdS0kta0j1NIn6deMg3ooW+mSXx+/iQQpsDcQOeom6MhI4aWrGDrvNzH60gluEvfeCxtuhVebSxNKTiGjIdXf+H/fKKNSuVG9PwHGydJmNkRFqbLKG89AWs3LbvTGdnVwPlsYDCDvZxrqc6lCRYLvFTl2ilb1ZJ8fKYgdAt+zp9UNI3R7IDytsskyONTbVD1pDHY0J5A5kd3sYLor30yCf2Xl9La+PEyXiMibRgCT50YSdH9ccRdjhZngTe+J8h4onOjBr7Zki9nKREOx520N42mJHzLdKKLR7rSHsbIbXVOTr1ttf8FG0bJx4nl0WhbW0vbULYI56cVOfkfDlR6DzA95G7OHRzewbUB0+kg7goZ88thE3fWH/26PPDn/kz/1d9Y/0H/8DvO/zA93+fBf19uov9/vDs2Qv/xtoa8DgS32BzZ4pv6bjbrTtmE2wLKn3Nr+xxV4pvX3jklj138fmmJ+7ONWPGnJj06Pjy8TPdveTbq88+u6dHYImh7vJt0TkD9HEXjLvdDHJ9q3TddemxvLhDa0q5aDsOPAHw7vDc+iy+QUAkUu/fu324feem5ymo8RG+GdA39Bt3urn7xV18xogeb9cd/fRY0E7AFO6S+iP1OOELL98m3b9/z+8udlgwvBKo4GSYO/d8c/bFl081fh49vKfxiW/0oU7q1txcMcf1+Njjm7ovvniiu5mME+4mUse3utDWmPJtanwr7AcsfnX8yuHbpuup+cedyc8fPdCYxB/8dlUVd/NnEPED3DlnnPANE7bcunlTY0RjRb+0bv1XqWidzX9wjqcpuCNMA34sio5g/nFX3x+18q6RPHO2Un0B/Kq0nYDyrbXNCb5t4mkfnk757OF9PXkQfPwdOy8YG3wbn39jzV1lf6rI5njhvbotGpHCPOAOPjp4/A/feFXooc05vkX2b0SOid0QfIvFI9GsY1/anGON5tHGhzbv+E8R6OMb6y6EmeI6G3Iuj5PWaBsrrNPU8ioS6xljF93Mm4joQMeCwnEVcfQTEp6keH344vFTxZXjHN++sI7omwFrCF/TExyhLBlJ+3jcjzTE2sV8u//gjsm+ZqxxgbPgRCUYhxwLbIjoW3/GJt8cf/bZA5tvfNNao6XODuzmJJE5xKPZrMv4yfh4YOuyvrG28aP1K7XJRddoURijww3oYj15bOcMPG3AmqVjt+niKYB4AiZfYzssKBxXcT4U6zK/tMs5CicNn3/+UK/p0MC/iazxYoRxk+Qf84lvoIgj39ixLt+65ccZnn7ZchzP1/0cjENkaT2xNGsz3yLryQ1buzi28sSbbDOVZa1ttmj8kzCbvvjy2eHp8xc61sXTWT7vspgOdwuYcmiNTOddzD++yYOLdZJvrTmOz2Kmalxsos3WPk2w+Eb3O3Ycf2nzgKc98Y3zSsaKXi+ZE17CHGsaL8w9jgHMPR8jfi7Lnnng50M7HA+SAI45jE/WL9YYxg7rJDFlrIZhEZMebRbQnuMq53roZEzomsDih1962rMgsk7LlIubn1z7oJNxw6PW75l/puu+HRPQj2eTlgsKx1VpeAjEj+M2Y5OndbnOY45+4+uP0lNF1p5+MyExZ/xJO5sbVu+DzSrN1g9m87e+84WNuzeHX/21f2TnOu8Of/y//D2HX/u1v23H66/So+BpgVhCWMOF9Z/9b/9vh7/xt3758BN/8McOP/gDdmFtnayDugXv2bPnuqAGHCB5z40J+ugzHuuK90RmfWsCfcUEZUGH9G6pDbCHNrBYZDmAVWPJpBSauLDm0Zlvf/FUFxScaH/taw994hgGB+RZrPsPBwM1BjInicSNA6QeLzQ9t29zYe2P5a10XxXoGyYqCx/x9Aliwu2PxVYHZwPli05i/Ao4IKODBZ0DyDU7weDgwXsvTMjbPB7HgWRR1roiOHTQswQ3DDj55QYF8AtrO4F7YCfddnEmv3YAoUEUJ0rMK05yvvWdL/W4DmOFRZ2TqtUL6wZzYEUeB8lvfftLHUyY1zwC6Dcqbtii648fTuWuKwoONbf4sZiT+a1vfaETRi7iv26LrJ8I28mG+Ydf7t6cg/Wgn5gH3/nisS6euMlz6wavDthJqvnpj7kfrwcQI3TopM3mA77LXwOP5N3Xo1aWsYo8LmuYZ2HevdOBi3freG2Am4TMt699/kD96Lpc29paPYHxs+rKBWvKAU2/haFfgqXc12/muG6M7AjGCvqYC7yGQUy5kOJ48OjBfY3ZNXfWve05fM3iYv6d5gHznTnwucUxbixxYYhOtVoXvowP/uvSHAtYx5DH6wLXbX0mppyoMka1tqTBIt02gGJt9cK0XwDHH4BP3/72Y63VHOcePbJjnfQZFdfMeidpiq0cVzl+RzyZD5yIous6/iRbljDVWraDY3acIKKT9z1tZdRJ2717tz12RyI0I4k4MiOe2fnCt77z2C523xw+f2TjUXH0i2rWZxqpXdnsZZiisNrXE451Tw8v0mszOnabHo47eryeQbHm5oIdVBEnvq1CHzdXv8M5g+W/8Y1HetSdcp2fGPNU1ILwMaTMzcVublYTx7dv3uhGkr/j6TcPGDPOXnau3Q67kH+TLpTswprzIo553Kz+2ucPFVtJWBNTwKSJ+aY5Z3Fljn/L5hwXTjxCzE2feHSZm7qMJ+K6RS+gLTdvX5tP9CO/yfL48XOJ+9zWSi6WBmNyDg36fV7xyuabw2//9pea83yBwjxg7cKv+O2gHg0KctbU/cSRYwA3Ijm/46Y445Jj3F3OVWzczKmYFi/YkqoYG/jFTev4l5PcNPjMfOT3KRiX6HeUx+g6rL39ca7wpc1x4qkvMriwNNn8BhPXPkvmNkGD5YPOEeLYyjUJNw64Ge/XPn49Jt451NiTQvLB4oce+o/zPeYBY//7vudrel9dGMvjlSubKzaYUoEBm8zuL+3Cmjj9yq/9Y93Y/GN/9HcffuVX/45dWD9LjMv4Sj8KPkXJ5hTtWXe2A8k5BTapygWM0XWHbdhnvEzK+IJHi6sn90HoTfKFztm5Q9UOSE7kvsgz+5PWvGIrtKgbpR0nqH0cE1J+Twx9cuytxl0KqQQNStmELpsbdAQkBqFz8lS+WLmI4FC3rSBU+WxYl12FsZixHRV2bQWqB+JV0P58CPylNt1YYbcQLl9fNsTTOq3vt5EFJi5KTrOimExMzs3Wwd48sV1ePId1q+Bw63teTob9Zgjwci6oEoKxb7A/QpkMc58hrNBJba57zY5BfZ8Zxy/EDsVNS1aRBoxa2ibG3cTuBaitJxOmJY658v1Qkh6xy2NYdK/VtDkZKaaClPp4LDwgUsYCn8QbJbFCx547mBD8PaYlsxixhfheQiqpENe3CUxLhrCYaS6BtAaTLfjYiolm6y/XkISPdOykVujG3cAAR1dUowzmgoytmIprUBCsRqUW4U63tqz4N5VRkpqjr1eqO2aP25Efl7XA28r85MNgqkcm1GR1myB5c4I4DkZ5c0CHWKuvQiZkkzwa7WLIKi7fhfWC3ytd+9Ei/PK7fq1Yj8oih1T6SbYu7C9bkI+1pzqkR8bxsuMI4/1gdSrvazsIvi3zo4CdxGyFIhnhxBZL68IwUQvGruRiTwm31UfGGHxRcFIUnau/lIdvnXfIEY/V6luQJdQJn6KqTRJO0BOV4i+s2jGtXHqqZ1q8KHwF29vScth6XVbHsV3tBBKVyRuLHuTH/UTluEElJIfNQGCPJrFH2FHCVFS78HGLLebRZtiuRsoWTevIpS5p0OoFQ22DYyHZlQrGdq3CmeeaTMubhItdLQrNWiTBO+SflgwxV+cTfGZKboI0hbq164KV6lWstq9UANuxtrQg6RqrvH37bkrlyLlOb+jlurA+ra/NOGqitDQ23ot0HVP1OOpXEnsudxeHi/CCxyl5r6dd+XqDniPu/Dri5s68hNPPlFNqGMsmP4xAO2h9SpsXUegonnjk0a7zYLvnW1rGY/yOBR9P2CGMF6cKYMesLX0FsvSo6opLQ1HTkkC51LFUV4taOyZoYD05Gu1Q17DR3beso5KcobgGR1dYvSrduMr5Cm0oGhZPS9qQt22TU2NH/e247ShqTgV5edGSYuMKVLdpEL7FjhlM3ZqWtKC7MbEBU801gpynm5P5fg+Y+KaxCWsD+yomshoU7G1LNULpWHnKF+2aFOyCC7mcqh9/p3G6GXtOmBnoWLkZZzDwInE29z7FMQffzg2uI04EzBq+Z7lmaHGF3BdnUPFVRrzDe9lR081z9Zz4LJ781AifxaihZaeiGoQPWD2TFzVIEu+Qv7X1PpjaMYcCV33jJoxFspItrmZH2hFN50U0CB+xTluOS5a1DmvneU+Jsh0FW2aK98dGJSe1rcH5BtYavqm4WuFzSO03iJnasSJkg44W9O9r91hVWWF2EdamrlmD8BY7lnhVVy9syJlyeWGXrpfZikv9PeUZ/D8t1q4PEo67qP6EDp/iuDsU0k3zb70zcg4eQ126GCvXnGFh+FjXnovEOWO2k66tYsoPw4+A8B3tHIpqED5ixfJJy0pRYMg6Ep6hQeQmTDTnmTXlpzauFjvZEaNxKI5cpYIG1hq02DFbExXaz7dfAq2GLevkHKGyAZUKYNvZlqG4BgU5a2WTJQxF5MLXsYP6DlPNluNR7LxwyNCD8rm6RujJqLHeDhVKdrKjDIRXKmhgrYMJG8hLmaKOhbq8rNj2OFzOC2s7OpzA10sJLiY2vVo9QcUJ3gRb2lwQzmbqkYoue0g3DpNzuOWPDxc0Lc4PKtsmUNMjVqBdxTr2lmdojcJJjDgr9rW/JiJHaVxtPGSIXKkZZWXudYjTNn2L+rZj0HLYelwyJ3uufDs2SxybfCRyUTo3rj3A19jR1ZcZ89KpuHKbU6Nsx8iWM5k2taMSBZMvDC22dHzzDaY1tcINwTreB/L8iliqhyzTkjpsaTPEsuYV+cerX/8tjxosO7EDGhV07P0ZWEPrDHOt8nPHxLOkgLptBqziUl1Yn8jHi8XKFckuE+gThjj1VeCp5V9CbHuqYkujDxvnRP3qUfUtYwk7LVCXa507gzUf2cJeMnc3FxC0KGxcuax5WLsqXOhGf2LVLm+2LmICmgybWY6/JVnRaInnKPSCq1RssiNrtNieykoFa6yD+nWZQ45B483YImHaZlyyLvV4y13GZjlHNa5HlYoWO1Z4p25NS1Zh7I0tiphq3kPqNmzWPHViZzQoaLSl3ey2Fu3yEwYNK6RsVnQ8LslVnUUgD8IFBuSs0BnOns5uvGD4WHA29z7FcYxzvjKrH03b9ONXGLlu6LZf30+oUzHEDL/fQDjClt2wxakxVtqf2M2Tij+F8ILMvKhFJbxD/mlJjhbZrdgse9nkbdgir9WOjjca9o3LT8aUymYQrDNNGiSJd8g/LTkHttlxGjuPkrqxcd9sSQB1lQoaWIUV3qm4FuGO9hZlTO2YkzxTvpchBUxFL9hwlB1rjRuEz7KOK7YYTJst7fbDUed1O2PXC+stfvGP47/yKF0jXPw4/IRPOAO23aTQ+9aF+VE3bZY55v5NVBPWjVgFNxCwZQdRzSjrPLEliD9WxUUEq0NJ+RFOlZoO8m1yp9xt7ffCrNYac05qMsIrFVSxBoPtB7zThsMSclOeEjquIvuw8Go8VrQgelq1wCyM69f464CUoaQGufuYMMAmkVMnjoQL7EU2CC/ZYvl5Ccuyh7XklvlPhbFmj86KLcMGu+Go67bmtsMGfa4kiLJKBQ2s29AgPFjH+yWMeD50v66bVZCskXVCfDTPIV+muxGXG0dfMnyC8BWP41HunSk2C2rWV4Pl1XWX1WRZxQBzbLsva7m8Fdnl6r0NKmAXFWewswlH2LPatF42nEPulbb1os+HqRM7o0F4BWuttKlb05I6lNsM/xXcPPaz43hs1noikzetxxtsqWdvFF5ibbQtMNU8LTkXjtK8p8kDWY2CG50I1q7JattG4WvsDeKGqBF+mbC/rZfowjqcW3byo73AHl8kfMWv206GT3Gb4NwhaX/f+jQWshKsrwZljvwk9OgV5QgBZ/t3z02oi+xROIOKc2Downan8lYDCdvEjZqR2yjoIrGr2eMHsxuE72pHSdRxwqN16d/zLGHqVqVlxcLtmIijIGgNtXwVyMX06QbhzXZMG5RtAOQqFVSwiaVB3JC13HBRXKWuGoQo9tWXA2L25N7oxVYqWLPlKDvXhJcxbXGUEQkLtsyJby1PoPoynUpdum+sV+L3CVUoDLFLeQK/EWfz5asUtAI2unfZbm6tWwPHMtfRHq2rKFYfrXcBx8uukHCskr0CcMpANmN/Y7ZIpM2w3bRkFg2sNThK1JbGM22mbk1LZjFiq2xVxFTrtGQMry3xpJrl5rMYNiPXIGijzt1xjB3Ftnkh6UoFDaw1mIqrE15+v9+x/ziZE7hR0Ubk2mY1U7GTWWVRDcJ3sqOMsnWrSE32Na0kbVg2q2/NkAZDYS2xN4ioxiW7sD6Fi5cIX/HrtE/4hHmcdvDPLZpD9Bz8ONrkTes9lp9GGSe/SbEifl07HEcLWUaFio8Pezu1XVaLJRO+lsanRJUdS5cTQ0z5KltW2ZFjmXkqrkn4bpjYkWdmTOqKJ433RbXove2YyGoQvmhLqmgU12NR+AK2tBliqnksM+Xz4rn0Ltgo8Ag71pvCUalghe0IMxOOl7APGmICBqxz7VJ5dw41Lz+vmefaDxd+YT0JyTm8rsKpr4Jn5O+m9tT2XzDO5t6nOH5MWF8+eo6TXdQidlH0ifQuYl7nqrlCm82bhtVFhOXkOMKpneOBuM0i9+6bTl6jVausbRfXQ95pySxqlRhqWDfbMYC12dIsw2zzcUWJ8UjdQkFGrCXV4mE81pas/VBUo/CcdaZZX7y8ak41T0vOhVzrkgVeN5qTe5hclDEuXFFEdYUtlWwFvppWhloFm3GEgt3tGgtcULCT7pKYKNtJxQSX6xvr3MtTeXwRSL5wHt8ThV6RJQcI3n1hi5wJzXUq+d7LS3Z8wsXiQq99F5TrG98m487jSTa0G3CCgX/hc6nNgHVuOOpkainhNXbbN736OVKhMYYso5kfij8/mo2gQUOjszrpyoYqZwyguMm2YM4azbZvED7D6s+gtK8xU3GVdixhg4iwIyhPCZZUjuO3CkqYr6mBx++IdRr1FSa0aAlxzVbVhGLCYwWFdhQNi6clsxizDpql8zEtbnXyxuLGuUA3SmyHjvcaN2XeLUDSUNqy7EHttPE+yGRWi1+wJdaTyq4RhqwLwsdoYN2GJQV9Ob7GNYK8n2tydmSGlJMTbK07Fhd/YV3ruaW7bPMKe0lwyp4soiJQnPVe2XO5PSPONg4+1gFXiY3uadRc4oHzUY7pCwYxW49bG0fLSUmH1EangqvttyjYgE7NVB8l61ZUcszNx/Xm1ZiK6ktW1dTYMebhRC0lA+SDekxLZjFiHY8VT9o2K1vCkI1cZcOTo7cD/9zHJdu2260YRvtOTC+PVJX0FaaxnCI786BYMW69gAbWGkzFtQvPW/TpmX+7uCB+WEWuzJz16AzH8ZjKLWkqlFFUa9QS32xdrXBDgbX7EqoRNBk2m5a049j2gWU5vb+W2EvlHKRipKRW5wrfqU1fwn4X1kdce7x7V/o3EdOwfLSXNx+t4Zcf7b9Q/QkXi7UO27dDWUWWFlg9pXFKDMT3mdNqXZO+rv209lUCIyCGxEUbVKl/nS2cKkOjXyy2KU2F5ebnQ4Uds9WFiqm4FeE5FlgbpAhlO+allGp8TTE6cikbyk4yx4iicVWBtQbDb/1HQlplwr/RDpmQ2nKML4tqEL6VdabdsJhcg4IWrIyhqeZGW3Yze05QpYIatkkslhrldaQb7JhhnZewXDOsnec9L6aWTU1bGXxHYnhBXbDnI8aleRT8+vXrgzslHuZhoJVPfQ3vsHYEF1BN7KowaldLS+fva8N3JKqR/E7ofLy8dPYRMBdST4aq6Wi84hu3XyH5kRFPUHUalR4hfRt/PKU7ysooVUY0GCPKN1AkV5G1WaJxDEUjNqFLBNIYUblt/K8jkOeXCOTpKuQC8salshEGLOGwgX9Rk7zqkaqPpWqUGm+kDwNHGkD7EUaiR2Rb/ytCZqSh0kqByIesoWv5BUCGOSFbqQJjtrGIMg3XpQ74aWtWdzXRuej8nvJNPn9VWEninwUMHes62aZkB7sOeQZ/kmtC4o+CPOsxGsZplmwj/Vm8RPqzT8pWUZbsaWqHb6bQmgKlepmUN1yjHJYvFc8heEW2yWlYWSb/hs59nUfH3PGlkjLZJqciUyCND4dXqE2GvJn3i9uxSrYZ2JHKqwFzUJbsadmWzLEO7q5t/a9HScAcZcmgXpblxrITOn7bDOLSShXQ2ZP/zZNtZu0I5OnAqGzM3tN830zINrLBwFIsUJaSRahhgbKkU3zG5YE+lcN5zJi8QQuVYE5GlWzqAo/TlmeX+d9MgTw9A2cZN0xQh0Q67Q1KpnywrK9fp8fF/3iZIuFpoOC8d/Ioqdh2VNifGLpC5y+RV1dTbJewRW6QEAM0YVA+qhtgLGwLgTwtaJoa2cdGghYQo6PiaBvt55D89Enct6ulDlmhduOHHjo9RhnvsSS7Lekbh/uSSHkjeHOK8i3EZgn4ajyDNgs0QInBqNfZJYaAJ+2D1KaK7DCb5yuRN+nINsWyBYIp9aJDSQtiFkdtjqU1yKBhk6OJtbPLraOLS55eoRC/rEeni46sTQ2N9SDoarpYGYDsqKxrZhtRXtZM9hkYMo9O3wJ1YjqyjcjzuOJrcO+T2hkUzcSqPYmMRtlF6hMjRBnqTYHWs3ixvZLCnTLGlf0IElE9omFFzlwgYHz9Q7XqwVTn6WBdJNuMaVjheXZFpIorHFQNib2ebJOrCuTpErzefCRRoELRLLkQHwoDeLH2wTenb47Cr5w07Nn6n9N4vhvUdkQuJAoiv05quwKxJl6lx2Uj6itzZidfS8I/HIW8gJ1vHKOmy2SbMcXps29cATozFV5XoELRMkViAR1LJCpIvkQ2y1fDnO3aJeozpNeJHeBmpw/HKAHBmIA+203INmMaVmTMS0j6x02qyTZjikpPs0njBF22uSqlUtzxDmgNJb61dtFGZJucP/IZaccGxP6CcWEX1qmrOozj1yExajdudGbsqd4HLxLP4VTSMVGXvs0evWN9rEVavkNIJrgv6heH3SDhQz9CY+g9HiNJuzowjxgrs8OlW1U2YC44Xfkcw3lxrBXEDhklOd0J3CnGZKZQ8+LUMBWhNtzqgH82Vo71cdg+KfRNgt+wGxQdg8xunwNnieQyUhBa7KDJMHYBKw1BM0xxUj4jYLZdEYqhJ4VBu5FHytYKThizp4E4kjwxo4ShWyt2qLqXesyyOEa1HaWqYeOTYRDLUmA322HCaKfQpthqG9gguMSe2SyJlSKH2isbJeBOvyK2tS1haMdIHv5ZUVodHTmLFWc1mxEytM9khqr+xtMMqF5hmWJoed+ccq/zbaPgZjuW0YsjVSHcWHwcDv1z9L61Yqh9zQ6vH2hba1KLNJ8DQ7FWlysdsjq22BFy5tqqvlDZFeV1Www4Pa6l/RzGYS0RF+dX/9TP/N6fvX/v1p+8fv2a9RXF67h1+87hR3709x7+6T/7t4dvfvN7Dvfu3tYJBN9OvH//7vDq9dvDu3fvFLo3b98c3r59ZwqvHG7funm4cvWqladfOtyB3r//IPnv378/vDN6+/atym/cuH64aYRedME3bjtHdPocf8ji/fKXr14fXr95eyB2t27dOlzFtw/v5V+pbQtJj9JmjW1evX5zePXqjeJ/4/r1wzXTRXexpzf1BUXXpp36drw7/05+EVPyRITNzZvXD9ev4aPHIG+/jUyXjZeXL9/YOHlr8TMdN25oHOIb/7NYfTFpV0/jOOLXmzc2NilL/YQ+fGNsHqNLNIjLe8WJ2L18/dr8fKXy27dvyk8q9Em2bSf6ydPoov+ev3ilPePjGnPbPoxPxdR43mdturaGUjkUcYz4wPdO6j5I12sbn8z/23dumc5rKpc8UqnNHME6F3eVmxyRmf7m1Vubd68srjYPrM/wicES/98a7rGtzaRvjxmb7+VXzAPkMSKZ7xBlxfYbyDaHt6ZHa4vtmevv3r6XHsYL/m32Z0Q494Y5/jrNg0TEj3XT1zHv47y+hQA70sjRGs3e1k3WMvy8dfOGzbsbHd/e9NZ8fPnS1+gbxJHjzxWOPwamQaHNEuXjKsjrfGy8tD7DN+TreJo+12zNZI3BfzAf13qbWMNemG+MzVu3blgsr7tTCWM7oZKcKXl71pQ3Fjf6izKrUf01G4fMO+ZcdwxIdSVat8N1cTxFF7HBt7dGxIw+I5ZVx5tKO7r/pGFgfr+wdZmxcst0EUu1UW20r++Xjka2APqKY91bi+tVGxN+DI91mTXT9GitGbYd0rIt7iPaGI92zOGcwcru3Lmp8wbjcj3Y0/H3VJJZJoTYhpv7NqzfvHkjffQj5whXrzH+7fwkjX14aVfSMbYhaMyXk68nfqzDR/TiH/2H4uFxeER8CuUlG6C8TxgrOtbZPGDtoh+l0F3s+KppZIvWf+ac7Zl/HAeII2OTtdlYjNbGCFRri89vxj/HcfbEEd+Y41JumMSkmkZ28DHf8ItzPsAYQRfz4brNA5TCO9YztmFcP0esK6wnamN9SXw5Dbp1k+OqnfOlsTJZY7K+seRAX9kGi6ONy1c2D9gjW77ZiQvjhDETfH2bSspsCUI3a6XGi6U5b8C/6zb3bto84JUWP3eZtu2p3hbFLsnDR46r9NVdO+fjleBhLBBs1UZXCHY3QSijP97aXHph5zjvDv/hP/6WjYX3h+//Xd9z+A//4V9pLakBcx87vnzy8n/7hb/9z37BipJGIfZNuOAL69uHH/5hLqz/nV1Yf+/h3r3bCjpSdXFrgWFgWXgtYHS8pa2OyUqQ1UlZBxxDWohMB3tsYLKy0HMidZ2FyD6drvHEKRH8M3zIQYcGmA1mDiTou8ZAZpE136xpoa0PRrWvpLw9JxuvX7/Vgm7m6UQDXQTVTxSNB7tG7VpJuuk/6y9NWEtTDtjeRO816z/FuiyjSHyK/H0cuSGCL/SbrUdWZ4PTxiP7nJ99Hqc1UrtMN35pQZdcd4xxz8GE0T9/0ruBGCfSfdACwAUh6du3WYjsZFH6R22OJj9B5YJCBxBb0HXzxeCvDVhM1R+FWKrMYzAoN8p1BK+PgYMtkC81PjmQcAKAPviozNvN0VrM3S6CZSfCtra8toMyWfRdsfHIASTWrqKtDeRtYo7bAcT0vefA1Q0YTgSu6YBJWdWaUkHoZp3UOmb6uEAjzzjRDQTzL+w7hkIG6zPzgLxtpJcYsmb6yQZjYDoO5qjXQZisLIsLadYUjylrCzc/3+vm0o0b3KDI2zcSn3EZuq2fGP9cfLK26GRDN+3cPib7pN0Gku+Knx17rM/ipIAY2ujUUVZrpn2C19vGmG+zQzLsQwy7C2vrM8YIsk1asR0UfTUmr+/tiPGvtVJ9lepNfnejzlxbm7dzNNSfxpj1FWMEHT4236mPuKnEXMvH04AW/J0lk4VOa6o5oLXSTuy4OaE4pjowabtES7ag02L6KulirsXFNMdyjRHjgydi07evt8P7jvRBF5yvX7/Wce32rVvqN+eblxe6x+T1w3aqQ5d93ppPjEfOGbio1rm0fLNZoPMieNvGS64/SOWmk7mtWFn6tR1bSccFoea4YpDRUt+sUIw9dDBW+OKIm/DcjL/KQZVOrJW/wCcfTQdfNtCPzD900YH6UsP8M0bVjWNif52cFlJ7s55zaG78E1eOOXwpFYCj1K5EXj9vi/jMR45vrMtAMTQwJ/wi268jSu3HNNafE/Wcf723dUU3CJX2czJ0qf8Ym5SHvpn+WVrrOn0mhzXs1Sv/UopjNuOf+OomGkOlpZ9mbIGkkzXT+k3jxXjf2/kKZdeuX9VYQS92hH2yUdQ4VviYbzqXJU62x8fXb98ojnfsfBadXQwTETOM0HEQWJk11vnGG1uXXnAjx8bAf/xP39K4+4Hv/8bh39uFNdePNaAt69ueF9Y+Ei8MFigLqP1pT54AO6Uysdgmc48Och4LtfZ7kAlm439YkhI2qDueRDaJ1giUyqGQpz094Ozy0Yo6muiVv3aitYGkGxnoYaMEO5R53qqTnuMpbO/0dHVJDx/yo9gsEp9SOf4hyz4xTqTb8vKdugFtiyMHQWvoMkwvZajULGLPLtUN9R1J0kVa6t3PhL7O+fYj8zkfmwa3x/X3Y7McS9pRPy4vk8vNlUVWMsyeXl8F8SmVGyGn0xfqbG9eoEyE/85XsrWOIi7EMXR3+kAqy0kmDPpgIyFPKnwvWFonp0nXsaQYdrrYo0N/guuH2uLYxQ25iVyYyyIp3UkHEAtl4zi0EO3HlJV3IJ1I9XwSzxaK8djFM+k0BZ067vhYqeKjC+0sPjDkY2xAIa9E4knrGbpYNxGnTdRPyW0d9lnQuN+C3/5ELr+H122jOTussudDSXc8gKysFAsob1dL1i76bQD5mT6hd0y57jGV+INSvW38uBP6jNjoY/s8JqU51dFYd1DHg3gPorbSleI/4Otprm+g0twe7KWH8a6iAS8faz0sWyC3o2QL9SYp2U8ebfjHOTvo5OQxmfG3hmRH1h7ntBNFuaXHOnLdOeU8I0KPJRQvleGPu+X1lBnPOC6zYwTKdRfIYyoNiRyUeZ3zRLrPD20IWrOll5P0pA15J6uzotpj3pot1Fui0yNdkUwyYFEfQ11ZRnxK5RnJr6498tHgipQXT8Gn0FuiMW9GnT5bS5SWIjklpcFTislYVkdj/UGpbjIP5KCBdMjISHZYG8sQYN9n1PHZnwvTpgDNcE+eGHMWBDpT0z4nlnX2fOt97X/6C//jX/wd3/fwz+sbV5yswP0Hjw4/+7P/l8P/++f/zuGn/ugfOnzf933tcP2at+VRsafPXxx4JJw7G3zLyrd1xPXB/bv6Bk3qV+JUG0aWVe6qv/vA3RseofS7l3fu3DrcvXNbPtXK4i6LD4gSvM5EW5K7Xu8Pz56+OLx4+UZ3vh7cv3PgUR0fMC7Lw5ywdVwgwmRxN5FHdRDDI5T+hMFV6STmE30JrWqJVnzjSRxzCXzTGncyW+SySLqsIYgTd9iePn8pfdytvGs6dBJq6evXbRGQRRlaHaKB6UEO0Hg08rtqVmvE3L9777a+1YJ9TsVceRmJ2xSwuDw3H588fW7+2jx4cEfjE6vQrUDsAl7HuKq7pk+fPNejOty5jG88uaNPTD0UtplxiNgrPjZ/Z0G97RD15dNn8o/+e/jgnj/mbvrkW4p7jqU4Mpa5MzqEz71rRnwr8uzZC8131iy97mHlzAf/Zn6qbwuQ8t4+8W0WBdxVZc8jZDxymK8VjKMs2wzaood1hbnij9e/lR7WTfWb6fDILCtariWWPLrJnfU3uqtMX3PXnv5jXGodc1bVrUksV/tYFKweXchCL49Tcuf73t07h7t3bR6o/YqORuAjd/OfPHmhJ2JYM+/du2M++gkC3xZio9xb0L1ulY9N5OAXxBMUzDkunBmTfBPKmua6hmCuMa5qQpBXMy6f2Dzgrj1+cazD5ziZDFXr9k/BD/5g6ytbP/gWni8ZmO30H+sJj/7FN6zzGoblZS5rnyqIAccdFPNEykvTS9XDh/dtDqRvkWd1LWHaJqJDvHg0+7Gty4xLnry7f/e2OBi6+fg9FvQJc/upnTPw1A3j4kY659JTKTbnWC/lZoeC4gVbqKI5sSLNcZW1kvyjR/f1WD0MuoAzjlC1ILIIxixrlI97vpm7qmMNxzd85DjDk2eMf9Znpa1d2Na7ONU8b4vPM6VMgJ6CtASvzzx79lKPlvIaEudhzLU2rNnhFvONH8dV5jjf/rN++RN2NueIabJvK2hNdDiPZQ159caOdc9fqe6+zXEe51cMPlToqTYF365oHXlsvr3hmHP7pl7v9G9ZOY4jrFrgEKNmZIkj31bqMXeTz3kXXUYsb968pbmncdINlKnuFmv4RpdjKcccxgvHBY4D9+/e1TqNIlShsySZODCuHQu2WII44hvrCcdTPQlpPvJk1vVr6bjaYvwM/Lw4XfuYPxy/eb2LecnxRtc+Zrf75C2KaLAFWZyv03/PX9g5+4vXGo+fffYgrdFwJYGW0bWelV2zGGAL6xx2+nXaq8OXXz7WMeZXf/U3Dm/efjj88Z/6scNv/MbfMbkvXIYQ9gd6g5Hx5MnTw7/+d9/5Sz/3l3/+56zIzq5FNKLD2OcE8vQEa+GgPngiHcSqw37zhfWdew8Of+S/+G8Of+Wv/9LhD//kHzh8zzc+s1JbYG0AIYEDB4OYAfXOBhoHTTrFD8YSsSs0ePTHxidJf7fKedbgB4kK4zIePVphA4W2+FqpqhloxLbwU92U+kpa91ZsevBtDPmZ9O6F8AuS5PALXUrtC9elMA7QMlaqEUpMLnpZlEjj22Cu5ekdIB9t/qFekpN8IlqrirnMIlgDDjref1ywcEc0VRjqJAyxqJs4Rp3pIY7up2UKvlW6Owtk49vAkaQ3B/MftmMgPQm6EWVZ5PrYPNaTEUwX2kJnSOdkWHttjwQ2h3xLa72EUv/peHEK3wKmK3Rq7KMvVZ1CJ34pqvYn8UnHeKyM4ePd2fMxIORtszpSmgdW1sUxsKIPrHEgX7Z0Kkmgx7ZpjMieCl1rQEKnD9g+1Pq3LCkjYEBK7gHTFTfyfF1WUn4tq2m3Q2MfH5NznV/oSplGkQm0yoSmpG6axVyzk1z3aKx8GWMu7PR+ymQZSMXNc+nxP/fLaMjdDtqXgCl65NSAln6Oo1eJ4xHuGvAR/ztdKY6LqipjLSi2BuJsfefnYX6TEn1jNEg2GPe4QVLHjIv1xI85zPHeljW02CGppgfXSId4Yhnx3IpSa3T0awt/nta5CokFnf14r0d3HDBoNPKHbyqZg/M1IXwhlmocOl1f+NUqdjYe0uPyGCuuO8WxMDY5LnETiJtQ3JAlArSn7ctXLw+Pv3yiGxB//9d/09bgw+G/+qnff/hX//JXDq9fv3QB4k67gXjPnOLCetd3rB/cv/UneW+wdlDfuHHr8H3f/KHDP/+X//7wze/7Xn3LwZ1LLmYJtt4VtE5AWvdcPp0y684RMJkx8IviKawgLWCjsiJ1SfxJBSlseJyz1hOfUrkTG8XPc4asn+q6rA5JoTSFb6lMFMjLjqROF3n5Eg5tiSWfUnlPbJzL9lEg2jGQITJgaXTG0urzLNMX/EeQQpgI+HgJJM2ml7Ia0gVJobxEPXqfpnX16MZDCaqKyiyGWTIHnNuIWNmHTNpHnSsbxZJ4WaJEQ8YyOR+JVNY55Lpy3kWqhfH2ccyQikJcO2VxsU2e9lSC3ILXCL4C9Y030gDMgYipYZF3A0xGnAQLo2Np1JSom2uxJyZRb5uO7MO5LxXDOZLGSCDx9PVT5CxTQpZp08mTl7l42+BXV5j2NbQAVdvGtdl+wj+eaz0NKyqI3TidMsuujWyAbNNiB/6p3zoQz5RMGDUpUMGOjHyTkKdHevoGywi2jsz+SVmUk+gQCj2oVTFaQIkdCuS6uxjZpkrvmOaQ1ftq0gfVq2b6xjbVtgQs7WMFMj2j9SQQHFOqtCXBk1Ew0jXiLSFYyjS0ha30p1yvz/Y54xwtoMhuG+2BKSYd4ZRt1CdSZSLPkxiWD2gMK5OGqMtCGU2cCv1jm5Idc8TOmR3uGUiyrS6qlZ+lkS22yamrWEPOZ3vdqLFA+43f9BSkBPLlK79t8Upfyvzn//xtHQO//3d94/DFF//p8P4d794nQSEPjIYl39Tv/Y71SMUE1AdPpIOO/sb63v1Hhz/6R//U4W/+f3/58If+4I8fvv71hwd+tIUfGsFRLrJ55JbHIMhzR5GLbVxFzxqaI5I6TFHlZMDS8RiePF0BtvFLxnVw6xgfPO7O4OFuDY996IJJ1XVx7DHvcdRwcyIeR8nvXsadMPjGWuelLkOx1M0Q5bzMiBiV7kx1KCjksWQ9Yj0LvjHwx1/xpb+LyB+pBX1FzHtNTTe59ed7VOixpzT+KQpQkufbgQ6+rWMOWP+Zbm5i6W6e1LnOAY5RaOLwj2/H5aflialXscAlpomXY3g9C15pXYjW1DB/6EPiN3eDbqyxBjyWpke1EpDBOIlHsjX2jZjzzL/knDC1oB3Y6z8yxT5ZbzsdKGKcZproY7/TvwEmxnX4+NQdYWJvenwd28OjHP03FJ7DBPzymB6vDQmaYZ0s0jyyqT6zD+uJ5oGwt3+45muLP65qawtjk4p+cxSQ4NFzsGaq3+wzXMf8OFSn8Yqe+OKxuelY8niywSf/pjUbI9aWYZLbNIclW6K9j0M/5sSIwCTZtaSoztEOsEuU6ZNHxDGNSx8j+DZWVqFkiSWJ8zHijxUTQ3RRhb+4OEWLc2GztVEzX5djrXS/rMrS3ZxjM3a1iDk7PIbYHrqAH3OSPqM5FXNSeZSWV95iP+ZEqz+e7brjKZvwbaJwTtEMxuzykT39l/TiH4Q6R6WSNbZOGV8U+eO2+KRzBtZL+4R7LqpS7xjRLOlDj55yM+j8En2pOrCuaY3DpbH1OPq34/6EA7DtupIalg7oirVS4jVG2NN3lmhzcIAxu0SZT5oV/ifd6HEffU4kTkMvgXXY/3tLQo0tpkv9Znv3i9FhTdM4maJGaAE0kz/2YfBrb1uLKbp8jXY2QrquZ6k+YtOn5KMR7Ribro9al4NNPKauH+q95j+8xzUhvNcs//TZ88PjJ0/0WP7f/we/abIOh5/96Z84/KN/9IvG91wyMrU9MjP5IcgnT79Cj4I/evT54c/82T93+Kt/7ZcOf+SP/IQeBecik3d4eMf5zRt+AZn3qv3dUgJKoO/fv3u4xzt1Uh+Y9bEKDCbe1eACjoVB70RaL/H+y/37d2zxs0UvV2Gqx17SuZzIrEED1zZMGt6H/PLxU/nHLyF/9ui+Djj5ZDrOsx7ofMY7uk+em0z+dQbvOnt/8bP6LPDwVHbfCq7ol1KfP/d/14RcCPCeDzdPlC3EsQQWz/7kOYNkXJGOx4+fHZ69eGUT8OrhLu/22EkAE1C/2mhadolj6hDej2KMhE/sWWAfmG+856YTulBY6WMZjDtfZFl0eB/yyy+eaGzyvhux1AKoRXC7lklwTB4L2hdfPNX7kVyYMj7RE7+aGrFgLJUX+x48qkNbXbhmUJjMlw9m+xffeazfVWAOfaZ3ItM71ulEgM1WD9HP+0kAeYxL5h1xZez7O//8MiW/HpzmcFFfmwV0Cb8K/sz8Yn0gzOhECnPgzm3eYQqZ7IllI7IGyOdfgjA+mBNPn73UWsovbrK2MDZjzArWtlVf35wx4v9mCJ8o1zi1+PJuHWOENcytavaqhwlGAnYzJlkL2PMuJnjw4K7Ng7tdHKs1LTGawnBT8+DLp3rnjfcGH5o+ve9p85FfMT3CsxF8rrNG804rYA74jcirGpv46DGtB2Hh35Dkc08RtT/ewf/SfOPXs3kHn2Md4rV2mk5xRiAM66qDgUb+2D7HcE5eYtwxRngvmPdYdSN6oCDtN4HjAL+C7L9Sr3fVX7xUvL72+cPDHc4ZdJpkPklPv2pN1I4KchMF6q0syvmPBl9++UwXjIzHhxZLzhHjIq0WYzvGauHgHIljHe91X7Xxx3v/jIvrtr7dTv/6p9Sy4OUCOOb4uv74ybPDl0aMma898jhSzjkRx55aMAY5RtE3zJ8x8IF/J/nFd3w83ta67P8BhmO43jNlAPrfLuAbL/xkbX7KO/J2znL3zp3Do4f3JudyRZ3VhvjcdjrYevLE1maOddcPj2y86LyZsWJzVCLNzyXRy7b4DXhuKKPvhZ3X4huh47dLOGegH7oRYuWKqwrYFKUXAWfIYc85+hd2fsIvyfMuN/MgzsM013XRVIsZOwig2Uu/sU7GHNfvUdik4xh3+zbntTYP8C012wxTh9WMEa4R+F0WvuUkz5h9YDHV+azZkwO978xWftNlyQjcGYM1jPHBesLvojD28Rk943+JuIQi16iQMYJfr+284f0H/xeFvL/MdRi/48Mj2EUjK20Yg37jGMA6wDGc3zbg9d6vf+2h/usAwU5dJ7WsBaxxvGNtJ/eHD2afBV7HxJd2Yc071vD8yq/8xuGNrf8/8yd+4vBLv/g37Nj2TLJmIQVc9+1/YT1d3YZAdUQv0mNiFd/0KPhtW8B+z+/+/Yd/9i/+/eF7v+cbh88+u6/FGhn8iJlORC2yyNMFLwszPxZgB2QWWr8znC4qlN5OyNJdWQsV0dK/6TDdDC5+ZAWbxnpYLPJ8fDuQl5XIT5TioOT/t5QFnoMNJ6QsEPDp/ziKfxvlOmUXcTS/+DELuo7Bik5NXFuM9IM8xqO2I99aCRmaFLqoNm0mV+PCRstdmzzdgQTekq5RHDmBnYttnDDyL404mLAQcFDmG25i6L65TVsp18VeFy6MEUOMd8q5gEEfZdFG7diX/KwhYmdjBb/8//b5v9viR3JYaOHB15o41hL2ooMTHS7QGNs37CSHsYt/imnwho6FGOtHN0xGrkNt0zxg7OEXBxJsxjeNEStHZ/hW9LGC0B9p5jIHDxZUThZvXLexgk/4aIu37JzVF+tNDbkuhgcHyljLYj7ox8s4YKDDyGPl7Y4h9AC2rCtcbHDjgJuEcaKqcTHrYz3xjScHYdeITvryqtZN3dAyXS4/j8saDXXIXqU9dgSUkxh+4IX+44KTm4SME/iO8acn7zf6RCcedmFIHzKOdDxgzFgdY+V4fdlxw5Qyx5kHjBHmmea2rX/0ofQRD9bqLl4Rn57yuUfe2/V59LDnuKobIzZGbtuJ8N3b/NgQ8wD+mDO9fLVf9Dezx3zCB8YfawhpnTEYsIcfmERPyf4JVcZY84tRKL1+8kvab+bekt8xnjyOWUxmif7JbBy08XL9myFbT4gnP37Fj+nB16/L8OXk7aNPgqJ8QDE2jJBFCOkzbtiRZ1ywv3HtuuZ3Nx5j39HYhiU7/HiNDH6kM/6PNecnzO1r1/3HosQ70VOm7lyj6/MhsVbyr364YcCFod/A9TE4Oeak/YAq7eiJf1XJWPExyUUhef1Aofmp40BaJ4v6lqhoi58jIJPHV1mb9SWAjRduNNFvMV76Od73SU5DuVNiorFWxjzgh/xwlHWSedCNkURxrlnql57KdvA/o4khNrM8+78/8oshbsJw84B+x7fwqY7G+qOt7c1edHIjJC5w0cOe8cU8kD6LdTFeI//nyccqMjgOMOd8hbEPN5FNBz/wxQ1QrREQ7dSHeVxnCBvxJ+Z44u/Go3SYHPnmXxL5uTN6cvJ20S9BUT5LJltjxI6n/g28X/gyeG7Y3OMLqvk1emxD0IwdyUcWMPSglznAzXnTcHhw766NGe/D7trH9tJvcbIMB47DFctzUS05ZjNPBGDvf/zP39JJzw//4Pcd/t2//xf6QqgGmh87PwruPXihsAWcLZFWyjH2hnoGsypEPom9TSNxu3pEoS9NmZQjb8QKpYQTWSHaqjzJKukT9ZCGEGK7KQeAR9WbqYMy7pXrJq9MthtbEfkFCp8LFCp6ZQmWpYTlqWMqtB/rcjGkh3BZiZK8tLN8X6D6I6hDZCR7UNNlBy53bFOfOir531FiMyC386lT1tOHUvuxro7KyMQ5kr7Io9/t8DLP+9gCKlugMTpZo8ouq4Tn0koxTyX/J2SsRjEPXLKBdJQrE+XWpqSrioZQ3yVH2SZNvaos30pDZPMvUmaO5NsJa1fZ7alsILXxDbuhuCgx6ipo00JlxBjJOYgp31K4OttYJWy1NAf3rN9PkXy3Tdet4zhVU8izjwlSNsFle11iNFibCQ0R3CUSeqM9Dyhiw7dKXbEnglW5og9GuT2W72xWo7QjG8VQKi9RjyR/jQzSGY1JprR2kUnI2FaILYgSkPQpG2UJ4ZhtVC/bxuRQ9QIB9A8/duLGSaZSwMos6W1Ip/JBbObI4W0zyhNGzm3baGIyg2WgZ42SpAlZncY56lyq4HZQmMpgN6jYkwkuo4nAUEiXVwz15wVs16hHQZcxuC/8Je5uZ/WeMBJDqvJyFTdQbKcYlVu2sym+l5POOXKWItnGZbExbmdXZaxp2k7iskBLNiQ9Lt/LfNPtbB8fb9fD8iV9RdKfy0lKlKe8U2wXo5ZWOZTKu/yIerh8yOU7gbRzqN55VKE6azsgh/PVUwd0+65Ls5G6jLq4TPTnZCwjciDXPlYgDVGR8v5JeRJJV7CF7L4g6lg7Ip/zXxwu/MI6v55W0gp014MK0bCOMvYk/Q4R+yEltnniZseIdANE9Rw+dAjpoDJ4rrGPuzJepvJUv0zeVu2NXzJMttqizQaQ++V57u6Qdh+PI9frd5h6Hckm9KDP0txx9DuZtKuI5cTHnqTXSHtF0aB0KkdH+tal1H5M7gdp9j25nmQrOvJZJX3mX+Lbg3K9aOziqTq3T7zwqczSGjcyp0zJx1mSK94/ulOXQfJVzj5rs0reZkzqF8j0oTOM9E+XtXr28KU7i6lNDXm7RJ0u90dIskUmWwSDyheo6OeYnNn7J9dnPll93G2NOKhNqh8TopYpfPM55j6Qsh1EfehLvM1kitxOJy8z3eQtLfhRp9ef8VM2jM86hb7ubjSyE2krmfNqrovfAAD/9ElEQVQxtKIFSj5kJD0mJO6uhx0B3Wm3xsTSaosyJiR+96NEzke/9GMvYByqd158sr3ybtc2cn2SiTqpTHKN8MzjbWnjt92I3KYasr+kQAn5JG2pvrMj7DJyvU69zSNKIkWWV39YhryVuKZUz6bXVya3AXJ5q2Ry1Q7qdHne+5K9f7PWjV2VrZDx61iVvkWRTNOHLIi8bbpDj+eVcl6v7ijaOWV6CtTbngibraFOwqUNmcZjZVaV6nsbO0q6c1q0wwrV95ZmLuuEX+3cJvvreAd61kgyhoR+T7PBIfcr1xd+dfYlah4jOSGftsghkyHmgPZJ1xqt2pJ44FXfSSV56pwi7m6Tx8ZpqGuJQkekw78gC2PPB8X5iWyckuuft8P+jCwNg+3xLR1yLB8yEm/oqaHUdkyS1Y1x9BtJUejzsn6OWxl8HZGvJ8lIT61YidxyeFpxtDrIeRk75VhBYzv8PNjaZd/SUtapog07Pmqvoo5MVEZTfUuEPNp5DEOml5NJu64sbO7Llyi16Yg+g6IO52KgeFnMO9J+geTlYoa/S3vefbC92pD3qkxsBZqYq4DpFwoFLSFLKmjkLVzOo0pyXueJMlaqZ+Atop0WByPJsk2Ud6bkGOerQCOE9UmQy5/o2QiJR67SfQzlY3fSDalmgGlJI5DruyTL9Yc91ZhjRo4EJuqQMlG/IySuKDcVUGc7X+g8DW2FYjVWluQKVneM/FkkvQPZZERWrnqnFpTYbTlNqSQ+Jbo0+5Q/Fnbs6n7M5Qo3tLp11X0aKF1A12wWGYfkpVh28jN9W1E0Yl5osqBDa98FBnantMYK+ygir1QLcKjgVMgdiZMG6bUKazaun0UxbsvgUiZsCMICbX23AxCUKJJgVcFM3GbQSZsTOy4nv2ZCATLbaGh+yqzJa+6jTKAp9LGR8oahuAbhOavJK3XFtKjAlDC1o84W9Eo3ey8aIrs5v6C+Q40dKknnCH6ukL7/iyBU6FlDrpU+82/EDF2F57Ud68sbbwDiFC+De2ewbJjAwWGschYrtkTIXCmJcQMuSp2p4+3Q4OgMq+ZDSsEiMyZ6phiKIzdVgJy0OnpBgnJeuRtC1GCs2M79cx8nfpXNrgSeWWN0SE+PTk9W6Dw51wgFO9QmkfK+69EVJP88IwzFHeGolBvpb9qbYVs9pnZIJhv1m1NYHDErr18hy/aTusuH01xYb3R82g0XA8wPOr1NFz9KLsqCs/T3ZRlUR8F6yE5q5ErJHyv7SrhZiT3GK3eHiVn3+FGgMZBt7CfqJXfk/FjROVddZ26F8MSiZPcVSQMam3Dgz9SeF6a0Tnejdcgtxa5O2TIku0sOwByumsdb7Zi08YJhcYPwAmtlyyKm4talicM24x9JIsabxr+BViNpiUY490nCwISCPTlmTK7GatsGBUfZMm08zdUJHx3VjsZUc14yp2ut/jiMpeZ5pUtqdzalE9cprFSwxLoowivHLFNxi0JWEa2PkwKmljn6ssWlZbmpocTQhuMlTHG6b6yrj5w5alwMoevCm9V/QhGf4rgPPsVxO04RO2TGtxVg6wJLu/m2p1i2Z5CruiC1Q1CzXLuM5fa7oEFFsHVNKtvtjXW1nYVViDnAY4iTE/IT+SgLW2RX8tawSbcnE6Yls2hgdSwzD2trhH8YrFlC0y8tlzGRUCFSLGyOV7+IavG72mKCJrIahC+ypspKcbANWacldfA2G+/BCFPNY2Epf4SONmxQRJMd7AsRU1ENwldsaZAkDPlXhJfQqrAajbZMWPM1r1FWQnuL7bjQR8E5kH/CBWB0XP6ET/jYsNcQ5puewXkq6Y0r8DkX7q8K6g6RZ4jsR9Z5p4gbv0BbnAB1yprQXws2CF9l9cpKaQVxtS0NO7K22rFYu6ZsAVM7EkqF47LZxvuhWvwedmQyhuLIVSoYs840q5Q2EVffcn/kmpesUF1+JU9yqUEtijLGhSuKKm2plTosrxQeaGBdw1Rzoy05drTLMRa4oKCrInGcIdH6eEl1OP2VLcfplbPg4R1Yd30v51dUf0IlPsVxH3yscTyP3RcTnWPu4I9xroX70iGc3uj8erMzRBUVZ1CzJ+ri1urUzDxsjk00yBrOyqCiUsESa6WIHMMmS8IbcEI76J1yzXybFhQl1Io9Vv3x5juQUyNrwmMFhXZTcQWmOYwbD5qmTKO4HuTKjfOz6Abx1Zhqntcy4Z023geZzGrxFYy1suAb8k5LZtHAWoOpuCXhC3U72bSTmAE6mZaYO3ss6T2FLTnO95Xx6jmzuTr2NuVPHYQLw8VcR3zCJ3wlsPf02VPecM36yq5gHXoPt/tKy+XWZ4pjp+ZM+sARqmi63nwnX+qUTXkKbcqiaoQnVLEaUwUfLEO2KuG7o2xHqy072d6J6eVVWVPFNMQse6oY1jcIh7WBfQ1TO9qFT1pssG+qeVoyhnMs82zFVGpJT6FsL3Nm5VQqgG0vWwxTcXsI3yZjascetmzDRLMVNL1+1Gj6Gjv1/P/8vXEpnsV+++5dSvWBqP8xjvXT4TWOT9e3dfio43SJjP803qZoXC9Pgr1tuAw+fYz4FDfQHoX1FnDUyK3gqRA1rM5On0btpqKmJbNYYG2Q0mHIv0XCPphq9tzEmiiYVJwArTrgP5ldjcK3shbaTTVPS86FqdaaklNgTkuFdlg2GbnUKK9rEL7JlvkGw5pNwnfBVHPBljObtmpPDRZcWJO2QVs1znth3XxFcUrXPxLsfRV29qu6T5eRZ8FHHmY3v32+X3a3qzzadZkzYZdo2dxqCu2W2l4iFy8V9ohLk4wa5kqBsA1ZGywZsDa0K6BsR1nmcZrq0Guv0yauvtEROFqAo1ZMZ3ig3HBYSq7MN0EDaw2m4nYU3oBlO1ZsmjY+ESqUbLVl1KYsolF4A+vab0VNNa/ZUq5T6VrTFUybNgg7Qm8ZrQIr+Xe3sx2X4hvrQSBINwdm/fT60+VdDb7icTyF8RtlfhqPU/DbSZNfvP2uwaaFbzvOrG4rLp2JH0nMWs08yq1qhXVahlzVwqvZajHV3G7Hzia14yQG5EIbYrIHa6qY8sy2mKKBtQZTO3ZWUImjNF+c2VPsaMfUrQZHB6yeKLX0H31cx0CcUJJ2ekztCFRYN994GXmbmfZePK5cUjYvdKnVOXA5Lqw/AlxoR326CvuE7wJcvXql4RWQHh/d9Fh08aIPCZcPROQionLRPRH6t9pxdvsbFDrrfANqhrXTkiXUc66jyY49Fc+gWcWKyWW0NGjg3WTLPIaiGoRnrP1LCpVtC8jEJUxLhHFRgUWYK6/AbNOuwhNFviP01qFSAWw72jIVt1X4sN3VDV8ETO1Ys2WrrcuQ1JLomjLyJb4j4SK3C3/8+GlKXSwu5YX1tpCuD/BP16c1OEEcLyzwBcWnsKUoc13RhYXlUuIrHo2mRW37gWURJxCZ48TiK3CiuC3h4p1eRH1EdnKkXmEVpuJqhY/4jrRpux1HYklNqwlTJ3ZEo/BV1hHDwg3XqeZpSRuibbuMaYt5GbM17Wr3BfqPtGG5eYPwMeuudpHbKDA1e7/xX4pMNfclZYmj0jLT0ZiKXVF0IjscmfAZPfEYfl79LvvNrovCJbiwnu+ZviZSo/85eyZwV+rCT/v3MODTldwnfDRoG6xfzaE9vzauY67tqPwYFZcQ7s5XzKkdMB+RjyNWQyvJXYzdS1ondXnBxZk8RYUdsyxdhSfYDnmnJbOYZfXCSikdpvytEobY2pp2w7ZRslXisdiod6vJozZlEQ3Ci6yVbQuYiisqWIeapHYbmoNpsxlBpeKNOseYF1OpALadbKlGQWf+I9gXjQu/sN63P9ZPr1c5Cgxb70p9vNghjpcZZzP+I47jBRu28nsgu+Gsbm5aRgpHkL1xBhXnx6mdOlfA9tNz6ojU4Bj9U/tL0k7v4cQOy0y1ztgxabwXXGi16Fo7Eg+7K1dttZxZMKfiaoQnNLCuoWxHjYIdjUio1ewwznGD+sbtaJG9ox1jF0slswg22ytZaFYpSZjy1rfW6wMxF1qUFkDzsQjla+SWGrdi0H4orEn0sXZcIPb+bZ+L/8b6mM4461nx+TDr1lfU368EPvXNrnj/frwwrAf44+uC3sf1ZfD4o9aqhONVZNhV2CzOEbfz4mOzt4xlL47zcdiaXKW2ddY2LMhaVbPFjrk2xfJKBbCtsFLN2vphsiZPMeSoEJ7BOYer+FReHaaapyXgVP/XOUdoGGgaqSVbtKRYWIGqdrNap2hgDcYl9qm4auFFbO3Hsh1zsvryU5xrDDTnJsyZk2PQeF94bCuFn9COWbmpfP33eU5l2BS7X1hvHnDm8z5ur1tQb+Mpps8MzqiqDnvG8RLibMafOo4X3Asf9SC4XFhf/+A48cFhJxUntlKo19HuVLP9uzi8i5AqzGvKa7bbM78s7HMpg4yhnCWpo7pp493QJHZHO8qiGoQXWPMiek35QWFZPqXDmmlJCYwZaUns/gLeerslTFvPyEs6T4Ve9FBJlcoT29YkfGc7huKOdFRNU/tGMVPN05IJKliOw1T4qroj7Bk0LcqhsFJBA+sYy83GtdnrwYsNo3KjUY24BO9Y5+idvnrlkpl2bsydmcyfsXzCJ3zFsT74P/bpwQq4vvS3HRxy7uqWbSrOg6Nt2iKgoQ2slzFumxCObHMqbzF9+mQ/bLMu4XRmDbGm5wgn1ps1CF9lrZSTMOWubM8ibjS4BVN39lwELYatpiVzEFcd6xGoVHBSOxDeYEfOOtdso7hSyRLqOdcxlWUleeGSsj0NCRRlriiiutWWJv4G5lrWJb5xXfOruRMBaX86fEWvXo8/AT/Vj6St/gza6fu8AUfE0SpOFcM1VKs9m33rii4oVPvgoza+x65uHDmP15vD0aqkkX9FRav2y4EVp7ZgLG4H8aeILeN7+7tk2y3i3+iNgbTj7BliYF2eWTOb+jWeRszasoYa3o5nmZnaIUeN8IQG1jWU7SgrmFWrJrbxv82QGE8mNEibNr4YtNrR8ZYbTcVNS2ZRYl3Kr4idVq80mMXWdg5aDyVYLgpYrpbETxtfHHa2YyiuwdFg69j7W2aVEgqobZn42AUJWfssuRdOdGGtQ6YnmzH28gRerwCNcVNEXlh6Lyu6ITUn0BSqaknh1tAG9nJmCaajdGPpWNPLyKWeRkMLLsKCi/f6XFj39FLEYgcjmD7rU3XKMfimZw/MihtX7Kx3I+qsqOfa8r/VvaEnazFlj5IN+guQSUu+rKqRBE82oNSC6fHBtptiO4OjJO1nRgEIr1SwwDoo7jLLcoe15Jb5T4Wp5pEdyp7HtqO0nMfEdWDHjrZMRTUK38meqZidBG/AWHP/5E2FPSc02UVXKoBtjZXFODtfWWKfiqtRkHFYYp27hHKrZVmpdszU5UkE7YsTf2PdcnbpzvUuFpxt8n9d9xxHfxfdT1Gltkn3POI8Yu7klxONPU82Suh0VKnZFkeJT7RX7DbBjFt0dd29nbAtjlUIHy8y1huN7829KMNPB+8TZvpxvq23hoM57Sn+iwGUtxvIGGQqQZst7c6Akll15s5zMJzzIU1sp+zrGmpYasFh6egveHexZ0VIhY1+jE1jFnE7xqlHL7RK/CY7sgZK5gKGwrQSWJFKcX8pTsOmAmuJ/kNJOsEvsBQB35B3WtKKra232XGcrSXUai5iQ2Mf71cqmw3X7kWUGFOZz6005mzM+Dlf32CUVbMsa5iWrKG9RRlTORukpiZ7/bPc/MmbsTV5vkuTGDM2Y0lAg4IZVhXZIMjHQY7weFw9ZZ8RsAHdmEXkZrGp4Vz7zXLrcIZHwRsG9YmdrUY2yvaZko4Qy35WbvD4bh5bDZNgGicBWXI3JOMl9hTyiygr6Q5RqwH96uBkIT9RP/oJY8pUYd2QE5laDQ7mnQ2db5lVjeNxkT2/EWiMnW4aNepZxd7yTox1c8tBYt1QTVq0Fc+s+5pQVlHGAp9MqZVTAO0l4ggZPRaMqZD/4cP7qYiKdk2YyKtUMLZrCeKLBsNGeU61Kkh8abeIxBZ8XJxlq4phTcAQU+629nsBrUPN05JFnMDsTSJbTJ5MurXG1FcqyFi7Oe5Z3yfdsaaVkL+Skbd3TEvOhbEdZQ+WbZv3ug1LUiJ8CvWYsVS2irkGpfIG4SPWGC9bQLth22nJIoI1bzJqPpE2LpgwZFiqC9TwbMCZ3rHODgYLJyf7+7igLGHAUWA/UdxXsW75EWgW3hbHPGZLLbO1/CgcLWYnO9axrmgPU4j/seN2kx1ni+MemDF2pwm/dBKzFbP9mhWGV3vrHmAifKptz6GQn/RtAdatx6PAYWcdnebMBE+yHV7mrGLdiFXsIMKFVAiqY1vjqFQUqFO6AOuRxU5pEL7KmjEMeOcb9jWk5vkmmLAvtF2pGlZPS4YY1aWLtD2wpnkR+5khdEOmVW6TEyuMV1zYkKtBQbBFk8Vmw8rphX+p+aLAkwGtI2vTfgZ59bTxdkzk9AWl+E1whB1qqk2/uA3FkatUEGxpP9vKKmokwjPkq2lVwHmbZQ2J6WYpRZzxx8swfnrE03g0klvsuZFthZS/f/fe68eA70jiG7IgL7PNCvL2WygHWS/HV0vIEK9TN6s8eEZEjBSnNsrl9+eqvOdGvdsRvLU0jWMSO4ekV7o2+FAidHvGZc9h3K6LY7MdbBCYKEGuWT6PRS2V4tiRpNcB3kn7jVRWbF6qLhsrW+PoAusxaB/jdkiLcQySnZYYgZKgoa5tVMSo/Ng55+QyFjFTn8ttpU7ACGO+48k2Ccpb/wHWMF9OqHeeYbshjeM25SGOKZbkJXGKnteOTxV6B5TPlSDKJaWAriKzayO1IPjZt8QtaN6hMvK2onF8qojeIJGEZlBNzieK/AKt2OGyp2Bs8p9NGJ/UBy8g3cdx2Y6i8FKZEH6t+zbtz6wNkmyj67wRok78Xfo4kg2SnhCZQSHZkV8rfVNFUtJv8etg8lQALD/gn6NKWwKeZOvyUzKV294Ss/2zQCEg7XrYgBx/Kx0oyQkKG4Z2zNiS5JWwx3jpbHCRnbxZmLtd+8r+WSIh9gle18cjEPkJVdmR5CEnkUD32aTMeZv6J6ekvwTad+cUGY/aLdDQlqEd47hN8gsQq2TYRvssDyhOpHQqq0cTcxXOeGE9j/f0cjpFAhEkfV/QF29EnYDolGKMS2UnhGw5ATr3spBcSY53/s+iHMel6M6L9NJFdY1YitmeegJFfVG2qLA9ji5vjsMqF/Vtw5rIQf2i8QtAyIqiVtdqTHGZIZkWIy2WbdVbB5tnKSWQUcHx2kLCUFJB7vGqHCZHB86U9YKUNOylZopMcnaiCFp1wl9u0/vFXj9aM2BkvUw8g/KNqJARLHuoq8XcmkpxuapQGkXzjdbR0jaMnvDTX95nfdUwt4oRe54tSildmWboa3NJ6xhzdv3UJqZD3yyl+PPdIpgDq0xbMZJLVn7O6VuqW4StIR98Hcm7ayiqUfCaLYX6NXZHoeEsnBfP+huQyhnVyhhiqD2XEekhB1BOG9M7rNoBQ3357B7WjDBbMY91ecExyzXFHHtW5v1mSGXRZK5ZX17imEHGqimtPJsGGSP0LcdyLK1sXjbKwRIFeboS799zPXmxuPAL6ytXr+juyNt37yyGHw5Xr13VQnDNyi3ZLQhaHMgYXb1meeoowINVgm9I6A0if03KLN0pcui9psSTt6ki2hZIsvIyeYle+7O6q1ev6ocSZmVE3QqFr0N9yS8+pFOdfpjhGvkl6uXlVNLtZHpiVqDM/iIdOsvtRpT4F8n4JJ+jo+m0Io0hiq+OeYNC/goNfO3auh+DmR/1Nj7L8Qsaygwq6Q5CF7LdRyOQylTMvtBuQB1/PeGeJZxMMd/BqG4sM9czQ0Wfbad69nIqVFqZdCXVO8URsukl+Z1SX0wsQZpsuV1HxrtEvoYNyyRX6aRDeixt8mpsriHJMaHuDmmUyKuks+drieccxTdyCNenc45qz7sNPUVZKw3nsFQYbKRILBv8znmMyFdQ+JMT5aGzOzZoZLo+6lQ/ardEuc4JJVmQ+6SdUaqzj9ZL0q0UOqJ9ntYgTJBeKyM5blegko/5eHIZPhdcNixWZns2Xg+vKiakeWT7jqLNKrkudGot0TChv/rj6lCX2zukMY+3y+3gOJ3rRZn0qbmVccHGH+m8fUZDHbn+oCEP8VI79PmfJ9GhOeBtcrs6Uvsh5THu9Zg8ylI7IS4+pTHpDf5cRy0hf0zYj1zrMGMRrDS1QRV8VliIC+QyGgkdtiGt2a0CL9Omk2/5Wcr5TGYQ8jOS/cbu8m0jhSmfEh1/LsdoqMNYi9Tz6HwOQo/JdVUpriE/dI2JugXq9ZispJdyX5+SL6aQvZV4OyrSvpqS3AkN+JI+9GTl/VhxvUFlGcvUtSMtVaTZO3mdKbO9k5VPKOp6ym2RQMlNdWQl3KtSUmWyK28/ol5Hrj+nngd+1rHQk9RLBxnpYl526YxS+znK9eS6OT+mvXTauXNMA+WpN+qOdVqfqKMSOWmfiOMLEtjTXvUx+CrR6d8Ra+qpD55IB8ldIy7Hrv1Pf+F//Iu/4/se/vlbN2+4k7MwN5InDx99dvgTP/3fH/4f/8+/dfjJn/zxw/f/zu853Lhh4qz+1q0bh2fPnh9evXpt8btyeGcX3q9fv1G7+/fv2LXMjuHAi/eHwxvTwePn3PF4+9Yu9E3HDfNHPhmPdaPzbgRffPT+u/18G/Li5Svz7e3h+vVrh7t3bvmJHNo0SAIz/s4UT4Ao8+eV6Xn1yuKIbzeum65rGrjX2TNQYVODbchcUxzfvHnb3UEKucQTX7dibB82E8eXrzyOTMpbNxiHvmj0J8ZgxruZ4jm8Nb/evPGbQQEWoJs3r+tkheJO5Ub4EE/ykWf+0HcvXrzUWLpz+6ZiiSKNz0aFSXIRSHr3/t3h5YvXNvfeK470GTqu2cLoi7GPFyESS0JLMH4eqOXkl3mAf/TfnTu3TV+/oJdw69bNw5u3b2zOtiq1uW799/Lla93UY+xfM12ceDNW/IQ5MVais0CJDzYObtpcs7WLnJW9foOdPH/Fn4+aGxZP5qAfuGi3D+gv1i7mBOsnNy3Rc+f2LcVWvXaEPh+XBpOBT8RS3+AmIo4+D2yOF/R4kY9ZEOKWACuy8Q2/3rG22PGA/mMcxBqdY7OfGCSFyknXCxsr6Lt+/frh9u0bPv4NxDP35Rggw9zRcY51DFyzMRIniTdM9/KxdYg5kzT6km+v0zzg+HqbONpxF0Okcwen6LM3dix9ZxRq+YVi5tlN06VjnBWiKrQl0zog44at52/fekyGjg1t/GB9FeOf9ZmxSezu2nrCHNgd+GQmaD2xtZK5Rhxv29oc8fMx0g6OzfRLDmRyPKXPiCv9pGOpqbh2lfWE42rSl6ktWXDT5kycU43BONTGGqLrpa0j+Mr5yQ2b2zhN302GyCBf0jpX6uVv3zLXXpmP78x/Oz/RMcfPT/y8qIfGiTbWtiS0Kytr5JhDfyGDOY6PxPamjZPbtlbeMV9fmi3oZp3ZDFOPBSGCsfnCxgqxZ2ygC990rCOm4irEtgXJJ3RxLqtzPpPXz3GYygq2qA3fmHvP7fwEncSRtZkvwhinUBfFgZI2O/I4EkNfF0w+MbQPsbxu80DxSzeEwGw8B+V9hmPKq5gfplPHund2rLP1CyK+HAduWzwZp2KTbWzq+g978UPNjF9NrOF7G5cvrc+Y/+jQ+LAPc51zFdJ7Ae3MO1837fiajrEc625lx7oxtlpA7JDPh/4jxoz9e5zzaY3mBpBLZ6wydrGFuFy3NYF4sZZ733w4/If/8Fu2PRz+7t/79cPz568O/83P/qHDP/nNv2vr8QvJCHivTPHGxs+TJ08O/+rffucv/dxf/vmfsyIWXYgmXLywzwnk6QnWYkN98EQ6iGizZ0RlF9Z2QFk8kJgtyZx79x8d/vAf/tnD//JX/o/DT/zBHzv8zm9+3Urf2yCykwmT8coulFjo6FgGGERQo6PHWma9XACTPRZNZId9IUs6QpHx+oCO2hr0/K4mb+sLDQNNlciXDiV9k2zbA9Jl8rQwWBrxMYBdL/Ycr09xRE/KjxEno27RPLDJ+2QJbr+r9AuXHNK1cxwB0iKOOVI4Fctk2jbgj2sx6gWp/zpfuMD1uuhH598DyLMF0C5a0RcH/N6alJNeHzntSOMtCdViiy6yyDXq3JoB8xesn/hEvfOjJ274UObq3MdeaY1POW+MV2/HBXPXV7Yj7VnbhL6kS5o506sAF67++swYI7ttFwcw5HfrMqo63iHKpYAa5Pq+88Py0hD5xNLFsgRVyCLbW4PaeNtJkmKY+CK2koSIsULZkHSsYtw44O0ZK+jDL44/qEZn+L3obyPQ4+PZ/Qq5PlYoqPFnBsQQe0lCttG6aVC0NEZCd6SXAM8y+nGfQAY3JD/pXRETY1fHyhKSAPnDuRB7z0gXfbbsT9mAcqlDkjpxqc+U5yTfW7pZS3rH6DXm5yYgSUzxjJiycflao61N8HmirHcsewiXoPhZOvQBngKTU5Z13ypQxdfrDF2BGPfiyGUZm3Gnco0iL1xCJoS2poy/TpaDi0DttIlxGscaMI5dXzMGNUNeyli/NZatenhjNfFO/BnL6RpM4DXOT4s8phof6MtlzYuqgDfO+8z1oYt5Z5u4uJVPmd4SirZEobd1Vbbhz3fOkbWNPsvRz411MJeG49DzHE9DF3n1Et/AemnXpqQ/4DVs3XJvY6QKl6USxojq0ngE+JD4vP0aouEUUeO6Up95kact4+Ml6ZoXVYkkIOkim59DM796XR4HbooS82u2fnPj5Mb1G5p78FHODc0vvvxS+1/5tX90ePbs1eFP/59+8vCv/9U/OLx+1V9Yhw4wduMUF9blWxHnAh7aiGHQkPSg9sFNOX3EYRNUH0syYXUgyYiyVkJsdKi0pLSDehY9Jz1KZnW+r6Ukm7TpC1lOJsu1dEC1/Il2nBBMiPJ2cv2uja3r8Fh6ncci8k1EO8lLe7NT+/RBY/5x/jxOU3JZ5TooYig+CyR7wXZKJxLPIH5BlNeTTs6inStx2R253mJ8aon2yOrS+JqVozch9Ko87ccxqqHhmAxCZuxdq/wmncXO7U51zaQQ9vveNcswLilLfhl/idywfgx3FO06Cn/7Mj5SRXvyiLO2nc6uzRL1vNEuYgg8j2AUuS7FUOR57EXvVHaZ5G+hPGyJD8KlW2myva3aR6wyGvZPTtY+2/d9jmg+oNcp6tpmRLl9XFeS0bXxuM2S+FGBhAQ7tLmuYSzg72MyrCsTfAWSvqQrQ5SzV+wsM/F1KyGrI1NGWFVHDCjLYlJJ4SftZauR7/EmOYgelV/1E5mUXiaXMyB0BGXl8if02Cfn7fyO9IgCHgP3Y0BJPqxWm3RJUTdG3I6SD1DUG5mQgV0zBK81FZkC/gTVKw8Rf9+X9Y4p2WCE7VNbvIxq+YZsjUXbW3ZgM2VWOSb00HiqO4h2Jss2JkZpP4ckkJ43NttnupbImOco1xkkdQb2nS3J75ysWdqndtiU8rNkTB4Xb4MW90Mq01hxObJL++Dt0ZWzR+4slWxyHeGo9NnGKY+Ll/XxifLIJzKZOYUOa8yfZARIWXVmCzzDPslpqLNEyYZEva7+/F1/Rstxgso2eAysXnvTqbXJysUf+oDx2Gdgk8mdxqaC+AxskBuuDwptoScjygblJm9qg7Xv9iltCbWP8eEaPS2ytHbu97Af5gi+jJINvR1e7jZ3KjvK+YbxGFJZ95iSLslzFb5xqCzFwvlUqrQpkR72yJL/sgkO9tpKDiU5WLlyjPNCsXA7hhZMQX1ubU64zX7zN9YPHn52+Kmf+tOHv/LXf/HwE3/gxw7f/zu/9/D23Rs9PvLmzRs9hqNYmioe+XydHhPlcQgeNRRWArJUrTtO9EyC3vPmbsq7D3osnDSPHPBIS87XCrWkPbJlkd+lIsWjazzywaPFPE7Cozqc1NBok8o5h5H14Yoe/eMRVcCjqL5IWYSv+T4xqj7HUhxLQMq7dEcpvhEJIdet73ikg/tyS3J5QoGnF6bIW/l04i4Wj72+fmNtbIz4I7YsDOlR8FaMDTNZaPJif3Tm7Vt8U4GV+N1LxqX3H1ZRMRQ0FlsFZCDOZDIHeGSNkPJIKq8qpCq2bBpRtojx/s7mgR6Ps37gsV5/HMkmO2OFNE3XVK44rGr5d0XznVcVmOM85h5974vmFLlo6ldUdUAe68mrl/4o8eBRcA7Wi+vXHOa1xysD3GHFV+1NBfOPR5y29N147QpQ8s7qdCfY1pZXNv94DJdH427b2qzXFGZQbQF60WFJvsllLvjd9d4uHhdVLL1FAVbjf4pNFYyNNQVdPLbG2kL/8cgej7VOwzGvvRbIRBfzgH6kz3g8TSd1qu91HK0NAeYjazR30QGP9/r5hMWU9dr2ldGagc+liDk+dY/A2vi4Zf2mE5/jvQl3bHy8EznoP5464xgefZZrq/OO+CPTv0FNhZZgPOhJFNvrUXCLI7HjsV7iZ8Wb0Ns3BL7gBHp4ZJGx4uOxj6P7mGNO2jrwhfGvcwbzn3y8MsOxLl7pmovjW7PvercGLNhhzRkjiHr1Ct/smGPFrMvxSD16XMKMvgXxQyQptntna4nGo/nIcYbxT7UegSWNVWXX5tWNKtxqnwF6/NX2rMkcW9GLf/QhxyHHrGQhHtdnvUOWn0cNgU5ptCrs13rCI7DWhvWEPvGxYgz82V5DK7VHbi1oQ1s9ZWNp7OORW9Lo2nY+u8bvFmqtfJleP+JRYtZK0wXpgsj4ir5UmOP9ZprkID76+SWvRFDkj4L7+YlejxgJlc9SXrQgg/GNnwqyLMcev0ZAt78ySl+zbjIHKa9FblneTOW2QRevA/FYNut/XBOUXolw5BLrQSt6hHWBuUeO5ZN5wJik/+i3mV4rYN0O+s2/qbZzduu/t+Yna+VdXolQv/m5NMAu99fP6f2c0F8NZr17/vzl4fmL53q14ld+9TcOj588P/zZP/VHDv/kn/xdO797sWh1WKpvrB8/Ofyrf3cpHwX/c3Zhfb/twvrBo8Of+lN/7vD/+vn//fCTP/Hjhx/4/u+1Oha2Gxq4T58984OkqXltCxHv0BLMe/dua+GLxWcP0Nmc0NBhUBwkOSDfv3dHeveEHgUy2znpffLUBoZdVODTg4f3tCD5Imues1nDagyMQbHi3Z5XFlcG3Ac/SF7nJPFgiy1707VTPLGbAYs+HXhMboi+d/e23q8TjtbnvrEoPHnGBHupxYd+YxKyIHHx0h8kFzBrS1ah/vCLeE5utEhAtlCwsN+zseIncLSp0FkBLUEmjzt2z63vvnzyVI9oP7SxctdiiRa/e7ffGI3+e/zkmQ5ejEmdLFo578Ho4Lzk30q/qpqDl/3p0R7LfvH42eGZ+cdB8ZH5phNvK9977hEmFuKnNu94T4o1S+8Ea6zYxa4W7/3AXH+ezQPWFfy6ZfOPdzH7E7GFeDaAgz/rJnqeP3tpB6830vPw/l1/h2mlb1aRzGTHxYveiTQf1Zemk3nAO61+89O4cn1HuMg4IYbMNd5Zf2YHVXx8cP/O4b75prXyWN8K4AYa84C1jJu+D4ijjRPWy/5m5PGQ+eYjYwVCKjcoGJcQN0bKJ1XtYE0Br+wkWHPcfLx3764d61hPuHGmI5B4tsL98YsIjt+ktZZZ/+HX3bt3bH3mVDuhse9kHyamdshm3Ovk13Sgl5N8xsWjR/d103pvaJ03+dwUfPz4uc2HNxqLD+w4oAtrqwvaA8hhzXpifcbxh5NfjqXXrJzjnN+sIPDRIO0BZTVm0Nz8kmuW5fzk6VM7Z7A5Thz5rQZT4hdKC/Im42dFN3OJtepLOw7oHV0bIxxn0MN44Ri0FQNbuqRfmPm6wvnmC+nl3IE5rrmm7l0xvAIx35BEXJlzvA/KOQrrFxcNHMOZ53vpwxf6kXNZ1kpm2n2b43fv3pIOHw7+EY5Qiz6a88XGl18+1fuvjJP792/rHIwbafPnYKORUmmH1krzi+MPY4djG3tiqd9vII4edkfIzctGGFnStYl4coOCmzAchzj2MUaY79yQpF/3AGZzs4A+e2v6dB7LBadV3Lb5zRzfE8QRv9AZ5w0Q1yP3bGzq5qV8S8EYhagVnCtwnoDep1wY2zxgbHz+2QO9rx7jMgd9yW8u+A0TbHbiPPyLLx/rJtUv/fKv27x6YRfW/8XhH/z9v60L7hpwfN/7wnrfM9ZGYNXbd2+VCCshFjr2MflBt7cEQWdv47sLcD2ZbEiyUtpIsrRJenxn4C642yS7Ov7jCBm2SToc5HR+ShWfTO8iGe8ypZhC9glIH5+kp9NdRbSbp5I+K/AdHwsq1PmwmUwesiw9VuXyXV+57YjgK5LFJ0i8ST6KMpCHunrb+H6J3PZFol9QrjyaeqgeG6184s+RZH/D5S10E1doxD8gbFogfZLN7pfvO5BUufNE9Twh0fZq5vLmydv0GNYN/NiD6JzAQK/b4X3Xphcxg3wipU1YNycMcZAiF+VlcntWifFoCScNzL6OnPa9bYO+j7INJH1mf6RNnINk8nncZo16P+Yo+SN1ftxROZ+wBRNyvhpyswdk4kTUU4Aer/RC8mP7N5FiZSIhE++z3Ag11FlPrc3vPj7z5LzW6+RxI2kDzkNd0qkxVUG0TRTjiQ/pTjfyxvzBZ/sl6mTMUpJr5Pwu29Hv9VG9p8d61ghJvc6MOrmxNqd+E3+2JlhJxEfyoizql6gbH56XbOkyoIsyxdgkklbZlDobgqxwkYwHebaTIn1S1vVE2Ry53glZ+zk7+naJGe6UjzGZ8w/bLZG3tT/xS6bJs7B5ffJQW+XT3misa42iXU6av+pHI9MSIIcNbgf5LDa020jdWDEKoIusk2lQfeQzCv1BVrhG8pG9fVxXT8iQ31DiFQ3Kku6cUtuSLdGugyV9/qV2tgneMQ1smFCmPxGy2PtmCGth9bY+W10rlfVHPeosn/R03olnFJeuzTYKPdpaOuC22F7zzvVSqzapnjLxpHLMZK+n9Ch0qaKLxIVeWHNnhjsVPIbJnR/uvmqfHm3iGzjd7VLaO9q/mfPHPUTXaV9HV0Xcjfc78kqj2widyMvvGnLHmbs11IVteZutFLJcX3+Hkj2/uKx6Kw+edfJ2y2R8pht90mVEXBV/K9M3dbLP8ivUxXGBwjb5h076jbR0ui2iZNeYunGxRNZWsTLbXZfpwLPQQZ1851vIyC8RvGvkOpFPJOk6HyuWt/F63fYexyBrM0NVcez6xUh6U+/ho1HcDe58CN5jKPnIHj3yD5UWX+87bMp0TsjsWiSXHzqYj/SR959DunSnlnj6vhRDqJ/X2JfSBUJGPNLuj5CGb04xZmRb4t9EkuExCpJdfFWuqWD6yBvJlpKMFcLXvG346DE12bbHH3WcHWaIbPTdQM6AjCdRKc4DSrKIp79j1fskvxTLGCOWXyR41qkbL9LBWuLuae6FvuRXLQ3970n1kme6zEaNEY1L6z8rv3rFfe98vEEb86WWJjFI637yz8ekr52a32mOR/86OX8z4aPtIfQESOqbJfMNvn7eTakUszFJBvFRX4VPKHHfwifN/1KMSpTFK8jnAnvk0C/I9HGIOjwcjkf4ylTyY0gmV7Yk30wWfRJzTSd0+Cn9JjPXWSKTUyKFKfLG5z55LCHXhzJ+hd90KZ79GMrj42M28lE/oky31r5ULh/xB1VsmXt5O6iLyYgyG8o0lMOx0+c1+qzeFkvK+/XECB7KzMYpuR0TWwq6FSfJ8phG/0HSR33Hb2mTn1NZf07JDnRZPuaSjtmM0S6mzDkrD5LeAlnbORrr1vE5jTvFaqSrHyNQ+FiinC8j6ejJfUMfRAxdF1q1Vlsb+SV+kzumid4xWbsCxbzTOoku/FQXus5uLTC9U0r9k1E/R8aUfLS9r2EEUg56f3bjBZ1TKusPGtuBX6HLxyQ6Nf41x8f9VyCTUaKSfvi7scL4S/r0L++0bjiPE36WKOfJCPljsnI/xqBr+NpK3zbJjD6xdpqT7JNObCNPH9ywvZ8vXjnc5FfoLY3Ui8SafuqDJ9JBaWjlj4I/SP9ui+I5WBDT7QT+3daf/TN/7vD/+Sv/v8Mf/skfP/zgD3zz8OEDjwDd0N02Hnd699bfNeNxDx7zZfJ+9uie/kWB+iTB71bUAua+MSnuxOjfZZg+HvnQo5vv3+mRoEcP72tAA78fcjzibiKPrX3xxZPD46cv9Gj21z9/2D3GwiDPzDwaxIjHunhUBy/0uOYNfxfy9h0GJD66fwzNYzzFdN4RiceriBt3nMDDB/f0bzswaE4H5TWuI5KJxGMsxJFH1ngkiMf344AW/3prL3CZwljkUR36UGVmCIsBvukR2OTYnH+1wGq/k2daLaiPHz87fOvbjzU2GSsPTJ/GCgvLjj4i843137e+81iP2/CqgB5bNh9J+7tTifkIED/5Zunf+taXekSOPvvG1x5pPsg309kyHrGLcTFGxBJ5jJPv2HjhsUr8Yt2i/3jUl0f5j4e0yRi9pmDzjscOAY+RYSOP8d+7y2sm8G7AjKM8osajXMy7Ly2e9B/z7WusLYxNQxx6to5PVAM9ZmhznEfImArEkwM16ya/AbAnGCu8g88de96HJKa8g/XZw3t6LcLXr9627UAA65XnmAfftnnAWsZjojyypscOrd9YO6XONozV0rgrYWKjtaMp45NXFJ7Y+AS8LsAFB8c9HuFkjB4NU6S7/QbWsG9/+4keref1Cx715bjDyVv7mjnkx0f6jH+/w/E01n9+u4FjPPqYa2FLDdb6lvf9mWesjzy6j27G+te//pleIavuoAGmSinBH/lkRj17/sLWyif63YbPLIacoxA/xoef/Hu7TZDJbEyI/TG3WbueP3+tY5z+jZ71F8dyrdFZv2Ef47IV8u29Jawpur7gnMH68hvfeKRjqx9z8MtXkrmotqhGHuOEucajqaz/t2+Zb3YWfdPWEtauqbY6BeIasSLl9StfT/iNG3xk7PBKxNc+f6CxqahXqVhmojbGOXH87e98aee3z/V4+2ef3dfxhz7k2KfzviNAjLrft7EzW2LKeQNSP7O1i7XZx0g6ChynTsAnAkW//dZvf6nzdV4rYT2JCzcIjXnv5Whzm7X2g/x69szmuPmj19PYWyw53uXns3VOqrdn7eDYwysfHL/f6vcb3mmdJKbMO60FVZi3RTW24dyZVyI4duvRdnyzcq570LUP3FeuRegvjuV6lUbnD+/smuCW1jK/9vH+3QPxqDl6Od/jOM54/L7v/fxw9/Zt7wXThTauy6TV1oArNo5sELkdxNr+3r16ZdczT/TKzy/9vV8/vDAf/tTP/KHDL/3S37L18RktV6FXvR4/Ofzrr8qj4AMkExVESxM79WMi37ElkZmd3MtYK4gPHeYEKNc7n8EkRMaVzF8GbofGhyYk5IoH6rcgxOUkxCDti3TQNb91AKbgg0dHdVXUxzEnwRg0Qdgrax/Jd3RmFVA7MDVG2HfbkG4wXcpnRc2I+AUZ3D/zMx8v0uG6lEyIqnWaxhDqlKadc/eYKd4FEb5OuO08636n0jqEK2PqhHhCYyQKo3MTyK2TCbW/SM/HkjLjSUUg07wDXPBw/CeoYFCyCVdKB/LORV+t+hB64kPqVK8dxmdK3qpEVi2EG8qqIiEPrKsqUxNS/1i7aEq+H6e2y23YjKFhMjXpiDTxAbkdLOaJbZVcUE8hR+kuk3ijUeLtmbejs2Mi0NJWIX+bEbIS+d8AyvfKDXXjLUgClijtfKSohfZ5rh1DJd73RiaQFJCGYBE832UHdQ1IMkJrrhR/IDZ+E97XGqHjsQIXMKQqOKOLDMFj+ErT9yHk3Gox1jumHJanTYz/qP7AWqK55f04BFw9De2AMsuHrHEYc6QEVbF2sZ3qmwPcQ8rtiLz/kR/DfavXN49Y253mkGnK2cdUiy5+40Y+PnoM4xI+q3mut0QZaKtP0qudbVJWe52fdRgLK9mRxteYVXAeh3NHUiwdXw1y4UM7QpCmsxLK9npA3/RImIBMRqjKoZhoUUkGLFErxgqtMxHj2lwot2JAx0oiO0DKNtYGMdh+qy0749JcWHssbKKUgpKVdQPuLDhxL3W+sE1eaZfSW7HQPLzpWSjplpSjVa+iUv6mqCMbyhufsPumOK0yX9/O6tAM9h8k4RX7uXQdYgBMW3QlxuIHiyG09tQrqkNxQTNYcXzDuhUlye4VW0+FT1HipY4ZyzKkxkuYrc41LaBCRY8pY1dSLWMnzLoXDm00yOQWhuYUR/rrp6UXh7KL+1nUSTqBkxORVqCy1Hfum3ORHvh6AnuA92YYkrCkK7GvIvHo5r+cG3jTYSiqVrghWCvZ1zAVtUH4jrbUgbimHrRNdxyqFzCBumnQVaOCWtnNdgyUTjAV1yA8WG3ftRo1z1hss25LD3IjYRXo+uoIlER4WXahOGYILNU1QJGyzThifpzwsbmKGqYRz1wPhVu95rQfte/WpUuGy/ONdS1Ggd2Oms6A58SdFipOrKaIpFPqbSTo2zUvakBji936rwBkQ7lJx+prD8hGrCvyRfxsBu2LFbOjmv2YNQ5eu3SlbebW4enJyGnBY1elC/w9Iem2SSH0AmIZFOWLWOEoVq9LHaCRnQY6qGpwnLHTmtDslJrIpRrAt0FFj0Ljo+QN4d2TTo1Gk2teDTXHGpG1z8f+HqITOnkziKqiymLhOhRBNukxXscVjzGP4kasW1DbAHXeoZ4vgJph7bRkDuLE/hH7VF4dppxzbbNy83HvYwDSQ8PAgpSZqMsbgEGjeiiOq20bhDfZ4cxLTYZ15CoVGJu4U5OI3Xjkk695xWTKkQQXMS2X/p3Gy0S6Fbg1zIs0N4yK6iaNa4ESb6yzf5sA/SkJOt8nvZUKxOvJAawMEarK6kusRRQZq1ufHZfrwnoSp2ngKLm84WzH3gt5h1PI/Bhx1jiEsk/B34L95vV8/Km5TL2ji8OzYFnPuhVwnNjWChUntuAE2BK3xhH68QWl4sGbfZ0aRPSyxGsnO/BNJ98p7SBXqWCGNYp87/IHmFm7KB3WlPnqsL1t2Y5piTCt2hW96Bn9YE4/5XN1c6jmbxC+xY4FTMVVKgiWMWuet3TtKkqzsahSyRBr9dvQSVUi5TJVi1qpXGRYRqmpl0VNg/Cd7XAsCD1C3ylweb+xPkugGk9gPmEGX/E4ns29T3H8hD3RtojCvd7iDAtzjYoBzxlsAqFmk7oT24j4M4XhfNjiVCX/ieLVLPJIO8ZNp6IahK+ythk65CbX1r6MdhlTzfW2iKuO9QhUKjipHQhvsCNnnWvWIG6IyoYJbdzzQM5QViqZUzAun+M7BkWZK4qobrWlmr9BeIsdS3y1MhYRxuwibBW7XVg3CZqcYNc7++ncvAGfgvUJ37X4NPjnsbzerq/GZzg4oWKk5gxaKzG1pGBuAWfw4PIEqRoXGrdTxwv5NTpa+AoYv8Q1ZKsVbmhgrcFU3LyCWbVRMctQh2nzBoFH6t4N2NFiywrvVFyD8BLruCzPL4imalg9LanH1naOoi15wZL4aeOLw852DMU1OBpsHXv/9EulhClomMlbxrh+lF9rvgGX9xvrs+HTCfg++IrH8WzufYrjJxyL448USDhayh5CjndlHyzYkVetmwvHiZ1aVeGVJ7ZiFbmZ67bk3K1YaXeM6AKmohqEV7MOGQsPaqtkzDUuORfK1mVQdt22Y62n/WYZRzXeGbV22PHW35ldbjCsbXA02CrZ1zDVPC05F+a1VthzQpNddKUC2BptWWKf1u0o/CjkggtpdgPdg8zuuIAL6/kz69O6+l2KTxcyn/Bdi0+D/1hcijV5clA8EzbqrDP3DA5VqHCWEeMpTVuQTdW66hMaV2fACFmDxbYNwtdYs/r+h4bmMRW1JLwOWyRkZidMS86FozQfYXJd09JtkgJqnLB6/WiU+JaZqR1yTEsWYayNLWYxlbFB6g6GzImoEg3T0TYsCWgQPsPqxetycg7SwxbTkjHG7VuxpU3XalH5NslruBTfWJd/Gfc0Dn/CKfEVv5CZuHcqf7/b4niB+IqHeg+wEn9ajduxHrP1yB4d93UVlw7r5p7YqRbRHW/Y1DcuXx6VymYQrHNNbO2q/fFDuIac05JzoWzLEkb1JzC7WSQNjrJjrXGDggpWP8wxYJQwzDeY1qwIPxHQOtTMjCrZch77lrQs3grZZN5co3E5+UoF1ax18qbiqhU4grWhSRGl9rEuFuvSfjcDprjwC+tj/5frJ1Tg08XDJ3zXYjr4919GPy5s9X/YbknKd0GEK12EbZ31DPG60C5pV37hcasSHUy2H/BPGw9LyE15Sui4CuyzF9ULoqkaVk9LhhjXLfG2YWpHA/YzY4hWufDvZosLG4prED5mtbyKGkQEaDJsNi05F8q2LCCvnjbejmPkHGmHmmbtp+KmJbNoYK3BVNRG4YvNrLJUn8r6Kk9pW+IPLNXtgEtxVXtiH3fDV/n6dD/fPl3F74NRHL9qYV3153QOV37JczJ8zF1J6C71en1JjVs3yzlOaj7CCwpUdFLF27Fu1oxTgWP8WhEdqFUxFVepYIItbYaYSijLPF7TMpA/0VGrtNj4OGwW19jQ2aeNymIorVRQySqWSr4hW0WjEjY2yxEi8n31sXwH/cJAzgahMtqTawi2JfZpXaVwkLEWWzWKGrJPSwZokD2ENVTbsgD+d3m1aBirmdtw4RfWU7/Knp7I/0/4hI8fF3Cl9nFdHA6tvVrzYuInVOHTulwPYvXdFa/MW0t2ucYgwL7epFFoC+oMqMZUXJ3wOa6uvE5MB9iHTaYlRTTq2YRKU4Rj7UntczF9mlSlggbWGkzF1StouLyowrIdnt5XYztW9Y/N3gFDkQ3Cl1gbbRzaAKYlrdg6fsq2lDDDNWYvNu8L9x7ne+Hiv7FeiEvt+0PnxKdT8hp8itI++IrHcda98/h9OZfkjxhnCuhZDqazKo7XvS7htP5J+mlVFHCOuJ0YIwOOtWfYntyyRF8VSzzHWTLVbLkKkWKp4DsLsGNXW8bCGhSssqbKBnFDVDacwdbTapoNm05Lurx247pToKxjUfNOZs1rrlRQwVopSZiKa2mdsKFJCVM7tguubrlRxXbL5nGJXnA+Lvif8AmfcG7sewF82svp81ysX3pcyBL7aW0f41JE5JQGnEj2hcet2YBl5qm4eQXLko7HrPw1xfMm74Im0XvaUpTTILyStYYNniHftGQdrfxljKUsSVVdzrCPCTNyGoTDWsk+ZptrNixvVFDJWoPNduyMqeaSLTO2DVgznlLzS3hqd0l/OWwYvcv2df/e/fjdesr/6VKnBstRitqvVCzP5Myn8XcklpblYt3O6/jlOixswlfAhQvBYtwKlbvHuUFgDeuUZ4vF1ubIp/xoXZQwLiwxzTZuwEL7JtGb7bCGtM3aj7KGacksctbxXqiUk5CLcyy17+vatKxjagf4MPsffgb85cb7IJNbdd1QaUutuVO+2paGBtY1IGooblpShY3NckTzI8U04rzaxrhcF9YWi4vphE/4hE/46mPmUvoSvnJy2VETsTLPGWL9kXXnqrkfmT+BdbOPc+wyhGXWhg3G0WTYbCokSjaIb8dWJRvazTZJFcP6SgWwrbFWigJTcY2NEyatpoJXMWQvCxiXNKqoQsjs9nYsff+enJcMj7gjC3q243GsnL3sMEzdmpbMYkc7QNmWEnZWPIOJlpLaalN6xvINnR5wLoqt1lmHS3Nh/fbdu5RK2NnRvfFxftu1ZPXFeHQSrSccOx9nv3/CIr5CP2Z2yZfNBKw8saV7qehknNheYCq6kVhUR+EZ7DgD9vLioiOSrxyn8anSwwFLBX8TkjzbkaqSXs24FQ0KjrGl0G5YdIzw4zDVXLYlLznd05+93KtX+1kR+ii5Mnf2tNmkpYZRx75SQQPrEOVGU3GbhGfY3n5qR0HWseZtxOh5hnbkTS39/v37Qdmo+iy4fI+CL3h+rqB8wscJLdu2+fSjzx8nottOd/AHC4PjDOPm1CqK8i/twrmPYeHz6Xw/XwDrNF3aDi2jM/d0dg8kdwNhrO+0cdv7x1ZDmu/ZFuTPqZwrb8IOQmbMLkJ8rTob+CtZa9jgGfJNS7Zgy/GhbEtgxabjTa6C27igzBm2YdSuLKZB+DG2FDAUdaTwI5seZcsRukuYjoc1BVn9ImtfWWIbl53iR7Iv5zvW8nN/Z/fGlkXwuwlL8cnrdo2jDRufJ999vfOxexwz/rur5/b19vKvmmNg8XFWR+tZKcerOD9Wh8UxTiF8RUGI/4jiVmfq6RyKf+N39Wp/WrWXthY5HS+Jk7i7QWhjE2cvN6J0WDMtmUUDaw2m4o4TfkzrzW2nTpwAlQp2tmUoqlF4gXVSZAU1R/Cp5mlJj3J5VzrXrBLzmoelRZ4jdS/BRY8VLChcqLpy9cqiqUt1e+DSXFgXHxM5tfef8JVCN1xqVrpPuMS4oA60AZQ/uvbRYrBuXvwiigXrVtTaeYQ/Fx+KelTbeganPqa4gbB31m4qTueUHkVMuBTryCZXaxs1xLKSdZElq5yKqxAeGMlxNLQfYWrHjKxaFRtNWdC8LnOx8ZlxpB359cTUrQZHO7ZIjNo1TvCp5pG8M2JWc6kiLyPdava4/SIKCir1Xbt2rZq3oGU3XKpvrMPJUznbjj70fWqIXQ6cJviKhIeukqaPB50rDW4cE0dv26jwI8ZSrHYZjzm6zjwjBo/m7O7Rojez74GdEHtrzF+FcF/P3H8zWLcCjg22RhPbZ8kyqJitvHyoGxv1TjlXxl/XbNDkY8G6ySdyaCR27/m9yer1YByJBuFVtowYFviHVVXCHR3bHH+lnISp5mlJDtWqep5nH4zt8PS4tEOxsA3zIma1TlFibWg6xlRcpbASoqnt6UNlG8QNWcn5WX9HkRAGmX3xYbg6YYU0dSoX9HY8+2Eo7ogroZ3tasXlfBT8ksBPsq+MBvn+6MTb5gO/qHhCXadG50dKn8MV/xFK66tzKLsI7H1m1gAtbWeMK++7qDs9uzt0EOS3LVCwEtcLDPtRkG8XCMU4KJUFyI/LpljnmAU6a5QcoeKcaDNzmTviUuqXamxueG64s1pPIC8swPm2Yq2lpB+jYqndFpmVtqyzOMeQr1J4YJZ1TvY8qJ3yL7eZx9Z2jmnrKCnLpVRzcpltOySbOTASTHZO11LdGgpqpmgQXmSdb+/H7fn6YQ25ed4loEcxpeOGv5dVhdAsig39pN3SmmUQvyePxQfzROKkOyNKa3TsZMeeaDZp55O9i7uwNkeuXEnqV6JQ+in1c/xAlcyq6KFjTLHxW9BRofRInCF8QoueTTadPlSXDyuB2qNvzzU+LgLu21d14OhwOIDybE7k8rLYcu26KSODTzEgRyouN7xfdbxYxHFOVbXcLv4SYyenZsSo+KRxaxRey574ltipG9ZPS2bRwFqDqbha4VO+Y8xqtaNbtY9RmjB46irkffAviLr1o1YPfLW8FRiKahA+YlVypmmNxJE4w7RkDW3c81C/sPdsGXOVuxmR9iNUH3ZXHTgVdlK6fmBtwsf7jXWKw1n6M1MgfXsrjNHLXncMqofzbvDJPT0pPwWka0dFHi0TeP6wTaE4nhLWR6dVIAxUTOKKDU4ndvbCcRmGVBuwmE7pO0Y+sDmXM0nX8s+HjK2cQ+IoMc7403zTdd0IoWOzhOagbc4VUimHTGEklzHkGPNj99r//lxEnRFVOOV6Jj9FNce2HZ0ypVzgTCK8o4oS5GWt/J1tmYprFz5uMchzzKmUObVjrl2dvK3INQ801ajNG7ciBn5A49FoMCAbhDfZ4czFJlZI+bBuWrKEzg8j/me2Wia/PMe6bAWpbAlTzUt2DOvG4ivUVQE5QUKu1gonFlKwZPYqLF5SaFGzvev1rT8I2iD8aFusubUPGmCQn1MyV35eXNCFtXeaoyIQHUvPS0qBDzoVGGhXGXAaYbO6co/q4QfeIOX7kX0emD65pZHsRSeFnPVATiaOodl1wiWZ2qjowhD+7BBHRcg2In4Lpyhz3t+jIpH0smc8+ig9D6TP1J1SYzGUeyHFrjS2zwILHKq7+XwBdtB3Io2dZdT0c8RzEFdr2K+VvZMU5ftTgBMNv7GEPb3uUyOfi8e757L0S9Z8m7VloGw1Imu3b/iSMJPv64iTD4ZaY2v5lsGJldSWsFXFXKxSOTtP9qkqrLCGTO1z3pl2w2JyM4xV6Nu+J90gaqq5XCJMq3ZFL3qDkoYmzKf3rE35605G3VyYgH6tVABbgy051NQ2efOpuGGuBpybT8HK5j7XYmrHmi1Z1BRf3x8DNQ85EjiywYpkmW3Ut2Oo0pP1QFhKCrFuugl9VaPwBtYxYkRKRJLTi7NUn8mTlwq7XlhrLLRCnegN2XqHKqWyMbiD0vP1BCZlLdTvyhCfbTL+sUIfkBWkD2JsWHhigJxjt4/0uvQBYmSmYu1sY+wdqbCSgp/dHGRJ4nPmRCk9idcK9bLmYHw7fUyhE+nxrE7FQmLLqauvIHZdelw2QWIQU0+lWNWQxITYWSQm7bZ/ovUESXyHyLPZgYo6E8IuC4aoFKM5ypo5lIjMFF5tbXf6xJLCnuE5HqJUSmUikLdf/WBrIsum9mNk0jP+EtmmgpKobgO6hCHxRFGkKa4is2X04S8IHhLaKRUbL+3LFz7oWCL76C+ETQCf18OfZRZIzURkS2lHP0q6IsNAVIkWPvrzXUqotEeqCwJ96+xDu1ZK8sawKt8sEjx1hCb/9OD8ZALx+j5nzll7WcNP+hP5ptsJ0XOx97rUIu3WaOq2NPcVHYariVfbxxJjss2IaDBP7Lr8AH1BpJyt8DE9JbLNiDohTjOANWCS6j/WsERSpv0IeVgTm5A1iWKnpY/zgJIqoOJgNBrn50h2QF1Rr9NLRkh+9fxGiW0QlwFRuU7e1rNg7gan2zf6qO2UbDMiCdCuy+QwlV2d/xk1fEyHk7Xzxl0df0LJLb6YivrUTk2CuqL1T9dgBuLqeNK+goZ2pDL2oEtkyMcKjVM6oLTKjTyT/pTJMM5fDC7+UXCbEDEpdKdtPJAsn90b6kERddZA7RJXTk3QOyjWKaJUNoFV8Oc732ygQZY8CSElum90u4oJnGOOpp/0lzh8G79EHkMRPu8DteioCWrk7YVIp4KokWtGyttfNx1SeS0hh37ztYbCqNNG2diVEFxlKnz49jh9g5yrANQrjzEpmVMz3DlrO5QQqe7GDHv/880eBNKenRZKS6iIPXZpT1al2s5T+dP5Jz98FMCftxSkz9Ipux2ZzBG6GnzFlChoIWD77imDVBbJnEDJp5xnSvOfFD7H6OCEHrlkhvn8to81aQ6pG+FzIEFFncxggLJkLRUgmTb4+DjMkzGv2uc8DhWv0vTjiP0gsFaa8mknrmCdgyuaJddJIqST972nWJtV7VU51UC8thF5UREKbWfNCs1/BNsplRqknZmQFSjv2SKirpLcPTmRYGkF1KzK+Pr6feF9Z+JzE0yx5od+ZdPByWPkPF3+AKUsKftVgIddpkuRcL7UloqcZjBm89a5AyA8o9i0W533owraqIDcXjSl5ctAeWokFnEOqMO4YoUkNtK2yyH/9K2vV7re0kfVog55YUZyqcuzyWBZyZO+kOwQ+4DmPg7fW94SUiNKtZRp74khT6IZjNkGerVhHwmHq/GxJN78uLhGOSyPLF1Iqd5kJZ5sRXZYudQkHrGrIiEKKkl6sj0JdkOlqWrxEzwJWYGPNZKJM3Tk2zjmKpP4MpAb0tyn5/FNt1PCOTytfGZblIkWkLOJ1TaheVgW8GBGebZzvgi+9oC0p/zmhLVHROqTq1fHl7apfQkzxcdgNDQmyEzt0kF62snoGvQ//4U/9xe/+c0Hf/7mjRszj2eM8eFw//6jw5/86f/z4X/5X/+Pw0/8wR87fP/v+l4rf3+4c/vW4c3bN4eXL18e3r97r6C9ev3G6LUeXbt//64/wpapITZ+obgNNH375q2dvLw/vHv34fDa9JG+fevm4bbZgz7pEHfS58ki1k0xDvt79/794fnzl4dXr94cbty4drh7787h+rVrLpsNR+g9YGIYnOh58fIVmcMt8+36ddd1jT2PvLtZi76tIdq/e/fO4mgx1Xsw/uGPmF6/cd3dM7pmseWCvoRyaYJVahgYvTMdL168PLw0/67ZpLp168bh2rWrVnfV4mlDFaZFYXVADIYzPiCZjWjbM+zv3L4tvb4QbEfeGpXkGYMvXrw6PHn+wha794d7NlaIpS8s8MFZxqI1o0rJsg399/TZi8Nb2zMmb1ifXbV4XjX/PLapwVFjNI0Lw9OnL6z/bI5b/90339AH5J9Sx8PjeLC15K3GC2MTPcwD4hvpd7buzGE2llTIUEvYn/eLjW3rK/wKmegEN29eN7L1kkDOCq3DVXPK5X7QmsJ8Yu18+fL14e3bt4cbpufRg3tWW1C0pf9Sk36O60FNjXvimK8tR4M42g7ZjEX2b96+k2/ovXvnlo4ZxBEb5nW2WJPiZE3w8dkzW6PNz5s2Pu7cvaU1Bn2D41BrHAvsvka/1jpN/Q2LoXQZ3bhu86/q2FpGxCZGAKZzXMW3txZPxdGICtT0s26jznQweWPH1TdvrN/4mH8QxxvWLnwj74ZV6FlhYTww/tHL+kwc8ZNzBuZb5/xOwHbGAbqe2nE8jyPlTsHMZpDp4GsOsWGNyJ1MsYmkCWOeP7e16/UbP9axZtFX164zRlhPeum5pFb4WsEx56Wdo7xS7v79O4dbtpYA9GDPbL9lxWt2IJsxxzh5Zsc3+vCGnUsy/tFBfPBVguTcmsQRCrbg39tYk22O4yP523bucPeuHcfRV0Sj7kA6QaWLn9lYefnqlf7vLuNFa6X5yXrC3iNfgxFX6LBx6ePJ1kqbf6yVsKKLeafO80Am9LN9E5I41mfOGehHzsG0LlvH4tdg7RqPmSxLEn6WBR+DZVCHX6/NP/g5p7TJobWF6xD0uQwx12FkRw6O32/sWMoNMsYneXQw1xmn6BpiLGEGgwsX7wfG4Us7T39r+hgjfr7l84DjAKBVpQbDPKfmga1bHOdYW2LPukL/KY5JW72+AlJjZDMuiRc++hp95fDgga3RphNdzD1irL3FgvN4jwOXm8CvGV7ZHHph68XLl28Ov/TL/8D65/3hT/zxHzv8o3/8d638WeIdd8zQizes3U+fHv71v//iL/3cX/75n7Oid4loyALBPieQpydYixP1wRPpoKMvrO/ZhfUf+2N/+vC//rVfPPz4j/2eww98//dZsN9pUhDcVxZ0P3D5wZkDCR1w2xb2qxZgynPMejmHUQMGFJOGjn/NBDLdOvnFJ1M29qpZXwFcvLM4vLGTtut2YNRFPJMoaZvX0aYdaQxk4sjJFNBFRDpYxcQNNEkfMYcYTuw5ASamfIDH1E66TZ/y2h4B00WsuNDEL8YIF39+wYItdiHIeBwPlg51FtBafZLEsMC+5WSRoCYw7jnp4MIwL6/2ccQ4Nhn9r968thMAO0ia/Fu3b3Z+Juv2gQnSgc0OzM9evtS84MKaRY1Y4qefdPQao3+PwQs7seEElYuIO3f8wgwd+XJSpWWBCVHQaxuXxJKxiW+Q/LZxyfg5BsjHhFgzmOPdxaf1W9TpICm9HLgCVR4OIYGelD7WMNPDnoMGJzscjG/f9rHZwxutaUyii2COc/DXky4U2J45x03C/iB4HHTDz/YmWgdbYsiJgN/Y4gbhDc27WL82RHCC8Jk9Ol9wg8LWTk7e0Ke+NcrHSq53KWZzkI/24USRdZqcbrKyhqXxgs5m/5IxY5uIKrq4WYePnHDjG4wRy62gtfdaWittDGI4ttNnHHdu2LEV3wLUHafVZfs8c72c4AMuKHTyq1wlKo3Bzzd23OE4zkkgY/GWrV+qY5wo5cCuWblhXFZfYkUGN1/wj/nsx1K/2akxAo84GzFj1yvzixNX6jnRvnHT1+XhEJk2nhFXBLzEinESN8yu2RrCOPGT6nQcT1j2b6h51g7GihGy3r9H7xutZ4zLO3ZsjbVyUyyFqR0QGplzHBM43ugmJH1olawn0WqidyiuiI7F/HrHQLE/1kq/UWfnzja/dc4Ai9GsrjWMbIks4x/fuDDk/PIWc9z6jfWrX1OGa9hIVB1oZEI4BuAfohkjVLDXxafp5bxw3reh5jU79KWbXbhx84tjK2smPukGoelsjmGC6x1qZzy+tj5Dx9WrHEup95tn1y0fmNW55kwCbAwTxj1zjvmATvxjLfEvbpxnEzI7Iil93F2yPefsrNGsknfvpXO+TpesU4pnEnQOmm4qUMw8Yq148uSpjmN/75f/oa2JfmH9z//Zr9o45MK6EzZCb9gpLqz7o9oFAfd0UptB808m22Zgeh+MPtWDsiayTUehSBXDR0uCB46cdkES5DvX6tu+ZA8K5GnBHBse+h1521WyTU5z6D3ygxm0wF4F2kvGSJBrcF3BcwwBt79Hl08MgxuPGcayZsk2i3GkbMaIEvtWhKwPOJTkd2rH+hNos4UEk+mxKwn3ngyUZEzINnMkBsC+E+yz30+CfTYE2xb09g5tz8EFAEeYqA+duf5qsk2kHZ6SvwnlKDoiN0eLWGUoY6wj+qdImC7zkw+2s+IMETUHqWOpR1+Sm1BCuX071B492bc6ynqy12ObKkr8Y0hexgNUlpRFuy0EkhiDlXiihxWp14LZkCWPBrLG8rpYsK8heBeoBLnZnVVNuRbl2mZcP0Z/cVKuF2Yrpgg9E72p8zyfza4u0fVsIo6zw2NtC5K6EOvo0r565VW5nilV2lGqtLJxcchpp2FMwMRHAzwdgyH3VW1tM+6fOapFyM91rUE6bFOyZQ1DHdvHCRi3mxxllTUdqTjXNaRp/yzhitZjF5pUdIg5soUcvTAvC+uAbUkkZvwl27foZbWMFSgwlhcola1Bsm0ztqNHL7Vbz4a7hIwv2+c8ytuGfdxU7JHaswvqMMjsjrWvFGS3J7v0mDiMXP3TP/P7fvb+/Vt/km8p8sV/CTdv3jr8jt/5I4d//i/+3eHrX/v88ODhPTvXfH9ABieecbcZcCeMb84A3+wSzXRuOqH3hbIy2QCFTGZ8U608adsjh2/m9A0kPLt+XB56uOPGHSPuyOqRbPtYceJLH+waEPY3EIGzDXHUtwcGfKOrTJp9LEE6a9McR2X4C1np7hflIO30DZTVw+N3jI/4qL3JMT3cJfXHRtJjR1aBGo0V23X8A8LOSkJKSutbQR61Qj4gIb1+15SaaLcljkUyyfTd27d+Ey2+QXZ4PdtjP/7n80HfRto+7jiHtt7HIGvTSibF0y5D84A7tKaEeRB9CODbLY4mVt+0GgH0aM3CueSncTnv5o9DaTP83Xt/uoFy9kSSsYJu8YRtotyXBZKsaRn9RQZZzD/0x+P76rdU5x9v49T2AXGHWznbWFZpfOviWPMJmwYU8jwvt9Clcuaf68UvfWMQ/HuSfbi77mu09Zv1V6zRfAKy8aiPgTFoCdYwdFKmOZfs4EkOVHZrJvsiJdtXyLY+D/DNCvhWhGOC6pJrOX8zpQ+v6WhMukT9Ib//RnCfj2SZHpF9tEYnvTrpsr5T7GbJ2lcQqvI9o5zHblkrkUMM/WkNZxArydgnwrQ8HwTYRX0SozKAD/QZcWXI8I0u3aW01kx0Nn5o05HrUto+HG/inEFPUEiHsokvp1yOt6/9gPDNdmldtjFiaXZaTyytLjUiPU8mMafSxw4EGivw2555p7VS/edr5XS8jPU02iK9/i0yxzr6jKcvOb6ijy2bjlf8czTUY6yetqTsVqAsbXroP2TriSyLq9Vu+yB3Qkm/AZ16StEKrpmeiKM75rY5jWS0fqTTxgprpfkHzDPtFVSDy2a/RvAlmv3AZ7oYI6kNMQaa66ZybawgZFw2pNTOPsji9QSOd/ij8xPjUdo+JJ1z9AkZA8p1jOwgaxtiGHEUj6ljnOjJRPE1fkxIiazK05p3Puc0D0yl1mib6M7rdtifxUJWKQbdGk6J7VlzX79+rXHwn/7Tb2vsff/v+vrhi+/8J6vjyU7ajuDDowN9iowvn7z8337hb/+zX7AiiVdlWcIq0kjcESOjV0H0tIvAE3QGb8GvlCTQHtzsk9qHjDpKMulkkinPaS9JzU+jXqbXi+doMp02jl22yZRYt78fOEGqOe6DjCQ3INlpgFuq50lkm0pSc5G1VFnIpToVJZYuIR7tjyROnnJ92qc8p6eDBe+YD/JYXDnpRb65oY0SwHV19UmnbSpJIiakKsaKZFpZBypsR3kaS52oI0g+JPsF5kFXF3xef9SnkyHxkiukNYS8lzufF9QQjebJ+46FGrmWt40oOUf/iRd2L9pAHkORpSlzgWnPumK7TveWT6kdPqS0lJIdxDM+KY+MjqKsjvDLB0SSz4cyCpgDYvTsNrKNUcwlpVO568Exd04xPsGn15WBfCr3+U66K95EkfBPBpUlkI54L5JtKqhbM9QI+IWLlXp9qtv8kQ7fOyiVdG32ih2EvNxe/rzCoLlmn9XY2aaC8o8VpOKUp8hLvZw0dQWyTZH6mKV8EOWpLqo7Hj4krd5jmvKVJFkd9e3JW8oSjkh7VeJb+mSyaogNO6Ay/CXdHf+csZdLfcWn409yRV5nKeljFzmRmPICFU6ol+3yFj8dX8APBJTZxueE/OzEi9RgQrbJqJPdjREIVphB4uOjJPsgVVWRxA3INkYx9gJRpZRYcn1G+acr9zZrxIadZ9jzp40yFPfzIFHNZ9DGxTvFOR1p38exR3mrs+YjoqyngeyFD39sUs7zKmbjZWHDmIJ3SLbJaGBHRoL28PlO57ucRXd8zlJDvf6eOjnKRN7qqLa9zp3zD4WJx4mN76NtnKuSThvJi90Ec+U7Yv8L6xaYgwpD2itvZGto8j0qgCV8HHdQuyDyrWSbnCjlw34MlSY+8W6kXkYUjpCK+sUx+Hcg5JKYQcfTSrbJSQuaPj3SEqQ/mHJ+L2ujQftUDHQzRIgDludy/l3IpWoboFw6fddOtimRKn3TQcWq7xciL2yjsa6gqBNIdwlS3rc5/1YSlLF96ruuPIFsE9lmkcTjFxGjJUV1bFrjOdGRUYdCml2pzWZKMtlon0OV+O2+11AnsEDisSQQbwZuTnY8taR2ywRiz1zP+68o82jCD7TkmgxF3p4GRleQ7+xDIqFfy7xQsmOfU+JoJbZxPJCqJLDj8ewR5DeoS1B5qszb9MrbKJfRyQqQTvkBTypuJtuM5YD0fWMHcjlPt68h2xT5rVB9BklBpjMV9+S8w7KecsHTOm36fAFRV0frdsDD9YnSKjT4wKRSZal6SLapJ+yAvKHvvKyDCtOO/RL17HX8kPEpIbDHjvSxclWNqGs7R+MmMfeyyi6ZNsp3NM73FO0HcmbIX9th4+h9ysoSb5mCf1o3sCEE5XNOhak4Zdh2ZJs2GtmBQJCNSSF2qahIia0jymaJjTEJpgx9yU2Kx/y54HFdkfImkUj4YAcdL0p9lur79nX9M2yTUVSndCD0DXgHtFTnxDfetlN6FQOemgZtyEZlEVmXdumg9IzH6MfLsh+RWcaHw/0Hnx1++k/8d4e/8Qu/fPiRH/7Bww/94DcPN677I4Q8hvD82XMLkt8F44dj4lcU+RU+fvBhFpvi9EEv0vNoAkSaixZ03b1z+1D3g0ZDxctm+EBBF7+GzC9180NpD+/fPVy/4b8wqEflCOUmf8rgFz75FVgGMj+UFr+6qV9R1A8kGEyfVB6hlyHA4076ZUMeMckEElP6kcfKypNgWLhmBlYTR35N9OWL14erNobu6tcMr8qn6+nXdMu62qDusKMHPyzBD8joRCDhmo0RfjFYfsnqPp6bYSKQxY0W+km/Cv7kuR4tfmBjJf/12X6MziusNQV5b9++PTyxsakfbbJxwvjkcVTS/DiIYuHsm6E4qWOuHB4/fqpfZuVR24f6hUj/YTY9euiB2AU8dsda8uSprS+Wv8mP5GiM+C/s6hUJeRcqp4prTcF+7qjqB6J4RA430kC8dfOmfkyGWNfKQxZjeQ7UxONxPKLtP5LzRj9Kdf+erS28RpN8WwLzSWMq6Sq2sEJ+wI9Y6q4xH5vqxPH2nZsWV36FeV1XFUwMcdNjoqaLH25STM3He/du61d8j/3RuRKwnsfLGCusZRx3+MV6PeKo+PhjuHMo101LVWIbfORYwI+lAdZn+gA9t26ybm5Yx4pGuBB+/OXxkxc2Nt/qvwzctfWLsd89MtqqKwNy8IfH7PhF9dDJ8Zw15O5t67MZf2YiNAtqGWqsi4xJhHIMf/XSjuPmxyNbT/RryKar2qUFlcwv1gl8wU/mwFNbl/kRHeLIGKHPkMF4VXoDeIRX6xELiYE9j4g+tXOjV6aLOn49m77SGm1zLh7VrvbT0Llq8klzuzYObvzKs84ZzNeHj+4d7tzil+PdFnF3jY8DPrx+xTHnufy+ebP/TxSsz8wF7Jt1rNkOf5SYH+lk3Dzj16xtrnNM5diqOT7Q1aBgltWP5Y9trDDPOVe4d9//AwbHpblx0otbt4EQsR77I/U2D9680XGVcsZlnDNsxcQWOx/ieHHt6jXNA8YK86D7dXXzMdawvYD9nJ/jl36YzeKqcxLmgcVSPyIrHuefoNV9k8OY5AfneKL2rY0XXk3FZ44/9J+PlY1xzZqRRNdzi6N+oDCdK1N+kx+fQ5eh5FovptIOY2OM8ANe8UPDfv7A/Lsh3+i32TguYM4WPzexeWBC9R8H7DhOX3326L7/eCZI45NzJsYPvPrVd5NFXjLS6zff+eJLjb9f/4f/9PDFl88OP/1f/f7Db/7m37P4PZGMNfCDx8+ePrvkvwrecGH96OHnhz/73/7fD3/1r//i4ff93h89/LBdWDNJOeEkcI+fPNECgfmc1PAvJjh4fO3zB5o4Cr5cs82czlnXh+CkkBM1BhedxYTlpI0Flg7XuwZHIjcF/3wQMzCe6AKGC91vfO2hBjSh5R2VWb+a4Ad/TgIeP3l2+PLLp7Ll3t07uljiAMKvfUqfuAuojGMHE8UiFAdJJiaTg8Sjh/e04Aqtcg3DJvpuTAeR73zxVHHkxsQDu4jwfz9yTZOVg/MGVSP0EhiL/MsMjU8DvrHIfmYnHvqXAfiKZePu22AEY5P3QDhoPH78/PCtb3+pmH79a4/0LwpY+PiXZXHggt/hJ0lzmDeFd6qv6oD8rW8/Pry2k2/G5O3bNxVTLnj9V5jhXNKwDg5SiqGJ+e3f/kInHPTfNz5/pIsz1hLG52RN2RBHh5/kPrZx+YXNO+Y4J9z4x8GLX87mJG45ckMsxRG7WfQfP37mv/RsYsmzv2dzgDm45wkHOtET70Wil3/1xa8if+3zh75ugnE8M9R6jgj+vd1Ti6XWMwsEN9GIIzdGdCGDsC19VTCCccJNAvqMC6YndjAklp99dt/WlPsWx9RrO11g6/02AyeJ37Z58NROdO7cvXn4/LMH3Ymwv0NILNAdRuNwwYE1WBOOCdw4i5s+mnOmg5OJe3fsJJUbI0vxrFFr7f2C8HB4+vzF4VvfeqKTi0e2dkUc6cNjx6Wd1qrPWCs5eWJ8YDpjhXGIPn4Vv1srd0Cc/KIDnehmoH7P1x9pvs3Grkr9kAm70UMpx4JvfeexTvI5X/jcKG5OTOI4Z8MsQq/1mcnjWPdt08U5CudD/AcFXWCnNZpxKR3sG9Bx09z6Dd+QwTr5bc4ZLP893/hMF2eMd/ySrqKaNt0YjDwuNr/1rcf6lXXWD/7zBcci9nHMWYzfRO2SHX7zhd9O0An6l0/031n412yslfxnA4+jc7ccE4QRO+OFG4887soxnHnOTZHPbf3SOYr5T3/mv5QfaNSsCxfWSvqQ9Z/zPsDaxZc3jEsfIkhukz7mRo7PYf+1+t/61pf6guPevVt+7mxzHL/YS90ArZ45kINvHN+4kO+/QPH/CMPxbnpjJENRbaGQPvOE1hX98r9ddPox1v9bymcWU+bdrK4VKHZJdRxHOPdi3rGe4Je+1LAPX9zwi/Wkm1ybgzEz11krfS5w3uC+cU3AeOGLjtS9TSjZgRhuSOiGlul9/OSpzmlZK7/5vV/TTR/QrSsf8NOPVVcsDmYMhS7I6O2rV9b+qcb6r/36b9q1zfPDn/yvf/zwK7/yv9t5yWNjWscpLqyPO3IeCVnFwFWv+Z5gxyeH8zrB7tRzKl2iuc+YJ+1dgf4c6tyMZxNx0mn9k8jTnYYBVKwqayedzn8chRx3THkSBg1+koo7O3gLNPcp8RrZJgkOpMlhC1/Kel+P2i2T+xNx9FhSbklRr0+prFzvbhxNCEOu60zRG8DtMSLNJ/Jd+cxnzJcRJ6e268jYe6jM6jMZqk/MUTYk9yeP45A8XrkeK0oJ3+gjFeMYNVL6pL+E4UGj6MPSp8Tfkcvzw5f130AvdTP6iuQ+lGMI9bwTSE+ke1lzhLxS+YQ0Vjx+lkryfQes2rPGO0dDH5GSPqNy1gpLSC6AJ/Kk9Um8E1r7FNpYse0lPDZCFCUW249ispVyuWmh9LJs60klelvJ5vk6Qk4nzmiMjnfpk8lbItuIX4hlTIq9TLWlmDSRi+whBfroj+HGXoS+ncg1JLiuKIjayackZ0JD/8KBXtcQ3ib2Gc19xnwdmT59h2yfdMy0ZAL5lE0J31E+tHeJfN4niuOyRLp83wAJz+rmKJNXRdEuZPseWKkKhvILxGdSXtJl/iZeRLuO2Pje25IMOY00aiexSZ4S5FWmEpFqxT+ydZTP5c6R2iSpVhAKtOcYAJF2/rH8MtlGNGxDme/93H0Iz8PPLtrm1MtvI9pKZKezu2iXLmisK5HsKVFBT/DivoQblLBjrO0hjaZB+9SmhvRxOU5+XGXfK8yQGOfOZ7eMFShXpqyAj8EzlrtMc3bYJsl2KDfuN3ZitTZEV3sKXK7LgJIu1apBn75gXOiFdY48FOkcZoo0czzoSpZB3RrlGJSjw065s85WsTYlRMN5GpcExvlTDoxOotwz//xMMcXRNuFvDjdnmWag6hLfbMflzGUqlQreZfJLoMKSnrV2HePxGOjNUoFhfYaomKMF4MZgTCQ3O1gVPorEF7yRHlK5dEiOPhU6aR26wNiUo4BcdiY8NEtPK1UitOgC29A39YivUbl0SKsQ0zpnlSwDY14HI7VIvZN1Uj5FxtRjVNN1ODSEl3Ahn040lK9AiCtRAW52Vpn5pMxMu72B2hgvYKg2HBhTLYx3Js4donpMjVAz27i6goANMseYihh0WoIMmKFGSHxJR4YjVeRYaq4ZaAx+Mkmmgmagatu4KGfs2fFXFV3NSgSKoG1PLmkROcuw8bCuFeP2KS2bIggDhgxRNaYC1C9K+E6IwMXe6nJ15RV/BhNW24ROoe+lfIzk+gJR1JN/pjVDoEHrvW3yWhV5sgmh1z+h1dPKmdCB7JSPrfj6hqlgA6ydh7MXEMnQxEc3fkuguEQzIIailM9Z5b1uRPnNCupcu6eGVIAVh1wh8jPsawhNPU1LyvCjWu6nWptjCuNa8xHGTTwi6ZP3yyCZMtrZhr12KZ0DGalMu5wll39BuNALa016QBzywCyh73UhP8npUChaBW3Uzqzo2mOUD4SsH3dDpzKD35DphthJoLgbuZYFx8bGbYH0nBYTMykIt1LlWeYaOk6hx3zwR7YSxjrGAYgO3hn9AueO7jpOw+SsoyIlbbsp6uX28JI+YuTX47d/hPeD4sXZfYfMWqujPqdCUDLQNmgOdkJv424wTluwoAL7dNIya+OqA7tB8Urpdcw4VAAyw8d5PwuoVzECithNlQ1OfI4BKkyWpGXjQsfsRZs3O2WY2j6WpBiz9+xpIB2u4Rg9astmRYivzcG0wlyLTkwvj1SV9GrGBOPVuJtrM6maYyygmrU8LmkeoVXakwnTkhK6rjF4i/QEn1S60mBZl+ZwOTn6XJcarcd7jMklILfT4H8ZhjmBokLxEsQ+bmN5Hz5e4fMhVaSyVSyxFsaF+q9UkTAVNW+Hy+qhbpuIrvRjhKlb45LIJ6WZXnFZYGNqKr8RkhECkDmQViG5wNIXLbentkLDbrgU31jzfL3jnK4voWzHZJwL5dIccxxL3q5LPQ6nlp+j7lz7BHG0ir1HFDa4Heu9N7B3zvjdsa5oN1NO6NOs6B10jsfj3mOkHScMZAXmtVOzbJufAKQIbnFjXUUFTMDRMipQreNYpyraHquCxiUZFNOp4/IjsS4OjqCN0DBcaH+E6K04xdrCDZjuBlYomNsfhZGQLTIr24htiXfkroNcg4IG1jFKx4whX6XwE2BqR14yvHwBg/y4cneM7ZlBJVsRtIv+Sa9BTdEgvJIVNrEurCsdT4dpSROObDq1pQFH6K7BQhgz1ZY6wuwTu9Dh0jwKHuiXgfkQxA9GgemykbDUSy3YS04tTN+5VS7iUhnTjrijOD4wngQjHeeaxBPotuAZtJ9CTeqoU1pfvstcWzbEOscKjhZQgnmI3BXZZZYoXWmc4GtxHW+HNhWt0s+K3rZGp5YwJ2JHFZcHp3KoIDMWlVT1sYbxqhnuP5pW9qBbO0+5iLYAO6ptyRnLjabiqoWXGh+FqR07Cm/AUZrPYnalgp3tGIprcHSGNS/qZl/3New8puKW2pTrutKlphWYt2O+5hxwfTVaM54Cu34fKKEkrUbDsbjgC2uG5oKbc1GhWfmYsjNcESepyz80u25MlbmmyB+nvHT3OzZBccMf0l60gp3imMPGC3acC/I5pSc4oR0e61Cxrug4U2Kcdgp3A+JizAyQF+ys86sGRU/9o0wRUawuFC0wL4Bfl+0X5RVsU6E2vZ2pbIQtYttR0kLZebSfGnt5cRmiMWuDVXTj6FSGLpzS7AXmqx6dXvMBWzbZs9Qor2tQUMlaZkvHnMzhIU+l8ECRtaSVWHt6DlPN05IOM8UT1PKNMKtZF3959ArYqHN3zDqxgAX+qbgG4R1rJPq2pDQ27BjIfm2cgKFmcsOSc2FRc6ki+ScXt5id86+2LTEvN4paP49xLLVYlnY8LvAKzgNwUgf7GFegifnkuFTW7GXMiZ0qik+Flyqen/ARYX3kXMqxVb2wYv1+HkjaWNy+KhJ2F9hhItkKTqdtAReidDsw9yMzeX8w784VBNMjVTVzHZ6Tnmw1CK9iHTHNtKF4WDUtmUVim33qsVZOwlTzcnvVtqnYgDQYWZT1XivItyNQuINN8yIaFJRYK5uWMGxaEt6AI5su2TIVPS3ZDSPRs5pKFScwqxdJan5mOvra/IK6BSdwQbj4r0Zzz07l5Vmw3rFVXR8x2DhQ5rCvtAY0K94pjiOca2it2na2jjhNHM+JRfsuu/FrOIH9bSLh3t8I5pkvXSdwcIL9dEQ01iSeyqtTyW1DuxURswu3f82IcxmInjOex6QvIuv929m2oThylQoWWb1iWL0sdypumX8Zx7Qt2dEo7zj1I2wUtsHsDqN2ZTENwousfWGDJPEO+acl50LZljmM6nY0eVnUiiKqd7RlFZW6athmeHbx5vI9c5y7Nbq43HStuaXNRSLZu9svs+6FDXHU+5cX7Qb6z2jDJeu1T9gF64P/opeZy7TM+U9gnGkmHOk4zddEnDy2VQpObkUT1uNmtWOGvV0II/aWuxH5b79cBKq1w7jCvC6r55iKW2/dYdr4KEzt2C78GLOmmitsqWDZhoLQWj072zMUR65SQQNrDabitgq3dlNhTaiyo1R8pN4OAxl5Zu0b4wx72ZLQJmpHxTsdTS7/y7y7xuzUWO+TS3IOIJzalqtXtw6vneN4mYIOdrdnTuDOcbxs+KiNz7F9kSMEpTCcPDSdgqGmOXt2xUBBZFbeHxxh3c51aS36ipgx4mi5rahUGOYusw85dn7wyrFqxCmUruOKfm/ggmBLyNXWYLPsrC09qb5mhRry1AifYtyiXUJJ87SkR5TP1R+HXOqSBi5hJvWnMSlDpQLYmmxx5rkmU3FNwsWuFqlZPuobJY34yS1JaJVej7FmpaNgTe248e5oEL6jHYuiTu7zcdj9wnqXQ8tKwJq/zV0z6gKPhx8VmuN0iUf+J3xCE9YH/5ZlZMtj03AHVaNNxVcSdXFb5zgaLSoS364WVQjLWUgvNwmOZa6jcKSK7Td563FC7ytgF2aD86KGY+/a+Vba1kiEZ8g3LWlD3rZNzlTztH2bxG2Y2mFIBav6i40rUN2mQfhWW2YwFLVduLe07bbmqX2OackUqX6NrRGdOCWmwhfV7WlLJsuTbCsVNLC24SRCT4JL+431xxPCMS728PrVwXocP+pIn834jzOO1TbtZPxFxICT/ZZ7hNi4bKfXntSXohEn1Xg0iiYPEBwn9KNWxQlNaMW6uWdwqEbFEphf1p5/T/XdgOFyQq5ygSmwTltaSV64sHhRM6yd521Du5ypHQUZM8X7Y6OSk9rXKLyWtYJvqnlasobh8pDatokQpk1WhGzQsQ8WFFO1xS5rU9esQXiLLRnfpMmijFoF58WFXljPHS9nQ3VMDI85OH9Cj0sYx09d+wnnwfpIaxmLtSf7yFyWW8fRYZm1jKKKLYL2R8mKMHfZwjqOeSzXCusqLg+q7dzJqSURW1VkbZRkc4pzrxqZl+acr8GQnW0eiiM3r2C2Jirmm65iqnlaUoI46liPgAvvxusSWu1Y4R9Wk6tUkLMuNcnrFvhycY4loUPUPUtRh6Id3EDKC4cMPSifq9uKrfJOYUuHRuET1g09ttSgWdjpcWm+sX73lbqjvLY6fuQ4m3vrij7qSH+K4z440viu+SUKAqYEzWOdY4gW3oQFFdPiDfJPgGUrwqEdbR2L2qgiZ/d0lDQKOgmwIagN1S22qxjgyObryE7kLuE53QywtNLanZ2aai7YsrPOORyl5gQ2+lj1rcTX6ICn2Zb5BlNxDcKDdbzfiKkdNQLHM/5IIwzLmlfkLzc+LzbYMddk6ta0ZBEF9obWi1h/8m+BYS8jMlz4hfWHD+8P796987S2J8TJj7if8Amf8NXG+iKyxLF2AKDtsobgWObKkXNWtWpXcR4cZc9WhxrabFVxKRGObHNqvUXiCPHtKgrwH7A7+XnERwLiENRjWrIFWyRM24xL1qUeb7nL2CznqMY5XEi+zVGlosWOCt4hC7kWBQZjb2xRxFTztCRw6lc8jvLnqMbzcLHzMZmggbUGU3HrwnOOHU3JMJZa0ngazSVcnnesz+fzmbDLmcLlxdnc+xTHfbCu6KOO9MdgvNk4/OHePkNq2YV1jjWstj5eRYe23+jehjpztznV3KJdRQHbbN2CeS15zXls2ROl06ldMRJ63giNlC84OK4iPyxbaHxClO1Ys+U0tuZSmzXUmF1AXZMG4a12rPBOxbUqaOWex1TOnOSZ8r0MKWAsevbhZoqPsmOtcYPwAqsXjSumjCUtwzJyJa4K1DYb8Hmm2LTA16PYYndcqh8vO8m/5hijUsfpTbnIk5aL1J1hRzMuiUcnx1fez4/CwXUjxxzblnOkBO2FkaxTqLhAuBvncOpcAdtHz3xEzuVH4Nz6dkTNJD7PedtmDM0jt2bwaRyaam7QM218cdjVDnesF9ngaInV8ioqiigWdpjWLvOfCmjNNXt0+pLiE2DDBrth/XHjBdC2qf2Quc95alo7LJlFA2sNpuIaFIzZKputof/vCGnPLkjoEifDJbqwrnf2dIfmvSUP5eV9652fcpG0Msqb/53YRWFLuKINPla7Oa+oC51y58OuI2VXYUtYVzTkOJthPRgWzIGUbcKx5u4wiGIs5qLev//QeNMQ5u3OdNEbG3Li7jyl+DrZx8WtjHEQRzhxTI9FHpFlTy7QkYXwbod7G4eZow+pJ7GxBesGOIf7vASqhyzTknnU8tXhKGn7miJsGicb2rQ1aeCGNdizKa1iHVfrZeWiHNOSc2FO87VrFZcwe5o9kJPWl5ZBs4G1azJqS3ZYNC2ZxQIr7rxnrDQ8ZT8VVWlHJXpplsrjvaZmXN/l1xoeh8txYT3r44mcv6hzCNwxGsxD8r5zKJ8znBr5qde54B62rEdLkJygi8QFnpt+VRAHqYvqStR3lMrKmOnsrH3g6tUR7+w4oeLIQZSar96c2EHVFigui4YNcUFmJsSJU8qCMxoTqraoHMdNLqTYyyfyGc7o1uAmU9gyifMmjAVIchJMX/b9GVSFWr6TYdmA3A9PDv2cw7SqpsSwIHMLJuIoCFpDLV8FcjF9ulL4gh3zfTFtkJcMa8lN+cfodJH2ItdrGz4BpfrsItTckwnjEk8PeUZYrGxDiGoWuaMNwngdU6ArANsSa6OdU/ZGAYauBYksc6VB1KCpMC3pMCd3XD7HV4NVHSSC9sWlehR86PBFYs/TjGVZ8jTrW7j31L6Oi451Leajct54VWCLQWdzYl3RZYjnZhuONH5P35FVJU9Me2q+PNjiVcRt3PYc721fPGI9bvd1Lm5DrMtt1zzCWMC6UV8peA/69njX14/P3KiAS5zr7AN07TpMSxbRqO9kOMaOYtu8kHSlggbWGkzF1SnIL6LHqL3+G2ParCQoL9uoaCPGmovaZyuOwEBeg/BNdvhqMl5Tpm5NS7Zgi4SyLWOscwyxztGzVPCeGCe5sG47mFxQEHIDzYSmxzn2gOnv4pQn6JGzvGwecF169EO33ZStx5KpyEKu53aDxCYSsCHoLJhRdO4xdAacLaQzYCqIUn7Y8SeG6VlWtRydvi2XhPY5x7xGqem5chV9pFV6cnRqVnxcql4zN+8LyRk/CbAHMiOusBhb+iz9Jj2uq1Ud7MtNgqPnivHovo1bj/MVCDHR1Pbyh/QH29J5Rl1eCAZHltwMZHQudXoc8jmlwbB2BvmgqwaOmq40PpPrG1DbyvuxP3VwP4NqMLExz8yY0RVPGm+DxmLB6BCv05ORnqgTBpkdMJHVoCBj9T4Zou+h7PzIshGCsZqp1mkJUPuRjJJ+oGo2ZVFFTNlnGufFc+mNCHfwazgeyHiB5sLS1c2aHSGqwBdFne6Id4eZhiWssA6qpITzdNvOtJsWzzAOkKw3oRqNyZ/8+JA4mjCxg6+/Q1BJoJV1YzVrHDNkKA9MS4BKy1U9ot72a6xbsDT0jkZNZ8w6pQqXcArHAxqkKX06uB9pjGrvJYbIU6BCBnFXe2KkiYO6FIRNsSiYm1yRvKDjkSnKBFPa1xQ07aN8Fr7Q7aAkc++0OJuiaoyjl+dlrW0oC5o0yNHonmactdEcHGNJzwwQI1F5W+T3NSfEdPXo4rXBlzZUKhgZuB6VKQf/ZUWeqngHx6YqBI2NlB7glLGMNRnM6Alzi7Z1WOc4GgsqVJzXZbzhlopso7mX6o5CktGNjU5RyrNLpPwSNvZxjJlu5Ow8VobiPriu2Bh1vgU1YNbUqBjvc8w2rsCqnemkP4NybMZ6S2WVUOyE3qCpqAbhiVVd48kOymeFXdIScsE2+WmFyjyZMC0BaRiYmKwuCkcoS1hH3m6pvdeNei5vvAXyDZiQ4rPK1Hazbx4LdkRVTkVISTLIaMi32HKIjHWpVXaP0mmGeVpUYBog9VGwhV9sk29bgDgoRDAmh8NwaJdfyCcMqxylsq3YU9YIJ72wBmv9cYXbSsbkF3iQCpWfTA3Lxk1oZ3eezR/pSSo7YtsjyvQJ/gIlxgWyjZHL8LQoGOjk6GhVUe77Pcg23T6gpIpSnWxxWMn6h3Z5ekz20Z/5Rb6D6rVL2T6vskVKslPe9yRsnxCTN7616+zZhaQAodIFsmRnhnFu+3R6epK0SHu2g8o95X/iY+9F82SbBerl9vCSKIUP1sS7lfjY/qpRL3ugBSWJX8lUxt/Cp2szJEcISQiBKg/evkigIC/ryDYZSQflqiLt65s2qvdsEFCa8lkKm9bJNkZ9G2UMWjcTZWwdchl15G3UNoR2Ej0d5dO2Q7LNCvVJMnx4b52bWV7ulV7v+SivpvFH5b1sSOuKfThoern+VA06WUdSfiwgy4Y9cwQSTxXR1imKPJ3p63QYKe0JdgO+OVr4IFSfjq+Hx9A37CdyWynpAexEkWEX8Wz5IHeJ7GMJ/jpITejuOjHl2cCsfQ2FLiVTkbRmSBW2iY9yXdt2sk0nlqQSgxMvTwqpTUc1n3EboyTKSTkHafGoHXmLqfgoCQYSjlzm2icJ8nZsdCVLOtV6lWQpMyAqhjRlMzlQfJQ33jQsAFknb9S18azqQF8eFTnBkFFKfKAuIa+eNNU++1hBLdlGe1zy9XEIydfHM4P2a5+cd0IuUPKVjn1kfOcMTtQPKckqfALi0z6VpXY5lEVOIhUMiPohDVn6tvpQZmwldOtY1l55tRuSKgckxgFRHPWRDCivre8nH9pUkm2S8JDqchk4cfMolfjeNlM5lKsicfVlfK5dv6Zi6btgrFng1jsiHaRjo5F5c7j2P/+FP/cXv/nNB3/+1s0bRceytaTDo0efH372Z/77w8//tV88/Njv/ZHDD//Q7zhcs6Y3TMabt28Pr169Prx581a8pKGr164eHty7azzXpHwJJZ1z4CTt9au3h3fv3xm9P7x6+dr2Hw5379w63Lt3207kzN0WgStAH+LevXt3ePLk+eHFi1eHm+b3w4fm2/Xriuz4YsOx1QjkfDg8f/7q8PTZC0m5c/vm4caN6+qvm7bXyWrizFHSiI300RyQ8fbtu8Nz8wsfKXE5Hw737tw+ME62ejIGYaLPnjx9YXF8ebh29Zr67eq1a4frNl5u3GCs9Pq3QuPamnOOwfh4aeORR+gB/XnNxghj5ToTvKBmi2biiGwbitL//PmLw+PHz+Tvw4f35Sfl9B2fvYCrb9++P3z55Onhrc3B69bfN28yVoinpS2mYkr+bwN98l4isP07Xz49PLOxSZ89fHRfYwQVN65dP1yzvnzz9o1ieNVseN/yk5UjMK9evHxl8+6F4oieG+bbNSu/br6hH4tawS+Uvntn/qQ8tkPv39m8S/NAfUlnGm7b/IOwZxDGdtUdaPrWbMCv99Z/z56/PLx+8+Zw+9bNw4MHrC0s1yXQMjdiHYy712/eHV5aLNGHDx9sTxzu2BxnTdkLbt0HGwPvLH7vD29es7a81Dj47NED9aEF8pjQDZBHA51PHtsabX6i5/79uzYfrsr/+FVa19seQ0eyWs19rLBOI4tjAse8azbmb9229JHHoa6p6WFsvrB17LEdf5jjrF337t3p/NK4TOy1SJ50YEywTr5+/aZfK238M984DrBmDr/P2hpDB3Pr7bu3eqLhpfn24uVL+cMYYa4x//ZA6irZzqhjbBDHN6/f2vi4bUQcfYyIvNlmYDUykMX4RxfHIPrp1i1bJy2OzG3ialpTBOt8ZT1/y9qU1iWs1Tol3w6HJ89eHp6aPsoefXbfzhtuictv8qiJY8XJaTUlvY3E69XrNB7t3OLmjRs+/m1eYyPHVZfRrGgAjh8fbN1A5vMXdgy3eLI2P32G3vd2TL19eGD9pxN1jZcVgUsYNSWGxPnJ0+dav67bce0e57NmC34yH+hj4hKRcRFe1mPeJpr7PLC10pq8tvnHcQDgF/7Fawo55iUuwcd2WMv5+hdfPuuOOawnjFH8Yp97sIRVW9LAe8Y5n80DssSQ2HGuctvmhN98Fds8VhTl1RwHtI7Z8VXHWMtfs+PAPTse3DLdw7Vl1YMhMnZ84dz5qflGPDn3wSfKda5iusbiPct27PCIcQRkYvcrW7fQxfH0nc0B5gTne/dtbF61i7JxHJelzsFbIVtkQhmXL+xYR199/pkdx7VGJ07bMD+w8Y2dZxAHjoU3bF2A6Y3Z+eoVx0qLk60Xv/GP/vnhiy+eHf7Yf/m7D//wH/5dGxuPpW8NjNXnNvf/9b//4i/93F/++Z+zIi5YILzmRJN9TiBPT7AWH+qDJ9JBTRfWYGzFvfsPD3/4J3/m8Ff/xt89/N7f8yOHH/j+7zWBdoFiweMC1xc8P1FTp6eTVi6UhoM4yU5FM+pXoRNe/fnihzgdPLTYubPHILeRncv74CelRny7xQI0VBQHr9TwGJgIBjNxBOon/0sL7ehAOQNO7uibRSRn39FPRvl1EO0nYyTZsRX0li5q0rgI+brgtLj22BbH3DYkMD7GF3fo1LfkBU8wS6WtTiZzw2rGCX4C4qgTbZPZKnYJnS77vOfgbOrwzYcI8YScB8i3IwyI9rGg44wWUSn0xZWThAAHGU68mtDF0RIfWGV8vADUaLxozw69UD3yOZGGYBcTstT52KTQGXxtQdtQl2ptE+2FFnNMDzJQ52uanSCbHp8LLYLWgU+itF4C/FHfzThAqsWM0lof848qdBF/bvZxwhw3LoQGPUWYqFgzsUPzgDnXLdNpe5SevLHHEx/wDbneZ/Sdtpt1KSpZaFBLHDnWdnFMa6X3nyXg36LP2oWqGCN9iYk0J8IvwDGevN+EPQLS63qIIfMODawnpYsJmZVQjKvV63wkrRVD0NgbvWPcaYwQu+w4HvItXRK/hmiOXOyTSMvoxpn5pzLbiPjAoE20rANrqsZdir++oEaEJVyXl1+75if4roZtpolEquswyMxDMmwznr/hG2ul+2WAT3XV4tWH+MeJORct0U43e6Q3zTn7DPovA6yOFOeEWhtAyNDahZ/WuOu/lA4Eb65riGHFmA2fEOExdTmdLj40mJXdCiS6Ti460cl51zW+KWMw8Se9M5itmAdjQrrSeFHspCelk1DfNmCmQYwRS1m6l621Ekr9BaR+JGiYW4Z00X9GtPSli2OPJVoEdZi3RaNeupRJOo1H80Apr0uN3Lchqs/JaIwultMrvtccNMV8Ieb9FrCy63YeaGWsQYwnbrYxh2nC2v7cLsy5uObC+jf/yb86PH78/PBTf/RHD//m3/zDw8vnz5IcuTUbtlNcWPtRdEfMairBosNBnQC/5ZtimyS6c2pVBFgHRe+HxO53ULm40CQtkE5WN5MJj2ctBEtbmcYyxFprmc3UyWAypjRl0mX1bFXnfji5/j6/nWSDq+rIio2wzU9s9FF+nuiQUnlOvgBYGn1JJnnpDN9zUrnxbSV0IcS7zP0VRfyOi6PL8hiRRzAf19aTcSTeAmV2VhNt1E4qfaOEp7vYKb0PafxB0mNlrsp1iDzdxYd2eb6Bop0LlVcCWQqo90U1dPvJd56vovBN6aSOtKtxkj7rQZuceTxqiIMTe+RIvsjrpFOy2cb6AmPYM6JORl7WSPpIhauyHbr2JnQhHRu7vIrGvKbffOrWvdy3FdL4CjJZIpMRII8OXSBaPsbvgH8j2SZLowzb2XnZ0MetRN8ESXKSj3pSqQ5/NsSvI+R17Y1UQAQdJKOOjHSr3QaydvJFciQuNIj0MUXy33g5pnBc72MyT0V9QckvPo6kk78xr4hyj2+x3io48etiOCCUhXg+PdyOtB+k8/YVRDsjS/o+yvlQpj3bJJ+0eMuxmyMuqHUxJJ1WFnKlI4Fja5Lt9lla/Knc8pZNdYngrSBsULrXprTXK+OyJT9LK288K6SLFBPDOSYyo3Gk2cfKLFhxHh/q+7zrd+p1rBEyvY+UTBvyVk+Z9lPq9Y4ptyO1t0RH5FO5Oo/+sw9t+76ro6nuMaEn2YA6/Epb9ZcxdGO3RGpXR6FT0tmJbON/GU+KS66nhqxtmVw+20hHHfOlj0VQ3j9JRuiooIBSbLgQZReyMprqHtPIlqRDRN61SA/9ZYX8eZ3xqP+i7Ygoy8/Jep0FkmjjY/xJJx75zPMxmZPNSTsm6BrR5i/tuQZEl69X3ATz60S+lOEJAn0hqxs7LhNEqi85PVI0Z0F98EQ6yFzXfvCNtR7dsQCUMHbs3r0Hhz/0kz9z+Jt/61cOP/KjP3j4oR/4PgvSu8OtWzcVSB4LkiILHnckCBwF3NnQHehMDYFUMK2MDvNOqwdDlruIPLaJnPg2hG/LuNspMCAa5ebgwJXHAEno0uONLPjmJ9+6sM/rNfiP0BtAN4OSO7b4hl/qRA101/HBJq+nyvp8sOdeTBG1+MuBTHf53BnXez3dEaZIW6/GDk+1A134FQdOHl+RNLOXO9Bz/rRA4wuYKPllFKAG87lzpwXAPlfSXU3qsI+GirVK64EsH9u2gJmP3n/v9diy5oHkJuZm6WNEj/idRB6/Zk7wTZYOjNhPTNkbYZd8JV+p28Pobdw3t5qnUvRtgpXzuBPjxOtcsvQotR3Rh29ZjLPF2W+asNb4yX51HGVg4mVneY8JxW45OfWZzQOvcfDIefRfji0xzRF3uvP5x1znUUp927oj9G2W6ZBf/JleGyDyjbi6t2yHftTFWFIdyNXOy9DJtxXw4Bf+KVoRc+PD17CrGrlJaurfHPCoNL4iU4+kGl/ev1v7KofHztcWCO2KE7KNBt8mN+iCkxD4GkTebQ5db9/4PODbAR+PPt+Z52pYg7E5KXZ80NEdMxBpSfwijrKD4q3xC/uSqZyI0V9AJ1uWRzaPSccYCYg/xYRit2BoA/bN2eXeIYNvsnxdNnUa+xwH6DfXIvGyw1NrcLnB6WM+jTEjYhmPbWKbxoOVa01mLeMjXe1Al3SYAW6FP5Ya30bxGGacD/Vz2DhTzLHDNefbdYQu+kvj0T74FesVe50zJLv4SJP+Qgt+802W+zBGXiJ74SW2ify4ylp5TeMlXyvR539up/piIDFHuZy2qLUOlC5eNUTOdc5Vkq+2VWvnTbpSn7aA9vHtKnudO5sM5ri/6qSs/bm+Kiwwok/7NDbpR/rrGuez1k5jU31SFlJtA0jMuqAycj/RoZ3iqL5L+WnslrWVatHg1weMkb4MXsYL/nHuHND5RErPY4bDilnHtJ6YMsIW8vxb5JnxMCNuDfjD+kUc5YFt2DP//FFsBKfxiC3pE6DVwJ4VO5Dja7QfG3j9gu7i2od+kw0dyLG2ca7k62rMb0S8fPXq8PQprx68Pfzmb/7Lw+OnLw5/7I/86OHf/NvfOLx68WwkyzE276N4FLzlwvrBg0eHn/qpP334m7/wy4cf/ZEfOvzQD37TgvX+cJt3eGzPe0u0Ioi828CFNrJ5Dl+PnNunl5lStosTgq6uZ5oH35rbgq7Jap2NLjqQ90Ru877ujE9boSFsfywMvGfAe2g3bdDoHV3eFUk2+6DejnAdKQxo9PA+N/q5gcHEwTedLMbKJO4CNBnW7OkMtzi+03vxxFSwKvTSv3pPJJUdDTOJE23eTUQfE/DWzZtaGK5etQPJDRalNbuX4Wb2CwiT8fVrO9mwmFBHbFkUeLeUhY+yXKNzgVS66veQAfmMBd4hf/rspfKMldu3bxNqp4HG7UAzQ4F58OTZC51UXb/Ge9V+04exwrgJ3qm383CvwjfaWGSSb/qtAZvzHKju37vj7+jmfuHkGCFqFlMGdDG/eYyIOc5YhGIe6KBcgbC7A2mpG+okx/ueupDnw4HBPrzDxPuRfbsR5spBIRTgitnETQN0cCKAXt6DvmW67t61sZn6LceMqHVYQw6Keu8MnaYbIn74pTVF0nFis5YOxE4XaaaDm5Evbb7jI+8M3knzwNHrcnv8ICy0mGGNkImPT5+/sLXljfrsnsWRx9G0qphsF9kieAm2RlufsU5jssal6bh65Zp0730cemV9x+8acBJ39+4trV+oiG+TgWK3QS3rAm056Xlj6yUOIYo+YWxwHND8gelIv6I1x9MYI37O8EaieVeQcwb50iHLGA89yRjLi9dN8zXgpY2NZ3ZyxruAxJG51p0MI8D/RvqXAGMo9kZsOcFkzD+zYwD+cQOZE1KOecxtTjxlb7UeR85O7DpjTdgLWyc5R6H8wYN7/k63VeNXjH6XEOkajHi5oW/yiB/vOnM85zyIC1zKmQdxzMl1YRP1nKhvmRv+hKStlTbHOX8gz7v49+7e0YVhHhfXG5rbdam9/+l3buJYx3oSxx33ATKuTkVZ15IFxIO5QB9yoYtvwNdK5p2yC8gYVnkNpgcQP94NZs4zTtDHGNWN+Q39M1GesuzwjzU5rguIIWCc8DtNrJupy3YBx299CUZsbXxykR3nfK47V9bPjGZYQ24KMj449/J5bfLNR+aDz4NMeoWiJRbmkL64TOtm3JD038FgrPAFRzmQzL1B1YotVBO/OF/gWoTjHcfRh6wtphN5PlTS00KWJpr+m0l2YU2Z1cLHhfWTJ3Zhbefiv/GP/7l+n+GP/dHfffhn//RXbcw/RUgRuZkfxaPgLdCCeZ27S/xYCndH/Ac4uDCJMnggIqGdba6nBch2+rEzJ+OHaGt5qKuDb4WQN9bj6V7uEunkp4nw233XhYn9oSsWVwaaFiTxmn0bqfPP5MjO8Iv48wldxswP5DhZmxKZoJA3TxET04ls9AUsKX1GugNl+57fqY9PK5nCXBVZlWOHxzlisoXCt64MP6Qo7UmK/ERe/mfUjU9jElG2SOWYxIk8M5o4wqs6S7vecrt2spPC5BvfvLM3JV3/qQ8t3+nXfp3GvkmWVbhMlMCX5gA6IHit4WAsBnUy56jXlROy3Sl2nldsQ19G7t+QVGcKBuUmz33M2+NL8h/ZSRe6pW/AO6axLxlZ+xIRS2wJX7qV3+rQ73POeDOSbc2Ev0725/Fjn9RpPTHy2IziVKCy/z05H3JiXLp/gPRQRu8b3wZZkY4lItJLlLWFX3ptn1TJP/TKb+o6GsenhXI5vV8g9F256hcQY948RrWUt891mZJU7muzbLNqxYL9EsEzouh3V+G6SCtLnxnJJhNQat9R6JghbJRcbBZ5GkX2p/Ur/B3KTvqh1M7nR0+Mnzyfk3wzHzUO0OfaTDdj1HxHZoqBzxNvU0e0G44P12ka0MWfZLouHQ+M3H/na6E8LnqSRvb7OOATC4lVdzrEk2zq/CzQOG5OQ50hz/4c7mLyURZo7zJ7vT5H0zxHjij4ppTb4H6YLDy0tMP99Rhik+kIinai0LVEweukNdmcZW8Ku5iSRB976jwm6A7KbIBUP9aVU7JTMq2Boufo/KI+Ufg1pF7PRH9OiUfnqkZ9HFMk0WeEzNA3R1MboF6HKOnFT46/yJdO++Nyq5t7xuC+RkxKNLUhaGwHZa7LownJQ3QYiY99pIv6lijTj0wrs53rzDWqjmPrNCYTyniGunJynYphgKSNTWlWLJ0nj0eQ/dk+o9A9plTf++f7XK3ylFuD0Km1yAxVjI33qh0HKZM9VoANXEPyY6Law2/UrSMz6M6LToQV9acHDvr9Bz8J1B3jFG3uSFBF1ks8oaCoUD01JdyiroE0sPRnGxHwMkaP/nWBqthPSRMgUZQtkW1TkjamH3WUiUIWtsE0tbedpMzIFFgAFUMDWUFqgs/2Svfk/7oh1VWSqwxfUvu09awYBjTgrySbgrZjb3mBfcqJJ/ZlO1vIF26X6Tpjn5VR76cgPY3ktFAvP+0TujLtwq6eOlsaKdroREBpKbM/5qZnfaiQmdpbTy7f1kqT2V8E6gmHEI0OaTxW15hCpu0iq/yUsMF97cnXg74uJ9t064Wrso1l7PxedUmTUfCHTSNaGzex3mWkPksfY9LWgR7bWb3aHj0uTbbIknzYeyaVeT7iMaaoW+LJSXz6kCVvCY0Y6p2tbGcib2lJv/Nfip1o3Mb20qrOA+imJH1y/s2EHmT5XpT0qFwf5jdZLw9KhSs0o0/zG1VsbKdkKjM2baJNKVY5DeQHJRuZ37b33rI85YhXMpSN22ZU0gelel/7IJOr8Q3pTzrpOtLSldrMEzz9/F4j2xrRzhIg7TnxG8R3E5Vs8/FoqR4Ua+P66vxcIgnUN0pKpLyAjlT2wVi9LtqUiVjOx9N1ah6RlGxXpX3HhjLSUaDCGcp5hpTbof4RO+US34O8+MayW6jXBWl8SrTve6T6KBd/SV4thZbYGjQRvMqrU8JoeayX5CfK5qBt/KM2KLSd7ZmO3LxQ2UDulFrtkG/p0U7S6FKe6vQEhGfmKGRPaWyL+o60dKKx2yUWNiUdtSQhIpdl1GkYVKcqEiU5reQCwz/3MVUpETSNiZ5D7fJjuRlp7iYyXhV37YwEH5xaS1HoTD5sbePnTpSlb89V5/QeJqsXr0hXkasI/lMgvJqD3PFklw5KEdj+KPijR58dfuZn/ofDX/+bf+/wu3/0hw4/8sO/0+L1Xo9f84gmjwTx+AUHKT0eZ8TdCP6VBY8o9J2yA6yz+Nl+vU9kOnl0hseR0MUjCtw1kQc76GRgiMxH3hP84ssnenyGR5C+9tlDPfLXDXLp26f7GY9Pnz4/PH7Cuwf8KzF/3Jb48lg4d8KAPBy5SX/A1wIeQeIRMr27xAcD7O/B/buHO3d53B8uNm1yBzCZxAkdxJF/DcJjY3qkXo+O8Ahl+qV69Ac2qpQY2/MIC2OEPgRcDDJGHj68p5im4g4s9E1Kjb0TYXbz+Avz6rH137e//fjAjzR87fOHiiW+0TeQu9jrUarZV7eV/vv2dx53j8Dy79k4wcG/+PV/qQtDm/Xgms8D2v7Wb3+hR+R4nBHf0Ac09wi8oTmOHdxI4sOB/tnzFzZenuqRJ+YdvzbJ3U784j00jZcCoh/WgB4t+9Yn7975v1d5+/atytGJhDt3bx/u3r6ledeL3OpfD/pN/w7E1jH+BR3/lueOrZf8Owv6seuvMWbVUuGNOPRpHpO2Yh5HffY8/t2WP37InGPdvG2xdJnH+RNgDYr399BLTHl87dGje4dHtkb7DQzWA7jndfpaltbzBcAH0MnawuO3t+/cPHz26P5Bv4VhihgzWeeN0JcPOArsHlOPLWs08wA+joX6hsJiyr/W4/hXD5fpYP1l73n0YDZ9xxzHR45zjx7aemJjljnn8UwtQkwjPtjZF480QjFueJSZ+cbaJX+8eLOOHLxL+trmGX3HazO87oGj3/j6Z4d7dsxJJqyC9TyOh3PAH48j/wbxpeL48tXbw2d2DGBMal2GzMe59UQo2DQt8hLkMP6/+M4THX+Ya/Fv2FiXtUYbT6Wbs5BvFkN0PbM15NuPnyr/ja8/1GPS8k1jJDXo4AXaNvQn+pDHOdi3v/2lfsz29s2bepyYctZljuNtYLVKmNhiEbKz9VdveI2Fx1/fHr58/EzzgH8RFXOcOC51XT1i3eQx2A8aK8xxdKDrJn6aIs07I7U4Qi86eLyXPmPu8ZoVMUCX/oUS53LJuT38i2M4r158y85POFfnEfdHNhdYu5jnw7XLlWq7ql+GetLSCqPleW2U4xtzD38472PtYn/nVjquOusClsZIDl4teatXdDjm6DrB4svvPeFj/Jso+BbneglqB7wdzXk8mX+rSjw5H4rX4niM/7bN9xVjq4Euxgr9xeP79CPjBv/QwzGBx687EzvU+DnuN0+ztup8wXRxLcJxnLHxPd/43M6HiKP1SRoq2AZQRRx4HJwy5grnOG90HvDU+ubd4R/8w3+qOcyj4L/xG79kx9EnarsGXlP6aj0Kbh++vufrfL7Kh3wC+kRUmaXpQLqE4LKnjEkTFxN7UDzSRYfqoJGU+QHESI8npMdLjiXk2R6d9ie/3EH7s7wOxJ1Oy5M+lkyw4mhp6eEjfdQ55Y8+jtvTF+OyGpJOSP3nacr9UTNLd/uNpBiab2azvrWQJvxL/hqxnivO2JPZtolMRzwCZ6JR5LMrYikaxkqPzIzK1ijvl4HNyUNR8s/riKPHoo9NosivEhedkKWTTOlIunDY/TCyoIqoh7cwZmrJ/WMdsE5KGPiV+LbEsSdspa3r8dilOBqFH12s0T8mK+9eQ1mhztZurKAlxVZKbW87bHF9aR/5jYRe+SHf+KBL6hJPsmdEuYyckMf80d4SevyKfrd81z7J97STtzc+/CJ/LElekm2EXyLp7nW6bdjpNpbI17KIxzx5Hzq5NpB8pB4dM3r6uDm5vkQmysl4g6xCbZFtMZOOpKuTG7y1ZDKH4yvS2IF91Hv85JntXF/GC22e2yYjtZWOpCd9/ZDGnfnKPhtXx5CO42nMoQ5VluriMeCnrERWp3OMUl1OkpNkWj78C1/Z6xg/OwfSOBiPD6Pp2DF+KOIJxfgwsj8vM+a5MdlCMfa58ONfZpoJrgv51Cmd2dVR74NlE1n5GiW5WptpzEEVn2IuiMfrh/qWaMmW3A/ihjI5qX2My3wNOIa6fkx68Sfg/vlecbC99JIPymRVUbSz8eK+uU5iqxhiB3NONmX8azTWE6RxiW8Wt+SX+s/kQ9M2KR7Sn5PVTShs9nSf9zI+Uqd0KpdvlkvzZZ4yG+fsCN6kS3uptA1/4jOdxrNlDfN5CyVbJF+CPS3fqDN+S/TnzgVKMqspb2f75FLS2dtlu0Qe174/Fsh4uvma4pPrlGz2RsDLjC/rs3jMO/TRRl98qI7rQF+rOS+JR8Hhdw8uDlhwoeAuT1yYkOEOt/bzNwO6jjgt5vXvhXN3fVFfuHmx4/BoYH7QHPI6m6L67IEYjgrlTsNGIhfN6ytdpW2tSLYk6jmOw6JLe+kxJaEnmZ9hJ08kZnltWcSWZujs2vk3SVDukac32lRCiJoNW6FCRX05qQmX35JP4mP+TLh6rFSvItovyZgJm387dCTSxJaoSnlr5vYcy1xHIRPfjXXL9xr7lPvm6SLW6gvojs9qW5hvvfoM8Y3eHsjkWFIWjGUvqao2wx2Rv+FzDoqKvoIaJQUB+JPoXOBEmvjJxaRXfbpgw7CK3AJzAJETxyraLWCq2Usm3dUxDrmPRXeOIYVZAFuxh1nysTAfvcKTa2hgreGbiis3inHRT7UCn4pSeVZde543lEhuWtLt82qbH5Uqipg07QqG+lW8pie3qwXWZqlZX9cgXDKdX/2m1AxGYqPPVDxWOVojIteVjvkvABd+YT1Gt/50uARROhuS85nLg1AcgT6uXSIBZekOkshLPy749A0qIVyPOPjhZY67FSl2oSB2icg3g7bsQsYiEkMKgNqpoBWlVj42+rpCzLYpGyLJ8JNUT58C6qUr/i3IybGmInwN2gP0P2IHfTYP501pa7zWSse0pAPGJd7NmDFiUDSf2RU+XpToYQWUaSZEPCgmP4t1jqOxpsLqsFtkWfpSPpSQ+FZlFpBfHHmKbSrLZaU4Ss+8JRuB0PRtJx9X4thNVfLuvf8CP7ncvXk9tQako5Sxj84lT45cHen45t+9pM8Gnhahdp5MGOaqEc203yZj3Ko2nkeoFOIcw+fEnKBKBUsiNmIorkF4bssONk3tKAuNuZDXljl7tJznwTnktlxSqCEPZQwxC6Jq1LgO1hDZQ2K2GTJ54XuVki12LEC2sOmMqlSQ2MZ9toZxn5XbDktl2gZMb+Ydjwu/sOax71lM/LXQbY3ex4TvBh+/coixueMkRd6WsbDj+GGRz3GCNWgC/kXaKcGjTSfFar/t2EFFlB6FmtcZB/JlUO88q6xbEOJXZJ9C9SKk0DYKkkoGWJ4ONAg6ETaqwG67HOxSc9i9rzN1/Gu4U2MytndWyUkZItNpcAXqDTh9dNrA73rw7XUrhn6QK3t2an+HmuftKKKR/aRosaXjm28wrGkRbhizLuVXxFI9ZJmW1GFLmyGWJQxrNSPyaXG8+n2AHTvbMpz9lcKDrbOnv2yulCCkphVokWpoZK/BJfjG2r3iGfxAd7xtX8O/kjhtGL57gvxpONVgOUrniKF+FfxUkAMnWEmRGzSDc8Quh/StKFU14She5FAbNIOV6lX8/9n7s2ZLmuw8D9yZJ+fx+6oKqAJRAAqzCJq1UcRAgmyYSJl0x98DteFCF7zABdt41T+mrWGCOABoykRwAGWiQBIDQYBoUUR9Q44nM09m9nre5SvCY/YY9nBOnnfvFeHhvnxNPoRH7Nh7r60f2ELGZtjKqRFsoqJHwJ7NzrGHUTiOgytso9yAo5s6gPgxobmgVrNmK0fJJkcfpjmm0dI8D6sqb4wN7ei6NdPRxD6jxiC6mreQOh9dO/ohnjZjaeUFcLEzhM+0ZYy1K6pMeM4xzd2HnlrLBB0ER7+wJjZ8AT3S1zg0/PHPa2yFE4jmPgfSPt1Lstnt5VPRfUDGevIkMMOWYdYDOHUAFVuhrC+GQxs4NSRiQxXXOF1c5XUQvjX96+Z0sZ+IrJK6sHJdbUwAn+gVKoCthDV4Jni74kqENzG/Rj+6dgxJHsjfypAetEUPthfZq+wYqzxTeA+rZ7ULuox9HM28bs5eYapqbX168zzSQf0YLlmGE/jEeg62dv/y4HottQ2u41iCqx+lVR5SOagQYxdnq2wZwyyd5ATtCVuoGKi7R6v1Yb7k955+1jp0jU8D+1m7HGtFtFZvt/4MiXtwepFIKm1qiwusRc4Q3sdqecMSxmU3Szka598X2po9OhO2NCtshlWiZlduVqiPPNUtbeYMYgZrjqEzXFfcDOHB2t4PYoBhtF67cFLJJjjRC+va+cOE4dPA9fLvGqU4dF/hP+NPAf5DbQOgaElgqNOYyOwgyeH7n8ed45Y61caIjK1UNLC5wAodyVnG/rT24KDKDq7uE0L5CL8s650t+gq+LvZ3VeVhLPra/wJbytlnCB9iLVfWQFfckIL9Y5XWrUzuuD9TcKf+ODqsrYyuuDXCe5DxTLF37ShRsAXG9GRlhzIn4SQvrMcmt/xHQj61hcD1wmcbXN44Xt0ewH+vHhtc5H7om3wI+4ah1xyW1FSfhm6AeXI2duoo2Nb+yYikmy7TP/Q2H9tLXILTsOJKYcaCbgbr0bGlrR1ZkVGiBJ6NjMnF1OkZwmfb0a3QbwPgqFBBAZtYFovrrzgqrlDXGEJEvi++ESJmT26N2WKnKrTK57FzNFUjIWPr1iiUkaGruZtTYUj8UP4Eoh/w39kdhMxKNolcUZ7eBtuvZkdsvD5tX+Ma1zhVNP52gckqaEN8EnPgIZ1cqSuaeExMuyz6SfkvQX+q2H7BclVxeSJ1IEvnqlljVm/dPJN0oYIZrCXoiisT3v+dX88rvhjNQJVmtTxnSOBQ/n6QaxvUTMFGZnVFzRA+g7UEXXELFaQqC2pW6Nbtk9bMG9RXbMgAYzu7WN46nMwn1vv4L7GriOul3BJ0o3Ydx21wFeJ4o3WX85A+ua7lGqkZJAycSOIHIjfDgLiGLftCQ0EczNM6bWeJvJXnrDCipapfc4k9C9Ejeo/artHC5iuffSylTKZ/TebwPaPYHRi39L0ja4bwUdZUuFgcRzMqb4iu5rYd6XjIvKH8xVgocHM7ciC8UMEE61wzu/xzJWRYMdS7bnVzRpGxjt0kctTp+PtDoa8aaDD0S1+Lk7mwdmQu7sPbS4SDn76uV1LX+ORww7/jvM+/95rCwnFHtd6qKbMqS4neR9w3Qa8VR8GUJZQHDWOaYzXmqEh8m1o0IOxGdvPlsp9+P/Hlw6bQhx7WNfY3h5ShWPsWZmYymuI4KlTQZh2oViitI64v51DItY5ZoLJ2v9nC5F4Z7cwJRRQX2FIqtSuuQHhgBusU+u1YoGBhtRxdEW2BIwoKdA+yTNUtkL0Gp/OJ9b49LcamS5i9YK2FvfVPJfwHxOm3dAFOwIlLG0fubh56sbgiWFQNGsPe26OjYO8aV6EkZqVcixHip1Ts0YQhxBj4uPA/isvxCZ5kJnDqEcG+ffymwCC2CghySmR1eCyjp15XXDdnEG3WRjU7aJdPoMvaXzlfU89UUYSuzGENHd5u5W2QySwWX8A4x9QmL0eFtWewlqArbkxBM78x4oeqzMSY9iKockvCgMAPH96n1AhWGzSM0/rEui9wGRpr4CMsQLbCpOnm557a+xPBJe4c12hiT035nk+p+xaMyjpA/5mhAtZx9uAY5mqUjAvrx4iKQ667+zCkfsDcDMExzDVdfwLj4k8CB71wukaFUz/HY9+hesZgLFJBs5yjwRpNzGAtQVfUfOFbmNN1q5vTh319gNWV2qenJ28rcwblFCqAbStbDF1xWyhYVr9ba1rOWkuLYYo6ffJgyveHE3sUvBXTAwY4TiBHWWLgp8gdLpn8VttZCTiKxyeDT9v77XCZ4vjhw8fdWd+vR54QiGfQMKY5mpjDmzCqwgvyG57ZNHYUhO5xT0ed2gYLVHTZI2fPtn6CoJ9s2U3nytrbENnQr9W9bm9OBmYoWMraU4+sZnY351Dot6WJUcuyQo2JUeYxDFUsEAjLIr1jlfKyGQpmsNYYrtAtmS18E3TdynPSSFfj8xRfdrhHNK9zXHcRWoa1a52d3Uqp4+H4q8vBWA4UHPPu+p5U00/CWz2Wt8cefajoHbGVrnGNUYz9kNex+y36x20IjnJLc86iWoUqusX+O9l7m6JL5fZOobIsUQkQUDgPh8i5KkawgYiDI05dez6FDWNA5zFMGcM+7dFi1YJftcEKZavsjMpzbBBfztxfsZnLUT9fBzNYS9AVt6HwmRi2w9LqD069IDtobygQvtSGVp1hETOED7AuNa9Zr5vTRH+ZcqeqTmCsOv2DbwNFX+F1I2deobcEo+J7C/ds0Aqc3sc2eaxaq4tjXFPzmNwh9bqqMoVrzfJQn27nXAQLyty4rInj2jaYDRQeXGkZlph1Eq6cgBHTzTrNMYXJ2utVVDjEX1F1ze3T2uUqQdQYXZDmmK+iByO2XpJpuihWgU1illCiNumbY2IRZsg7dDNK31GUtkBeoR2jrKmgyzNaq4kZrCVYbMfGyDVrzdoaX/T7vr6vej35R8OGtsg3TyZ0cwbRYI1EYd0eNMQJy2WtxbBmu5hOKTpQh6/rRBnyOqP12wpazKN1+9GWeAic9vOQJwDu2jSwwWLAu26/oEN2gLDg0J1OMOWb3rAYcsJ07MW/MaH7CuhAvLYM4zTQlmgDPzsiLKMz5rZGWzzHhwhiR0eJ0hTrGeiNXpXZI2u+ih6YAlud9ereCm3hZnO/RncoXyIsx5CMVv6+HP+Y9DQ+OliJPTZS/n3tSs2Qvq3saMiJg37hW6ksBeFYc55rXPAc2ngQtkc/DJgtMqdt05SNlLd41lzUdavOEJZY6zlkuSHUbNbu5ghZlpI9LMJQfgFcbmqvTE59se2ZVVFbV/s4QP5QWQvDbDME9LEWVm+jK25IwUyYiNbImESJHcqpsvNy1zZXZx9CB/taQ34xXafypNCstBlCbN95vZPTyui7qZvndEv3h6NfWF9cXLjDtom4sFc6HeeIDtXgaVGUzSJVrsFRzEEfPySeoFS+iGzjn4LwFz/kGLJR4kmYgnecasHjpJ32kRlAI4+AYFMwOoWOpdRQE0i+okuPnZDegHzj+0gGxEP+CDnTNBE/vVTR8gxV80lQymaTKNezhEJPLlMwxd56luHv7YhNB+Gp++9xcF6RF/UT6Mkf19OEqqQ6cyj0BHm/s00gU/fRFiSU5HU3Ielo+5XiR4p9RWZDRam8lNhYKtqmAqp7wlrrXELosIRgwv3dBMUbkXZxnBCfUdcXdJkFUWcJRWIKSV3UKaVcmfIsOQaVJ/5iCrTy2aWoVakOWnWKqBRJJbt2XBYRchK1QTngr8Tqvppgh+36o2SbNrXRzurwz6UMyqo3ZBUhqgwRDH35jd6RdxMr08bfzXqpeJJsE9SPVkFi1JZNRrksJ5+XquNulQZ1EbnMora1TVBVaYByXqfMDqM2yEKLyi0dMVc+eSOUKveS1nOsW3mR1wfL7xSRN0ReXB3PRS0Lm2qfR8k2DbK8LvpzCSR1coEdebap0k3WinphBVU7ta8PEjWEtKjLn8XESHwNWAb+3LB1sx35I9tllOttk2k0Hg4Mdg71G4GcVUnrgAIVSx77nMgrIeMNkM6PO0gMikc6jr0nKEuHeZ7vuscZ+vL2gRP4xNpc5e275p5EG97GFcTbokUYqtjOzxUtoYA6bIItoBtQWc7cRVvsFPkmIdcdyVTeqLMCXRm1Tg2XYNiEWvFroPU9kRY6oiaoTvTB7EhlwTbIOgMdGVmbeVnKCIVbEIh9L5qFqmYb7fvINp08I99kyFzZCr0q8swq3VVOch35SweBaD8hL6OgUehwQWUEGukBmWCkqASVmqQrLnIrkG9ZKQKrqUKmxiW3ynPkAuaQKdEuoAPbrIhXjlDT0NFCzFtSaem8ThHZpm/cAT+38pl+5HSR1ymhQbRjlphH6wwhV9imEXzgXwCG+HIZY9SHofwMbTFzqI0qlH2FCzEqKgrVYdCeN6blkb0FNcClQys7Uzt0LsnJkVLtwqAWQkXMYz0sHREl1D4aRR7eCeRS21ShcdCDofJc2JSMNlr8uYimOEtFRilV8IOY/8eQV2+TIx3lBUECjdJtGC9OjBVvjVRSTI50rrROXucZ8oOokNMI+tiDfAOi16e9NhQyFiumuuIQFaNdwRRmIa5E2kZcsSepgrRPx+28MRSwrMZpPgpeeZ4SBEx762wpcgqmUtsgZOUyk6Y6D/3ZK0fzqABWgTpyJ+tQAcnTpqdwAcLe5gflnaWwI5UvAnUL6lftqO1yNNsi29uqVHfcLOnl/XGcG93QEGg8bhrJNtOGqH01WAxRyeLYc7dRHBGtpPUFyQrzMTg3jhWoWCkKZILTmNNx0Br0yYgbTXJoCyUJmSjfpXbKxVfpxRHsoBZPKhHvPJZrYTKwWFZH+JLgSny4NHrjqxxqGiXSrlJkidRuYcN6uJyOT4bKLXJrIzZCLi9LbxPCGpLHzNFzFkDtGreibpLTCZHuGJhm5VsUS2NYwNZkidm5nbsFaintfkCqjug22gTUpCRwvVleSmhXZS4HLoUO/NE0acRwRryr8O1a1OsB9nX0yIlP0KSrr68MZHl2nQq4Dt+Hf36UHMygOTPRUkRN9v1aPF9v3znS8XJklZPguFknn9KrCLDlrJaWbT37cE6HbEDsE+pDcXmyBIldNWzTG0dP1DSCJkuXuWp73nlxmsNqJL4VkMRqA3QQ77RhlxI5erJKUFUznZ5OezaJyOnV2YeoNwSVsWmNApKW7bshAXVJzVGnbmb/9DIkITBVvhZHvbDGOfqQd0gL2ocPSn/8+F53mFX2wR9T5sDZ7JiyD86zJaFL+rNnlDlW+fsP+u/b9+yNOG7WbR5P0Xu7wpW8pBOwi3zxyMeun1E+hxRH27sej6V8M312tGMrv+C3vLzuLKJuu77y0F/HN+yZG7cuuRziZsl6wntPvsWusqU/jktiSZvJH3wx+R5PfKL8vdptidwpQqZpqa5TaE3a7CL1x610evvEcfKTHpL8DN/Fa/uxOIq/J78i7LYYEjPpNX57S37I1Ziz8osU2145LYr+1SHThZyqL1oM23qjT60m9UnSzTEnIm8rPRkRL++TrksO4iMtSPmFxfB9WQxHyXTEPBjxQyk7OiZ2XFykvqkYLCfvAzGm6vYJ5zi+sHLpSnXWU4qXEXKBFvemUmXJ9269tZT6R4pllUbnSByDr69smHx+tJrmHVvq27ijbde0GXUtNj4PZmOt8sW0oUf85GV1c4oYl8Y649X8pXiEzjo2y885+BKU+mVGppAGS2XOU2x7IWns2rmNl7/r8See0DXRfnk8esnkhF/0EK6q0cn8cWEkPaZT58K8XilhX2aj+oN0el/URbzCmeJJWZq7FNvwM2RFukWVD1nbVe2vNUKUS5nrM3nqu+hCT05Rdya5Du97yDQ1mlGIKbohfHedSW/iX6bffDUdEMpu3LClvsVUbWZynIhH4u3UH6CWHTHnXhj5eMc3U8pUmfxyqusERdt4bKJ9unwNytra7Vcgla9xkOmU3JG+kVNtS9iBL7YnTtU50/WFHtz0/unkuvvllxI6ian6CPOkdNCGSZf67IAe2iKor7yH6F8+HvAnUUrH+I6+WNQ+QaO21PajR5Cu6Ec1b9WeWTu6jb5v2E0fYDxZugQprHvB0T+xrgPlwfFjKyAtcr4IAPf7xO8H4uujOthlZBsTR9pkpguXGpSwzaA11rIXb5HgB5xI6pMJ+X6XNpnWoKr+DEIv8bStZTjCFsWUQLcVwb+QJNfINzXi0Lg2eUkR5MoQreQHu8B2Xd6YpNuUVy8mwRJKoyPFlawqOw5qasdnDkkde0lXx/POonzXxw6Q2uQlgZ7WO/SQqMjeNl7Z95HsV7/qLxcB27t/AS/0rNR+Vcp5p0gn2p58SMuZEJZg2eRKUey3IdqJhB/6BqDF7UipTV7p7WmAn/LVHZa+0JnFZA7ZxknyiKZD+9AHC8dstiCDi04HlaIuzMpNXsjXK/kosg3kc2nkWVoFnpHHqi4bohDC2xMsLPyEYEfGQ25icDhbIs/U+XNqrCXK1eKfErZ3k7JCz+il3LecbIMwqx573yqbYnbwKj+lyde+RQteAatujWSUdRHpnvNq2yM7a0qbtM+AThtk7gOAx3fLCVkkgO0jmYAJYksHXdubNDY/QiFNyYQslJUe8Sx5oYc+yz69kKWRJuGuDRXOZ4tqO4jVi2pQVwxBKuilBpsoElYOi6V5SatPkILWZIlynX1km4ysTkYuIs0jSZYXsrN9orrqwEs8BSSxnm5Ax0EyRFnNuoWvkJV2SVB9DJQFt++rshZVVeEN6nvRF+wlZoJKddLsE1HWkJPINoky5h4KNqVtl8LkGyW6MA3+soolZJtEqizisHKKHUReylKCD46QMfWCp4gQhxKXqx1HqQxIfRQrP1Hpq1XHErwrErRnk8YgsEO/YQJFHZsD0jVjvo/rxtBzbBz/UXD6ivYkfBEjKO3ZHvB6Wz0aRFkwtUg8M2jHHT23RHpqIs940tb3wI+WvPTWzl+5PrcH+RwkPo5XkjQhWxkAbQnWERUDHqUIhYkiPnNJOo18U8O9JfumpaF1LynKycQrFe5ptBmnZbo966jSyU5HtRXVBt9CYaJ2fOaQbewdsbJD1OSg3BObvfxtrxRHz0OLExdUOhZV2Q1y2/vL2hR31B1uA383nbEoT3EwuWvoYxbLDuChpKl4PWkXnRK4LVu/3H5JdzUgUxtl7ZjMIdu4HsiEu0ynACqrMZgzzCDUKC14Ir+QF9IBloiDsb7Zy7XKXWSDlK7L7ZVikTKq45xsk0zN0sr3LGWnxBnzcPgFj6fqvbMlSvmNvHFytf7KY6n8hrxg7lLuW062UWXmdt8DyrTzo0gbqd6GrxwsygL4mfMNvyrTZGdOzULennC/LRnRdGVGzuECIm8puZ7QGajaz7K8BL7+OVJsPfkNSq9MmuoBTqVR4gjuha+k052wPWkRupJnKUsJ6sQr1VX9iiq2IqKK0iD2QhXVhKQzfyXd/XZAqlYRsyQX1JElFUkN+Q2wHrMyk1r2SvobpJfrct11PEOy0i2yqtlh2StQpZMMQWl7sW8Kn6Q6mb2SbxLIHqS8OgePeTXHgeqIEmMBBbvQqlvlG1xfz8vq9JFtEqmyiEOgXeofajWNBfMJHpLstZv5MgENG5Chnae1MwV+VuDA9sqzjfZNqpPzXkmpIyV959IqJDtlq/bapWPfc8Ot5lGlXMLRMGUD5cET6aC4Ej2D/t7/4+/+2ne+8/hX79y+bddnZPdDHSXh8eOnu1/8xb+9+ye//a933/vej+y++5d+YHfzzIbD2c30GAGPHV2Il0cx3r69UPmD+/d2PAIg7YFccAsjRRXoTDxOyJ0RTsg8xsjkfvvWrd3tO7fVoJuCwWJv7sK+eft2d/Hu/e7mrbPdvbu3fWEFtlJqeu6YD2/fvtu9e3exe/vunfJumT6+l0CnPLvl+7FgjRR1gOXcRaL9/C6j1U8TxG3rI2fWxg7jXO2mtZ7pkn+m76b5cfv2LcXvzPqivnuxRSyrAHz0R+LoLykP3/jlWfV/fBsJ1khRL+ib6MEF2u/1+Vvl371jfRM/DT6xbOAjkC6P6fmbN3oU6OzmmfcRezEG79+7u3tjtvTh7OxM43UQClrYWt9hfPPmrfXNC9N9U+PglumDT75V/DXacaQ/85hijt6ImLyLNA7wkfZizN0wol/ebFzkr0BqM/zDL8YDee6v9VGz99Ztmz63arcE3eE1HcyR9Bfaj9jctZj695DoUeMYtYjCJIDHw4g5LqETYhzcsnlTMYV3rX+SG0m/M03/emdzJsfMbdC2cXQn2XIuemNzC34Sv7t3b6mP0C/pMyDiOWjBQIHsNrw5fyMZZyaXNmMeI5b0R84/PAJ4ZuPO+yjz9g3xzQbtlKzFJHxi3PEp+R2bS7CHMOpG17A3Qvg8BGrjw3vzxR+n9xoMA/y6Y/OX5pkQNK5uGvKNdYP3Qc4H+IeOe3fvaAxM2TwL6DPjide7iKP5yTgjlhTopYCmOnOBwaaDnUQoXmnNYGMA2besP1DGeDszH/uUkd+eG8egGUINc0N9n1ii9979O5q3pEP+1YB7CehzzMeoY1yjj3lF5xzOpaaH/u7rIuJJLZ/DOp52XR8EEt5bX0Exa743tr5k7rxlbXf3zh3p7PepX0kjt82SGav2s77C+GUeYRz4eqjuK2J1RycwxGM+pTHHWpb5BNy1WMfaaDUUHHeMHopEHh2OcUA/QRdjkfmEddmguQWgn9APK5jqd3YOjzEe1x3Mj7FWcauaaOTMsId4+prPvOU6wfoK5wPsov36+0qgX9GQLehizcB4QIf3fTsHWEyjryxDXY++EOPaH33382x8AnyLOdrmMp0Loq3Zr2hHqil+ifDRx4HN0ffvmk5fzwboP5ybaF/4b92ydaHZxfmE+fzczpuvXr2WjN//d/9h9/zF690v/NWf2P27f/fPd69fv0pSxvHW5tLXr893f/rnX/39X/8Hv/HrlsVECeFtnLhyAnm6g6nwUB48kQ6K1l18YX3/wePdz/7sL+5++//7v9mF9Xd3P/Sdb1nuR3VUJFzYoGHRS8fyCzR8NFiQNQGNYtDnQdBwnvDa0mAbBqgfzESSMwg6V0oC1ydtwmjdGUCLS/WB05Ts2objudIKq+4qa1+lKh3EiWQUIWMKSUdDXIpnUf1ZqI2S1lCAvt5YbmOB2s8bseFoUR/NzCxD9Be55ZVRYweR3waxqHvwEJIgodahRFW1ltGMZ79iVR1U21dgeu1EoqIQaWnXNShoEaTCDOTVxFBfSRYsNcPUSJe/K1lDuoZRwl/ryRKV0vk6m6C2x84R0uIYoKLR59ap7IX6qDYGk+/9Df88q4klBpiPlVMpwS6JqvtllrkYocjlVec9wWWHbx2bFkDt16pexS3ly7/IWwKTU5tKf+GoFqhUpXR7IJmb5G6F69lGZ90+6uNJnOYu9ka1imwU5GprkxbB3XJ9KJt0yVgT9wzUNUIVebnP7keBfmGaCY687+d9pj1v6Wha5ADaFWM8hO6s3QzupufV1tUo89/qhm+1muRXoYARuG3uh6TlIjN9gUY7Co2DQiC4Xa9rQ1fXGIoZDehq2qBUu6/MEdlAXjH1ETmX6bM0RxRNQbUGbGmItXRTnmf4nFwzyR5De2yUIKq4jFqb7EhpmNqi3U7Wmx92Z3bRzU2TqE3Z+fm5XVif68L6D//oT3cvXp7vft4urP/8P/0bu2A+T5zjePvGLqxNzpYX1lwcb4dBNTXyuNUB9eBx18KJTJtUudPlxSqPA3ZdhJ+j/k4gSW7o6NdWBOS0ybNdqmVUaUPb6px3C4ptE+2Y5ceRtxyVBFNd22GIgypjBMYzFkdISInc6ijLeZdSG4qQCmyTmGhRJZUfMcwtWgaJYx8J0OfoGIynEcMgL+pQ/oxaTKrhTpu3pmzMDlBsHV5DOXl2UuRZSamoH/gxjGa9ijUS7JX2jDjcigLhaf1K+ZZoU1W4BMjwjcsSlggcjrfDT7Y1V1KYHAiNfrSMBEtIbDoEebo6Ytcs2BDJy1Bl+zq2bUzFrYkQw97TKUe7Zm70mxIaQi3B0DGVDCdfRAYthKqaRlPXiFmIDFMoU8ZCUD8TEHGqUR63JTQUoShfhlaQQhDZkRV5gZQfqNZNq1B7VyQKlW3y7BFKL2PmGFSpLAxRNg0qBXVRy8klot9z2uSbpQgbclv67QKVzrRvUzkSd15JaodjUkoB4tXIAMo05GraPCoM6iLE5sS2m1fvR8SNILejv3JTV6VNoEaU53zL0LRDsrSxdZDtI6yA5BT5ph/tItXJMy1tZ4B0DnCIx5NVupSG0CjrYZTfnjKq4+JflTCwtwTXjWE/+9rq4yCZMgjKgyfSQd1PrL/9+Ff5tHnsE2sQTj98+Hj3c3/lb+x+63f+t91P/uSP7n74h35AjyTcvXtnd/f2rd2LV6/1SBUX2Hzkr0cvbvjjmjyKuiXoRDxSEr9Yxx0QOhX+8GiXTlAGBtbaRkNS3N1G1/m5PwLLI13379/VXRnUweeXFiMap4yJ6mnPY1Y8RkaaxyyIJb75ozM0abpLvBYmgseBiCM++vh0Y3nMCn2BdTF1e3mUizjiHz7pyQnzS4+lWjx91I1oKTUghQa/eBTV4RcYxPHePR4hc9/wSmIXOke1sBpJpPHv9SseG/2oMcBjZHAx5qLdFqrLwERuMbX2e/WaR8Hf+5MjNvZ4PFuPWtnxIKYMSDEE+cTNnUf8Q8+DB4wD75scD4FHMP3RxHIgk8fA6S/o55EiH3M2DvDT2s97ZGZooCfLUReQSi1vae62ftQjVzzSRG582nT7dnpUzvSKT7nrgO76VzVdL4+voYe+6Y+U9SP6TzGMPcZ4/nUPxhzzNnEFEQvQ1VGmEy6iR59Ehx5hNt9I85gvFKLWxLJjjZ3B8fG1jQPmaL4axPmJ8SYa6ZtzYd3A/LExbnpoN7w4M32mRoV3LE1sFzsnUBmB1iq2e/f2wnzjUfD3iqEe/bNXNZ/AChbqpBr9Q0+cpQzajPHmX03w8VErWoaoTb/n/ManG+8u/KtPlD54cE/xA9OuTHPULJawtkGP5krrl/dsXtaagWLGdjJO8VyAxvgxYYzr8zd8fexC8aOPoIOxHWMOXfDQV+cCK9FJsyCXrx4xV5JBHH3Oclucey3cP2x++fpcbciYwxc95m4qdM5h7kKvakzrneQwBvTQ/zym/rWnu7Z24JF3zgMRe2wr1RvIOamtmCLP9L2y9eybNxfyiXmZ8yo8tKdqNtSU6wRwoyd801z55p0KGOPVerbuVuOYsIUc1rN4yKP1r6wN0Xnb1iboQxexZD22Cq3qplLzJPNy9BFYOIfTd7x/Uq3/fDDXGs6r+KX+YrHlnxOY/9V+pnNO38iR14r+pnnM2ow29DUsfd/XslrP5mionbYBjoiH0vQR/EmPuWv8GXGuYy5TGFMF7POR0ING9gCPAR36upqlmaN0rjMlDx/c15oIhA7Wacw3rLV5dP3GTf9KC+3LmP3q62c6N7MO/MM/+o+7Z89e7X7x539q98d/9HsmNz6xzr3tYh+fWA9776A8eCIdxIqCPZFYdGH99Olnu1/+G//d7p/8zr/e/dRP/tjuR3/k21ZoCyXrqHC9tAtrgge0sLETJgu2hw/v63vW0p5j0M1p0GE4ebAAoJOxyKdzPTJdTx4/7HbmCTRN6RrmC9GP6hBfffV89/Lla/n9jc+e6GIe3+ICbSmIXbQFW6x48eL17qtnL6Sfk2R8X5AJME4kgwNnBhiMTHgvX9oky4C1FwMWPHn8YPfg7j3ldRuxizp63TgCJmwGG369sDjy/U4NUi4CjeLrCda1ViEiyQ+B8J2MV6/eZjdIbLFo8fvsyUO1n/umotV6JR8h5ufzZy93X3z5TBP75994unv86L4mJfybWuTXZkwbhDwms+9/8Uzfmbpj/eNe6it8tzsW4CGJyTJOZFMQl21wSZOsfNvt/uIvvt49e/5SE/o3v/FE4wGZvqCigqpXGNU5kA2Qxzj40iZlFgLczGKxQT6TuN+I4a3NKmAfJ6znL175SdnydLK0PTcPmMf8Qn6looCJYZGPDsbdM+svnLwe2lj//PPHdnGR+mYrltQrbb8A/FzcMsYZ27QHcyaLgEcPHyimQO2bMFdHDuQwpzDWOBk/t77CXP3Z04c2pzzSPCA/NoplxAmdX9qYe2nnhPu24P7s6WN9D/PM9LGY20id7MbHF9ZXnr14qRzG3W2LJ3ropyzAs3DOg9xJlRFi9nOO/eKL5/Lxqc1dEG2kCxqbA8K1RTqtMv5wwcn5W/3A8pi7mCOfcl5NC6Q5aHKn5WwylDHGOZVx7XO0La7Mn2996+nukY01bFjiyhCQR7z4nt/3v3xua4h31j8eqU9iE30yzuOjfX/EqGq8Is9kMZ98aWsGzj/0B+ZJ5mvOcxpzSdbi9YPpwS+dr83mr79+YXMla4YPu29986nWX/jCuWDMpblg/uUi/i++/7XNIxdak8Q5AN+gaOdqbl7amEnOO5tH6H58B5l1GHMn/n3+2WOdh6K3DLed5w+V5vC+Zy/bf9/mkxfPX2mt8tlnj3TRcNMuGnSBvTioPl4hLvoY0+g6f/1W51UK6JuPbW72sd3Ss1StAT2A30H6/hdfqx0fPrxn88kjnQ+YT6Z+e6bCgB38dgK/7wKIEf0Rv16+eqP+r9/u0d4vCMlL3NrORl7N/KNvvLbxrb/EsjmGG1vMy0+t/e5bX/W14BA60e4F/QM+2u6Z9Q/6J9+r1geM5jM3fHSzrCSOfbB6jf5lSdqOm6tcxDI3Mxbwjw9u6Ju3rF+Gb7Jvcf90MN+zTuAa5GtbnzAObli7fvtbn+scB0JHzEHEnzgwRjAlZelc+fr8tfW797vf/7d/bBfaL3d//Rd+evevfu93zCe+Y90OVNf2038UfDbiEyLrdOYvLkeaxq4bMPlgbxqEbC3kjNhXZJPJUpIs00ljxSThai3PyhhM+l+7XN8IUacmZNREefxPKLqkxlX5pzKWoPN15TiFjilCan1cp6VIoU02oVf2ZP5lsVlCtBNy9GNDvJKT0mU6WRyw+C+Jae17srdF0oUehEsHG89zGea76cpjCLX1TFHlk03wyLSt9MiOpLf63z/jcf8sHbYspEqvdJoiD2Uqy9t4nGrfPW5jRLxUB8fQmtLqm5bl/cnzgy/XNUb4oxg18k2WPJM26XHfgoynFRfn6+aLGrKbpD5nPKEwxpvHOckkHfuIxSARhxFSCP3GDsckPF5BSdeE3RUFbx+lPidfrA+CmEc/qiyNt3Y96nTaZJrkv9WPvXyT3x6XiF3wVnXEM4+Ile+9voM84mqykx+9RNkcinrqZbzQhHs8HeM2vLd9jM1tKNrG9LkykY8751nSRjXVcy22K54RRny0A/mT9sS06kvt+JQQ9ZIcZFd9PtLGs7jPVZRkMifHvGz5OCadqeUqPpUHtWXV1Kd3mJCLGg+m+0msQ2/iC1/7fG7HLigvZ6+6Jlf+ma3hp6l2OyxPPvv5YZRCdpuSfZKrPF/s+7or/LG9yahjuZboZz4v+/1hny9dn5P6YR67vjhCuY8DhE7JNCVRz6Pm8Db0fFHExOq07R7tLx3d+GGaUKagJl1kUW6JXjmJQl/XDrcFnipOMSZMLrEUGZ/sEJ/Hu6JUv4RqOyLP9JuC6JMew7r9ZBOU6xuiSmaTeHooP0amVEmvk+bmTEald4jaunNKPFqrsk/8ijX70Jn8y2PSbBeoltdLuT7tXbbI0palPNFQv89o0A7Z2+I3/yp/CGds7Vh+J9uqtUOB/pzatig/xhN60UdfQY+R++99E7hdXtcOmBk8z8pZ2+ilJQ5PH/rNvjjuoi9vexz5who3cTRdRDPJ2JEHisjkQfDyKNMdN9vrjvAGxGyOxi5Cjz8Ki14u/nOSLaMk8SYnSbSEkpGR4PnYYm/qcdyR1dXfR7I5jpEjsS67RtKlFL754zrSQf0VpF/jtn3Dx3TYtM1vrAS1fW2S1W2Ry0RHUA2rkV4c2B7K5OV655Dq5zr9rdHEhwSUe4bDuN3nGeTyXYzshpBtrxgVlElVVW51E4WP/WR1xgiZ5ojLtTQvlHmKhIOkeGq9c6my3RUgUBQylW2k40R5epRaulxekh+q6l2lM/pkdXyW6g6S1e0j2S3BRmln/AHkuy8Ra5cnnWOkOv2k+lXadQDNqxrfrks+Nsjy2npGKOy1jUeTdBVQdDsFrz49I78qs8Niijrosbd0ZZBq02EJ+WJ8HaJ8DqmOyQrxtZrEgzZ7kan8VGcJWV2Pi7dNyAuyTUrX+b1yxkj1ou2NZH0Tll35RZ1oP/d3HoWd0sEmKbMs5Ssdeuw47MzbepysfpuQI9lJmTSklOV36+TymhT2jJFkmiCfkfO1CqDMdSgmtG1en7wCkj3s7ZUf51CpZYVNasMSHfAMUOh0H5OHtnH5EHoT5OdKSnp4ARbOdiiwh9AbMazrel6Q7De+KbJ3Qx9pEK1IvsfC58au3j5yvsoOyOpWOpM2y64hhZYf9qQy0pWMjGodoXOIMt4kV6KVdtL8pv0IWf0+yuXrWPJ5mXLXZPAbMmwo92TiynWUkHR4mr1ksScZstNeWiiyjfh7YlL5knhGiT5APRNS6WST9LEj25sydFhykGo7KltUz8p4kUZgAFU6pDTOP/Cnuj1Uy0dfIuTkx8qDxwv91YTKlUhp8ZsO2zco6e0j2WE8tXCOUzIg+Spx38w439fzWthLZmVL9WVrR4zf2AscdDJytI/Xw0w9HoiHgp+CRAfmL0Xil8A9uPCQ9qB7gL2jK5+gb0D+t0yJZI8byLE+VZddXt6uW9WD8KND+IGt7peObc9fq/D4EzwB0nrEEAreXurTkxG22d7jxbHVkX0+iPDNd55P3N1PP277OJfUNiZLi0W90Gd7I3yjTDaZ3ma9RMbTJeNvk/yCrD4B1BixlOWZwCTTeRX/vK6oraNLYbfLSPnau0+So2Mrj7SIdH2c+zlFrsNtrvRrOQw5lI98i6X6Sl4/SPa1yXjHKJdlxzo9Ug95aQw4OW/04SkKP3Jq17W38qtjlTtP7lukR4k6iUIGdMtkqpwXwXT3vNzy+fqA/uql0r2QqG/E3IINUoRO2UdZ8t/2OTV8mEnx93Ii6XRIM/6lvhL81bwW4954hijiB4XdGssmXGTHJCreZAexJB7LY5rr9mN7J7/Q47o0p7Tmk/Vkck0nCuP0K/+szMeC6RQZr+zqUtP+HrK6cf7J69lGNgSPj4UuXxGpPnVp+7r9rSjB0rzM1SqGrbpzCDujbidGaDNFYUfeZvCIjG+ciEWLkoxclimSzsE6gxR1Rgg9UuG++AE79JuMoDTmNO5UVk6ux2Wwz/sJdkoeAQW2yKx5m3LmUtR3HQj33m/iK72Vf5Bitpz8vGl701nBVOI/L8o0L+Nboy421jQnvvjolPwJGZTTJ2UXx9gW5W39OWUyVK9J+XyhQWD+GVtlg+vwctKSkVEu3wmdA2T16SvRX3zQeTy93HnaNnbI+KftiPMB7ec+yTfbWZbrSTqRuWiORk8jbfJszwtN5MVeNll52FTHJZUZwdfRMUAeRx5lD9mZjJBj8n2Mh45cb5uCJ8mhPvWob/2bx+b114rmko86S/AmtvIJ3lS3h9ryK72NWEQe5WmcWSLqa5/KwraaEm9OqU6bwgbJIK36JjOldQ6wNLh5g0e9rTybv8QjXuR5vtuVCP6UF/pkjyQaPICOPN082Bzm4nHhIajCkI4dFqO0AXX+nmPSwJaq5EHmhkvv0eCOe3oQ4+VjEjple4gnd7fdvWHho2rH3WsidOXQcTwPMYZpRcHh0gqRWFV3ji89GK/OIzEjPi7VnQTisy4pOB5UAqYV9XPUQiO+fXyjqkuA0DSXTMni05JNkYkL37RP+Ztqy2RuJVeh82Qx+GEsOuZmvrUNyI5dx2aaarREyiWRbblTPgJ4g4ZRc0mubUaljqucBN1/zJ6V4gdgGuWY94V8aA32jiWGRChbqJYPs7DEgFQr9w+fOTbC10F/Z0DiJsWs11OEjdVo3pVMbzSSrsLGR8SyBKV8LcZan2FQRoNrHG3WKp1nRgd1/+gjQ102r+Xo5gQUK8mr0yBLLkZbRqQjv1OWGq6yI2dYCpPRFVPnKJX0DoLiCRbgLLb1d7WvxMe+0XDi8OQUgrWEPWKpbT+6okoE7wddze2cEduqon6eOperRgt+in/VDH3VGnkcbDErd3H0C+srh6FZMUHFEzxHwb5sSnIr8erFPhA2U2mChhZQNzM9m+krAG5K30qlW8hYDHNiSP+GrbdXYKUstRNSXDC77cewvzmF605tmNEsWon1vkWEVklqVV50kTNkxKbxGkCud8B2zGizDbAmBEfOVeaMusu48Gkgg/0h4jeAUdVL7aKe6q4N0BEDUwpcNDOxtDEPH9h0LUmjP+0R6NEnUum4CMRiUTysUlYvH3NNcTOEt1kbx/mBp8ckU9Ys7+YE8kuGSG3ZVl3N/Xb0olt5AXq8yWQWiy9gDBY05uxVftZHmuK6OYsxU8w8O/rLtGQaq1aAqL5STANdWXXOpJ4tDRnACVxYt70c8Lq6PXT5wRj0xx96JoZZmK6/VsNeMWVcQblOfPSZEV7xjPb0KUUlHE2sbl5sXisjsIUMgTGYYm3GeexzTCvqckzXWQKk9kmOvrBZbMfQ0dFUGDPa/mwZEjqsbNqUaY4cineiYoSKVp3G4fDB/lCp6eojZ9yKIY7C8xrDbnYgR7CRmE1RGIpxrBFSXlecm9i7DNwkpCs0P29hTuYC9ACNix7p2hNasW0u/2YEfop1hijQZOeoUEDG1qkxQ0ygW2WBkA3R1dzN4fuwnelrK5MH5RQqgG2BLbjT8cnQFbVA+AboutXNKQV+9vk6Bx3NltGcwwyD5nU4hzHFWCxoGY5+Yb1n/46Dos53JT0vx8oBKhDCgTBW4oPnEw/3Igy2EQWHCejcbgL/UB3PHy/dBGNGCBvqKsawzjB33KppjtUoULFnC8owy4gxp0bGUKfIZHB1cYVuMJ8WyuN61BZAuS6qeTzas64cBvxqZisQnpzCDFbQYO2p1xXXzTkUulrHc2ZcmszEkNwCfbAsMmusUl42Q/hcO5iWB6Z3RDXFdXPmYXndfltaWGPaAnTtWWKA11lk+lKVBTixR8H7Hl5pIh7nvEZgaNFWY5BjuurxsYWNRTJWxPEyYFPjGYNDAreNY8loR17QMMY5VDIuYBrjKlaLX4QJpePF4dAI10TxJApUFGFt/U2xlVMZTBRj4cqe/Y7qWLnyo8df3WrDftWHS9XJMLbQ4BmsJeiK2lD4DHTdyo8mbOpW3i/Guu5SO1r1+sXMcHQGawm64qYU9Jcpd6rqBJpVZwpbobcfa3RvbsymOP6FdRWf0wvUqtPXns991yjF1WiIT6078WuPOD3mN2XjcQmOPq46b1zGBMZUHBlTJg2XH8ChA6g4BJouzHFq5vnutNcR67BP365a3Pbtz6WN1wzDN/QRUU1x3ZxDYVLzWOHezU7Cp3RsbEdX3AwFDVZPFNbsRbfuGmnLgdZ+zc3cXp7hyuPI6wzU9+x24biy8dJybL0U2f7CeqGF/p1jx8l9Kr111DfHyRu4Dgdz7zqO22Ba0RgHF9UfPnxIR01QL2gY0xyrMVPFGOumlubCRgT3F5G7qTVNhPg1KvZo3jT6lC9x6sTOb580ytviZFptX4Zcom6JqUE1ujmDyFjr5yQL6/YgE5cwIKtUxXJTCqo6Ry/fCr1lKFQA24a2dEUtFb7OqK5b3Zwu1ukcgqT2iS7J249JSSzb5Qra14/rpC3DdhfWKyXpwvrQ3u8bc9Za11iP63hfCQxdVI8jLm722AmWqmjxNw/nCtsa4dBaO0bqbyG+g6bALcV3ZG1q+1U7yV0O9Ee9vC2ufKsd3cFxA/LSNifHzbxuzjLMlzHHDpX0FQ9XOQzGzS7CePUZwtusK+yiarN6N6cYK+wA/bY4+kW3cvuZVqMrdkQRRXuyw9H3iwB9CoeNyEv2amoLx38UvI1Den+lsGT1t+mKcb84mKmXKCZLsMi9/fStNseHDwOD3xiHpVEyrWsVDqBiC8wz8ZI4NYpt7R+LSOSv03gJTm6fzPm33NF5IflkArghtolZV8pSuV5vTe1m3chZKnEtFupdam6rXr8YcgsV9LIW1u1BV9xyWVXdhSK6dgwI6steqLON1WJGzN4UxTHwzEOYNITTu7DuwzEjtBbbrv2uUYJ9x3xM/hVr70NNUR/topr/Ki0HvHsMdojfo4ori0PGbANdU8183QX2iKOc28uVnvbSYyPrjurktsqR1pTYzenHtnaAUs0O45xXYR1K9WxsU1fcDAXBZnsle6oVShKavBzNqZ1hYbVAn+ZikX2V56JRPz+Y+Rvya+3IgKhBcUMFkT9iR6/cEf6l2PbC+noFcmRc8QY4mHvXcQzkv30wH2V1mdduVBfVY3UoC9of9im9LduPl2ukZtBBMaDwILY0FMTBPK1h57xaTcz7F9+Cs/ceTvDXWI5PojkmnbycUcDqpuX9fuzv76dqhIaGppZaDjuW9GZuiRkKZtnijGPs3bJi4b1Y2o7Uatbs5tRYpqMUDc35QYnaEp6F8NgWKpjBuhyhIO179E2ZsG8Tj/KJdb4cGfqhsiv1r1prVm/XuMYxsfeB+LFweGw4iE5pPC60hWpjVTtle/N5b4Jno8QSeMb5gqOfq/Ejm8Wn56t0MluLY8dij/qP5NpitWvs3cTX/QesqYGjAZ0jRVugFt1UUqRyiW2z+Gcwz7VjBF23ujmzoKqp/kwxXc1TApbpmYeu8FF1FK6wp1G1V84MBTNY21hY7aSwnwvr4XXJKK5CQI+PBYG/TDiYe9dx3AZTio4T50Gt+zZnhXyqBh0VHQOObtEoyuJWxjH/Hyuuz2qng/K2uLStVmr40R08nAFoamrr5gxBXGWsK1CoYK92IHyGHTnrULWF4oorJszjHkfXDqMhBe38Ib416JU5oYjiubbM4p/BXMo6xmdlnWIySmUPYAMRg9j0wrqz5hhfp8zEvkJwIGwai2tco8bl71rH8mBI7wHsmaEC1mn2mquPt5E3LayLEL+k7p4xZNK0ucExzEUJv1K/7CR8yc9Ze8Xpxma9ZSfe7kc37zgGoLWpeYYdR49ZQteJcVS8/ZW64mYI71YeP54Q3SzmaKLCIJbWc3Q121GeMSa+W/l42NiOprgZjgZbxV4/61UoQRCvbdgHnSr2/yj4+MrmGntBT9CvUjsczJcr3nlPKI57NwUFQZcE0+bOdaqUL8Oo+HbBAvl7wKjJwjRHjRv6X/U+7vHvWJef9k95gfCp4bot9o3jR3ixBVQ8lQ6ysS1NUQuEb2RPV8wGQhdi2KUCm/ZotosuVADbTFvG2LviyoRXXJYoq7EEyyTPfwptGof5jvXEGubDx77/rd1f+I+G0rWcYd2PRl3jGpcB7T6+hz6PyDnjLu2PhTB33I5pjhw5Z3GtAhXlFmyEVQrDoTIhNdfweegQP3x0jcPhUrSmdUyWBouXB9ddViAMi0OxonJZtRkzSylj8I3wU9Qs7uZMYX6NfjTlLJS6hSEDaIvuVbXQ7CbGBMxQMMDqWdMy2hzNY46mZazDfBuPiaP8eFkHpxSRCkvPXCuR1K6/i3Ik+2dglYVUDtorTj+Oq3Aw93JFpQ230LgQv6T6keaiaXPXOOWYrLleRYUNREyiTMcyh4a6QdkNz/JONMl5pP54jSU4QGOZCpYGzeVBfjBiw0jRYbDAgAPZvEjNKtvyyjz7YvNKY2qhvFDBEGth9Ta64hYK2gBtO/pvORzGvnEtI6UUzTZxqEJf/gzhRaxl8uBqcnZzRhGsxVX6GJt58/6ydX/Y+MJ6RlDbUNWC+pf9k9wJ83XCXBHGElSh3rOeXmT+b6r+WP4cAJe8x2fAkyFvNvByTPwUqGf9Z29dyOR3L8pKjIWnhK8UPbK2ViFsLrAXbS318R6cssl5+oZneQ8q4jxMGD957G3cb4jaxgXWHt3BEgO8s4+O3H37MVc+/Cttal8uNsXNEN5jiw57RUzLbXJwNF1nH+hqnrAjiulE3crL0ZEzU/BSO2IwZPVJNsV1cwYxg7UEXXELhc+qNod5oT0rcAKfWIfTM5wfnHXLUU3eplZ3gI8Q/A4wgcXbjkfjt7CnL1DusK8PP/pif4N4zoN5+CFsWAe13ccbm8gaxsEDdFiMuXdg1xepo9IWdkqG96VN+5ONMcaZX1iXGBp8JbxD6KnbJ26NihY2FLUQWBC0B3RujLRR3mn6ODUVJ9oHol+rb4+ZOla2BcK/3J4j4iDqc19XKKzrjwlpla3QNwgzhJtM8illDWOGAfQNUfoU98BYHCoqzqrM+YCdV9QNO3/3wHlKIE5bPkqcDvrrRpGKDUOR7tauc6J+RcodwGhhGUJEvg/7a5BRn29z+zbBWjnUL5RRs1nryB9P5tW74gqFg4y1t9YMUaBrx4iAmbID86tFjYUKF+LoF9aVu+o1wzhsWI4LfN2rv2mACpvNOAMYED/R3NcYwicct4br0Yc3jUctbFOx7TEwKHxzh8ZxQFVLERE5nqmmuWiOLJ9H9zzj9oKLlJNp7mMEYADbmTIs6YTcnY1+2+d4tC/eDZHU5trrNKkZds1gnUJXc4Etqdh3s2sPols3P1oqdQvUuhtW9JlE3samNkXOED5mywwxgWaVMeFl+LiwflfzkC1dLqHN2lc1w3hxqbCl3g7j+J9Y5x71eKe7ovaKuzVbAVVBXRxiCTKsw5dAW9nQI6dy+sbuY7rCrdaO/QGZB5PhYnqEKWs7/yTFNvu/UJ9n817MCaH7ED4k88MWHWIESS9a6Pe1tqazVfuyj/QGkCgTrv7vG3L6eu4i5Kb2ykyZNsN1yxf5aZWyeu6fkk0skj0fS9VQb0ndrdotoFPuhpNLn3266N3zBOZn0T4M6IU5aC6W1FmLXjfM5xFb9m2mPjUzLTIt7FurFDkNgQkmt7eFN3KSD1bjiRtEfrRky4JLCnnjyQYsr5E9xNeDUtYenr6YdsVNC1crZcIkI53fOmPCjttZ3tJda5p8SZ4fJLQlHQ5uLXNpddAPN3s5TLbEa3zbLsny3UzhbVY7ziVUxeiacCyv5+jmTMLY6R/+NEqauxagq3WmHRmW1cxqkawOl9sxB6fx42Ud1M77ySkWvp63f7QVeYf2DtelZRipaEV++joM0BQDaRNYuHxA1sOykqwsaSSxHujSWT8dg1x0nr8l+sxvmLGxYk2qCUk3OftyL4CqOCHvDeaE+9G8vJR/lCmRaEO4OJtdbJV4k3mmUrQeg5Iamb4okccp0RiCeXoxwq8aSz2MetjoVM8Ztcyl0r1mUD8KZFe2peMVkC2N2JlQO6xypIPNOmX0gsG5t8pepwPgSlDLiV5QIpqjer2Zy5DrTWn1T15bdIaZ4Dd0tHZRwD1PSVZcVezngWpqO1K5DNxrZQlr3G7V5TDCiB5Oucpjqzj3oT93GB0PDgB548mAO1ah6cUMnwpYWdtqG2a0TMnRtWNEgfUz73u1/KrvWD3lpjxJsk0QUN6AfC/rh+QqlXHlzGOV56BPhnXK5G6CH4s4sjoiLyxGlz8JrcAc47JrcFCoKViNtDNB+qOkqjoFtEbZhW4SlaF5NAZxZux8zTLQ9XEcsDbZ85yQ2xJo2fK/UbnFk8OKRkqbhQPyRusvxIleWIP+LkRuXtLPVQir3BgfPagWVjFoM0zVHYLLTJMprRq91bOdfFPt1iFkDQsLmyqs1RviQo7J95OIp0l2zGkfF4OKLjPkOiWN7DvKVkLyWjKzw49xG3M1aj1c/LVVum/d7EXIhFSxS+ioTftVkBD0uDSPmKXbDnG8KZCXyYxDZdnG344qMQ1Yg/oQblU0xAjGyoaQCWcBL/mQBTaSoNMzo2ACqme8YbfGlJEOQ0bsDc0eNAy4JjmrYHl/cd2RQzF5ftxAXW0WJMuIGz1RVf5XwXN9DbFxwL5R4OjEvQ3kSShU53k66ZNhK2Ey4tVGLj9SxSrDQfiNqnpKuLaqnVJ5zZNoKar6tuGdZA0tBCfbYhKuRK+kC9Rys8w1QE1KViAjdyAYFNCUXuMgMm7il99w9Dz2CE2CObQ89z/FILE6JgzI+LV2N0JGZENC5FcZG0Hy3HaltDObU4dpqLODpjccTfjXgmKUS82TlKnckIttGOHoas5yjB8/5Iuyas7GElMMBsuTVXGcoyfLK3sy0ogNnXFTXNt0QaZypQwk4sBZ5wM9SY4+UDFBOszye9Eui7SLmETfJa30JURa4hqshY5Sx8h3tIlyG+ADgAo95W00Nfc7KjFJGduIIf0FUknSS1mfXVOQ1kbdfv/EE0kpSweBrvnj6OOv8uYKm4eztB8CrlW+DhAX5zf/zq/8zK88enjnb926deZBKcC9+/d3P/KjP7n7D3/6n3ff/Obnu0eP7kvizZs3Jfjt23dq3A/vP+wu3r/fvTei7O7dO57/8YPl+Q9hLSKr+95kf/hgcuz47TvTcYGuD7t37y5Mx8cd/pwZcQcpeIPqul6/lD58wBevD52/eSd9Z2dnuzu3b1v8bso3fH13YbyVjjVkuk3XG9MF4dvZmcXZAq0BZAny3CePTSdeMwid+PTO2hCZH82fD2o063TmJ/rkf7JN9WgP1Z1Dbi9xOj9/K50sBmg3Hzo4Z21XxWEbevvmwvqLxzEI3Lp9i2B6HFfG0Mn0ESfkmY7zN2/lJ/oYB7dunqmvGKva8x192A6mqO5bkdf0D0LW69dvNB7gPzNdHk6u2qwpe+oAjdWesl6Sb+/lG7oY87Tf3TuMgxuKwcfKxmXUjil635geYonemxoHDAQznonH9oop/DPasFe3ySceb96+lZ/o/mgyUUVMb57ZuLO8mFMUU6vTiFExWT2TfXFxYfOY63prPqKfOey29U3cJJ85tWq/gXHX52M+Z0IXNt7eGiFH48D26LhlY1zjwPKmYtin22OQE3aaPnxDr+1pQ+rftjmT8R42BSEDzOqPQfTLlH5numJuQc8dxrhB9mNn6iuKY9jdE9Pwd4hC7xtrs3c2t9AR1S/VJ33M9tUbo34b3lcxoe3wjXjhl+ZN0wU5b8ShK8upjlMv4c/bC/UTY9dYRi5/i0IfQc97zoclsiZItppfmtdML77RTwBzJfHzdg3f1lBTLz6en7/RuLpjcxfzl8aYYul9pRm3UsKn6M/ezy7Mv9dv3tgYv1D/wC+gBbnF1XXV9i0idNpaiPRr64/0STTcszhy/sYv9HBe9zptnXY8MK80iLlBfO6j90fzzfRrfqT/my7WRMD58nZYRm6bnXdIMx4spm/OmU8+2Bi4pbmS8Sd92Ci+Npmflf/9FP2EvqD5P/l6/vqtfKX90IWffh6vdY3Nm722QDHXJX0eU/NN88lOY1ztRx31J68X54M4jrZr661sojzVYX+R6jL2fM3wPs2Vt3VdFvNJZWeHXN8Q5frhR9eF9c83tg5jfmaMqY9o7zeEGudR2erxcB+zsgbVOoNct88rnANCBusixoT3lbTmgzfFriaTO9FPKqL9jFfrWa2d38sfiFXD7Tu3NI9q3KBrgpp2DNhisvCLMaDYmB/M02e3bso39JJXkeo15fbpbpDpIF61TtNlx7oesb7J6L57z+fouo1YS1hcxc/6guZNseB6zPKR6WuCj7v/8hdfqk/80Lc/3/2f/+d/TOfQAXBOTcBv5D97fv47v/VP//C3LMs0iUDsZyET3wvKgyfSQcSCPRfnZ3/v1/7ur337Bx79qp/AyG6hZR6Hj5883f3Cz/83u9/8R/9i99M/9b3dt3/gc5Wx0OVcoUV2CjQNj/O3rIzGZuBuCjOISU1J29OxeKH/zJ/rokDl/Wj7PMabSm3jCwvvyDfQJd9vaEJ6a4vxLYFOn0DdNk7CuAVu6iMu3o37jqsQF0T4mEM+RrjYM/MOoswOuOgf9BWADnljDvZ1x8VIAXNdmW3mI7qYjDTwR/vKAiDOVKOXSYljTpDy0/IrnaNqvZB+xgXQIEwWXuIeF2iMA9qIi0Dc95h6HNxNl3t2dsts84XsHFAbae6b2WUHlW/AxRuCswcD2W3IM3v7wgDf6PuWhc9pT8K24pbvK4AcJNBXNK9IHKcHK7N26JsruznzEBZrbrF4sscvLmRwrwEdL9con/At0rbHJeZNxXIh+mpKh8acx5F5k0zOF/SVvA6LOmzgHDIFFtLO25xv0aR9iiNzC/3+psVR/X+5ex1EvwTVGDeoX/KyoeA6N1Aqx9w73RiwxQg+Rhwp2kINQAttpv7vWQL9HpIalFkhF6Rzz3khM8ylX0Q/pL28v9h8Yv2B83jwbw0tBBlrpg9dPqxtw3ttMGU0G5cX/ZF99Bs0cD5v9JGq3jJ4TS7UzTedBxgr9BFuiFAWHGWYsgQ59BOt7YwZNxiXFGzW91sghrdt/LM452JG48B0aj6Zqa+EO2Kg+cQIHdIVYyGBfD9LTEVtBOYLtYlptS66aX2T87iOxmAcJQ7lMGXRN/XBkE1a4RuYK65Ro5VUVEyXbkTYuVxNxcYKNA6SziGMl7bhGiOW8pOX7f18YPGUAWUo4axvXKEV+bSdrdvspbU6mOdEL+QZ/thGRKarlE6dx8nrRSoZZhiG/GIcWH+xvokI5hbWRCBEctPc51b/UPWWHTNe/WKeG2IXukmFjH/37/9EN6v+6//b93b/x+//s935q1dJygCSEm7ksU740z//6u//+j/4jV+3LE6+EEYycNjnBPJ0B6mFjgMmli+/erZ7bY69enW+e/X6jdIEizsZ3Enggto7F/BG4A6Vg8j00QJYNTpSSGhGLMkUwxAltorIS9Qt1EtIOyEpJcsXhDX/XGJSbhP5MQFIVegL+7UhE3K+VUhik8oqrUMllOMZg2SbnDcj9wvYcZitDC9nywAO35dQM341gqNSagdSXSE4nGs1khgPBZtaH8MjFpANtR2yjZHzdgrDkwrkgmz4VRRJh9f3i4GmzD6q6/qxXlX7OhonqihKfvfSBCof0uNj2qsex5ZQuhbmXGwDUTaP6r7XlJX3pxSB6hV1F5MbX0NpytjZPqfIX4xUPwVYR9woq/SHjnlUxy2n2HkfArWbTV7uXL99y3mimd9HnGem5tv2Fr3ucs1TRv1QX9NAdo/o//7igHy9t4FMsU1P+1fzCPlV+UKSDwlVAqRFnFRZQVI51gYxB7epXV7DhbKN2HpO1NkaSSY7HFN8PWs1TE7lm8muxMohP5af7mA68KQbsYyi9egTlTjLcz2RU8d+inLZTXK4RNMasVP/c6hb1kZsglhX6kObqt8Hat3DkJEVlfgaMdXWkw5T73Xr/TyHax1BbocfVai+otbkbdDSvpvq5L0FRL8ci0sv5YcZaumpoCo3DZZusIuZnDUEbF8pri3wuSUdDKIpz9s32qevzFLR9zPZujkSx6l4Prr6GkHDHWswPhGu5pOMv0GRnAt0WEUnV8K+Lx566ih9AII9xIBrQz6N5hzP0xFcM76068eXr17vnr94tfv62UvdbDkmjnphTex4fIPJhsWNFhPqUJAj+pdPSFk+LzvcjCr50dTAc9lIn17ONYts06aqoOLyHSnpz4sWUFufyIoCSnOXlIIEv8mXfLTNYspevCWVfX2o/WyyTZfY+L5OGzNRJI2PHLJZQK4jyGU1dXnaSVl1ei01TTGKlAMe32e6JwhU8jvkn3iwJ8O2tmdjUx5ZdBAlPNv1xkE55fW0I1+FgTpNysntWUoyPV5pzgm4DdqIKIm8mqriWcQNWE9nMpDf0BsZZVTJ6SE2lS47FPIyPywn2wySOGrG/Hht3CCXW1Ml3xAp8aaSvjpjNMUfdnDoJ33P1y7KZlEaR73k8eLAtpq+/DyQvLN99Nq1FGPcpdWwLP+kJ2WzI6+PvHCCQKqgLE8a1ceewX6c6rrDpPNXOtCLZBIBsuL1FPJEbHMk/yBjrvmWUzX1srEcthWkI/u02lk2oVpnjchziuMtiE1SIngB+Xq6Qengzcg5Z1B6pfMAMtR3Epp82bFtmsR47h/TzYpNcqkJjXxkuT1Zdpds06WBucX4fRNAfirooZGifrKNU4qWvx0k0rFK03EJibc+7CUxcRNXqHIryCb1G2fNqSFogmr+kCVvlKVJOjtObC0q7yf0Q31KbIVkgXT5q5RX1LuMbNOkHluMTyDBsYzwMs+A6vKBrHGyjZMnqmOV+r7KIyuR8yQoHXz5vk4zB/Kpdl1pBLSdTrLbY0o95cET6SAuytn3PAoe1+stq7NDko8ePdn9V3/5l3b/y//6b3bf+7Hv7n70u9/W42gPH9zbXbz372XFd2v4jiLf16Wc7/ncu3fHlFuX4+7K2ujgxYedPgnnziWPsnD3nMdl0XP//l01WhEKTEFUPHaOLj6tPz9/p+9P4Pvt22fyDY1zPevye07Yz2MP3OVB/d27/t1EyvzRSeIpttXgcRXuNPH9vXisEdBe9+/d3d0xX3WsbQ9m2IFrtNur1x7HW+bHXWuzs7Mbu7Mb9ePSc2S2WZncPOFxpH/wPWvn9H5IV71/754eB1e+v1chzKZdmDRenZ/vXrx4vePm5eNH99Q/xWdlvX00M4CnPXicqARMrjwi+vLVKz0ix2PEfH9cj+NYPONROR5X0oKuFMGKXZbW+MU3O3j+8pX6JvF79PDB7rb1SeLNI5zo8jhkDi0ApjKy+H41446Y8Agqjxcx16CTfgOWacJW21ll6pPmEx/06dFzy2Tsw8L3MO/YGFS7rXOrAqLiMVHGBPFkXuOrJQ8f3lPbgS3U0e7cEGVu5g4xL/UH6yP3bIyr/Qxl8zMRcdSpDITIZHPHmvjpO2jpu8EP7t/zucz0lmiKx+wiFqBdT70NQ2zhxjz24uVrfc+UvvLwwf3U/y0GaTyt7ZfAZ/zd7rX55d9p9cdU0QHdvuOPoK/XZEhC+J76S/MNH+9bHO/rvGq2oNN0KQTiXAB3Rzre8fSACVIf+ejfY+W8emZjjuPwHXT1jVuguqm6Hhu0tqU9+H0Bfr+EsiePHlofie/Gs/UxuNi3hGh2xvdrm0/olw/MrwcPfM1QEbzO2sUMI5BFvF6+PN/xGx88ls04Y+7yr8l5WmNuqXMyNtU3fS/tvPrK9DFmnjx+4HOWvdT1jXeDri/Q3/iEinmZ707ylT+tSyyfvX63wVA2nwwD202kpOgRd/Pr3Yf38pHzAfPyo0cPzD8CsQVcX8SU+YdP2OgztB/9xc91Pp9wLqw8XGACuujjjAWNAxt/zCkIY33pa+cFGKikWCaDOR+wPuEpAPoJc3Ocv/V7Ii3HxuwgTrR9B5FlsjRX2vkH+fpKj/b+dVHyyublCVtSga4LzC/6i34XwtZHXI/gI+23Tb/0vsI88trGHZ/Kah2b+j7r5ltn5pulO9oGHRiG5FiM+D2dC/OJT6r1KL/1HeYSfKNPzjq/jdhBkc6/rFHspfazNTvrTc0tNvZyXd6H/TF4/+occfD5HWnPn7/UNQ3nmN//t39s1wBvd3/tr/7k7g/+4J/v3p6/lowpnL+5dI+Cj7d0XETfuXNHPy7CYix+HOPO7TsaKAScCc7vWCKR7x/fUqA93xb5FuyaOJ5JdiLCFk1qpsTJdGlPXk+dITI5U0QH0XddtJdTHg/0JZ80wFJ6DnVtquOCH8Qv+q0PYuolPVyEVvxeZynVcUS27xVP6YKG7E3UE7chqtsOinYz4hQV+uRnObXt6fK4XI8hOo1SHv2JC3omgdVxTEQ/YYL1FgydUTaiI4uT/3BJMy8nxTEI2aaPl/qKver2NH4j9ix2wsZeymRKj+VVdmXpG+jCqaRNehIPcfSFflZnIeX9wNsOXRyn+KoNOY62m0u1jiqN3NCjfdKLzuBrk/neiFshRZ8QSY/H07Jdt+X7Ccr4V5G3CfpE5ouna99kf+Kdplp2ZX9OJlv+WVp67BUgpe+Pt+v0kcmAl7GQ5+f63QYW9OzdF3zyUVC3m+rCg20df5o+lVDoguQUsUQ3pL7pOvvqziWXYzLxS76xS/1RFzG2p/3SPtINSnKGCFnqC5D8oA+mfkgclQ9fcw7J7XTqi21NeR3JSDoVP3aVLr/o1FyaeGsd84n6xClIbUYcVYZttY5RXVZ3khKv++dxdfJ2014xJh7mH/0y+OdS1DW92uOYrRn0SRdtqDJvu+6aoYRqf3KSPCOccb+8r8R51am/7hwKPYoj+xRf4gjiNxfGbB2nrr95TDmWrrQOq+wxEm+0eeKdSz4fIc/jhY8O/6RS+SY719shynM7IMvvI/etHlNxxWEtJz/Jo77bVcck+IcofidjyA50qu/rRV/xPiOd2JTi0KS8XQptSbJcrulKQ1260Jvi2dRTQk07XB/yXa+fT9HhusknT2Wmr7R9xih8RF59/jan5F+UexsO0gw7og7XeOzRkYaBdKssi8ntW7f1oYDne59gfELI4Lqxuna85/sHdk2p+T8h5B8SMeL2iNrBHJHL/gZXekbcheBXJj3tdzRIN2AVVBb8O/hymnhFvZzsRfjjOEdVlpWvJduYNHxwHRENlaV9/Wr7t5CSTnypgk+e4k3ayE6czXoTL9XvIXt9SPVdcGwdyk98vfUXkG3s7X7WWjxPltwIn5aSv3RLL2LWQWpHe7nWZt3BV+ZHH9nG5ZL0lG/xV5/O2F5s3brzCDmJLF5JTQPG5eU64Ij0CCV54m2TXlZkPpAgT4gy8XldUZW3gBovJNVQnmVwJ7U67vNlCaU4+udjhhh7luN6E7XrKW5UzHgKSGPYdJD0vKTOYEd6kaKgXbeXBl+pXSwFWNqEa7WLzrcN2UvqXCfnTf9cx/X7flwfFwbed0spyW58Z9yAX9ihd1+9oIlXktOIteTWyqLfKCvld+otICTLLYsJ6QBl8SmBcbgnFjMoxnJFHX9bFHqSXB3Kn/SJnIZGT70l5AajKBEKPOnnNc/XWoP89svy55JtNGfUxxJtex8bfGqY86+i6sWZBVWhzOBdRCCywaW4LCbbmt5KU+jAzeRfaJpP/a9Q4KnMKcVAqo2svo7XkDpekmsS2RNUU8ksxqeRlKnfJJ4iql5tf43sPKBP6uCLMZdcjPqRrseb588mZNteA9yFKt+Tltb5Fq6WjTlJv9sxaYu99NZx3nLodJ5qnPTpGiCEKZ3ZUckRocP4pNA2OlY1r6+6Gb9eTR1l5C9XaCnJDz3syTM+7QuoerX1uAzbOCUEt/JY74nPqRuTmeSSkz4j9U0PaZMns7FNlR2kU50hshdwm1GSmq/aw9GV7zW9TZ2on8oQJHIZkpNgWY39oZDb0IfczkgHcVHOns/mBx4Fz+GO53j89LPdz/+1X9n99j/933c//r3v7r73o9/RHQ/uPOgRwzf+t0Io4bEZvrRO+ePH9/XYGvl9EZsbROTQdG/O30pv9QiznRkfPbhv+h7suMu9ZePQsegMPOrx1dcv9Kghj+F99tljPQ6BTbp75OyrgN0sRIklep49fyXd3NnR33uZb/fuWLud8Wk28Xat8/2NGibBRFSPdVlMgQaAgb9V48mEzWDKeMz22dcvdy9MH3e1eBKCO1p8ksDjM8RybQNWcbT9uX40wf+uSWW2544aj7NwN434Bpap9VrebtZfbELljiWPvnz19XM9rvO59RX6p+7oGyP7PvCYLm1bCjQjj8eRvvzquR6T4ZHUe3f9ziFfWVC/QWTuXLmKCsTNQ3Vj98WXX+vHJ9CFbzzei0/ElfZzvlxhjnLlxOLli/Pd189eaIzTF3n8jzuv8ZdDjg3Gnwng0VR+WOPinf/qLBcugEcAmce4I7wlmL/0a5u2f25jnXmUx24/e/pYj3eBiCIeon0oqjk6VloGPxDGVzD0+Lm96GvM0YxxzWMlggvBepBfjWbM8TUh5jL0Pn78UHO0xkDizeF9zB9RnwP8wUkea2QcMJfdu39n9/TJIz36F30T5JqXuey12PJoNkT6rs3L8SkAuvm0HV/WwmXckE9f2nzCo4DEkPkLX/g6hvplLM5zr0rVU930vH7NI9nZXGn9X19NsD7C/AxPf8tNI0zRXGTgEWLaizHG1yBenb+R7G9+44nOd6bM6xT5MMyETCTZuk5+ehxf6JHEp08e7j6zPolN/unTMt8CKWwCsvDxa9PFI5D61Mbm45iX796965/W5JXmQtWZp6xdTNYzmye/evZS7fbNbzxVHPEfW25Y93dV0y04ZRHy6CdfffXC1gwXmj/0ZIn1EeZnfiEYHakFV8BtRUr0FfR9bXMl88qDh/d2nz157P4xp0w5VqHLWOVYwqd9s94Cxjmc+Yu1wlPrK/iKPtqxWvcV620CeznnsO7S+LN1CucB8umbfM1K6yF4tS3AAGPdzUj4o/xffPFM7cj5DX3MX3oCiL0zF4F26czZZgc6MZ/+SQz5CgZzMX2F8cbcwl83ac1eG2joOlHkf2LCt/j6kf46yvoMn6o+MR9ZqzR1jWFYq5rFNvRL+ghrBub829Y/iDHnccaCEOqKnOgH/YB5mcex+WqJjwUec3+vueTJE7v2mTNHj7CEubSbfy3uo633/FxH3/+Bb36mT5zhDF2sz6ioNa4R/zxDmKkLvUxfH+Qv5f7N7/+hzjW/8Nd+avd7v/c7lu7+Knifeft4FHwqUpQHT6SD6PHsF19YP/3sG7tf/uX/dvdbv/Ov7cL6R6oLazopAdX/GdqFJ+CX31ggciLh4pNFvjrhoGt9GGL2k6R+kZzvGlin4hfKafzHjx7snj61ycF8mqVqAnRgOgi6WLRxQcF3j7/5+RP5j3N0pFkYM9BEqSPbBPuVXYDC/PDhfS3c6LTEUz4aT0y645iIhslg0c13wfQr7gwEy4aePrYLawYQBzNd7AP2RhxfPLeTlS0wHplvTEgQ363Dx2JMxBFwMcFiinEPiBt9V5OsTfC0bRmmGZHF5Iefz5692n3/i690QcFikYsK8nmMua/dyCk2JQOydJL88pluOLGouW8Le/qIL+BsnBvfEtkNmF9MtB9N31/8xVfVhTW+cYONRaIvNrq6plu0nwMf+D73l18+9wtr64ucrLiYuGt+8igsE3tPOLuY4CGOtFV874zLT+YV5LNA5QbQ7HE+Af2Xueng5P/MFsSxyPmGzS0s4GIsgn7VhfYY29s37/wCl/nMsvCVMcfNz+rmWV8nmeky7NZNdHOVuZMLmBfWV7iJ8PTpIy1O1U+CeQh9tgyAMY0wFhyMA/xkjv7s88e7O9ZH0Bc6+8ZeFxPKTQafJjEGmKc59gUijxqfafzpQjSxrwFjDnDD54svnmusswiG4tE+XaAthYlHAzHku4JxE5Jj9owz5kr80jnHa60G/YHzDp+eMD9DxPFb3/ps9/jB/dSmoDyKbU5f9PkY0sWnvYjj95krrX9+Zv3x888eaZHv89f6OAKkcB5jXH9pFy+sUbgJeO+e3/DkwkI36uhHVa0CdB30dkq+ceOFcyt5P/DNp7owI6b4taqPVHADiBf9hAsz5krWJJxn8Jk9czTq6jZcD/UV85M1Ch9w8GvD+MeN3fjeMx6WaOxGopmD3ZhO3/zCzj1+rvP1rG7smp+sb5lLVLMrsAhU48KaGNIP+N4p5wHyP7N+yZqW/hK8HRTqbTQDB2Y38/Jf/MXXWks/enhPa2fGOH4xpyTPytHDLlW2Zx5hnmSNiTt+c8LXJ/r9BotnbmNXVKEtiY2+gl98P5gPxLgZw1zJ+YcPxeb0y1FbLMl8zM0z5hPWQ/pNIsvn/KPzalfAIjCe6P/cMMA/zuPcXGIeZV3E+cDnaOdtYKYNER7O36wTaD/6JeOAvv/tH/iG1inAdbkCzWXot7Zlvqvl+LlFf5dlNv+b/+OPdi9tTvzFv/bTu3/2z/6Rzf1c53TRNvsSfsd6HEzKctLMi04Zk4+b3LK7OkwMFU+X+l99nBDbdNBCZPUULYeEmefax4Vs3dwpez5NoYcnfK+jAyLtUet/5Vxd8o3hRs+iKZUFy3pUWoVIuZUGDAiWElqIqOr7XGAdte6rzdklbWM2acElDBan0gUYlJcKbLdYdgZkQJ0+khA6+nRF3WFqvqqSwo9Ri7gysWNE+5AM5OktEa4x6kpO9HB0qfnq4yjCGGsuqoAUv+SP2zSCVKeXClFXybVxwZJgHTZ4HM45/qrr9BGb2Ge7BvryZiMpCZs6UoeUkF9KY1B5FsAp/gp5hT4aR3jsr27tIWoj6jvDEFdgrGwGQkylcwBWJuvEV0htZHmVrAQeYGhW4Wicpl/OWYRixkL0yIss7W1TqhK+JnVfXtJCarOqKwVL+7gQYm/U6RFQMQVlyLP7qAfNbD+KvLwsedp4OUdOGfqKjdj5xhFJl5dQPW3joKRJzVeXI0dfXoaRoj6EtJpyO/zisxrnuNF0pV25SXOQ1WlU1UFuU8YYyLP7KEd+3C7LkFevdQfsKB3mawGl7JiYeZjyOl2Ml26Do15YOw7h5umCuy7xHVPIbyzsMybW9ewtdWnDclGfu3Cjo3NbamPgY0ruWdPVwz67xQT0qcuR9NNP1wwJ+lmzr7V7XhK+R/80/cuRlLFXrB9ZEbNVktabMYhqnjxIPKexhRmSgV86OjCmlK4wqr/qXIFHicpi6JRuCz3NW2tNv1yuN1BsOvFK45k6jILiuptj/5pj/lL/KIEHZY+YoSCx5ueI3ql+hrgmCismBLd6DO8UWz4RnQO4mzVSTkuM5yI/u/gFLb414MfSBNTLH1fl6iYUTRT3orgOjIXMM1hH+SZkLFlmlJq1FCdwYT2MvM/OxZJgj2FreQEeXel3c39Nr4lQmxRjyNLuY1Ov520LnlPQ404n3fu2xeZx3EfDDID24gbQ3tHj01KtiAoaRCr0IbAn/zIDcg2jdm2GIS3D2ikZt22ao4EZrA2U1Ntrl9yr8H6Yyp7ne65xjLbYAGH15bR+PRb5TaWgg+MStNTc2EzwdotnxiBOBzFttavnxyOiKWoWd3Mm8TGeKDJjLLF0Ju1qtqM8Qwzk9WhoVtwGoS+hyC/V8eRWaIqboSDYKvb5q61B/lQwVx6gzpJ6JTiJS5u9f0p6qkhu97t/9WOy5sbJp4XoKL47JHT+sFdHtWWcYg/FpnG7hko39CaM2FDkeowbM23uARwKFdDE3LBnSzr4pKeqozpfrryPM/IO3V8+dXzS4+UQmB3g4QqUNEu7OZOYyT6EflvmYhtjhqVMyKd4ExP6Zy0XXahggS1j7N2ydcJn1i7DXKF7MGLjC+uZp69R9ilvp3Wd/Mm0z8UTNPrk43hJcNniyFcULsM9L0wMGsY4R1/JuLwejKvIimZLXo4JVRMmG6Y5poon0VYx80RX3Zjd7AS5hzPtFI6gMjCq+oh2zcGQmXo6KqX3hUsSooNhu3hkkq5IkMvcKPxED6bSuBTwdcXNrGT7ghpFaMrJlRwWQ1qLrFlt9pSAGcJHWafl5BykmzW6OW20689HX61m3t6eOlyAk3oYtxH804nRYZAWl3pEet9XM/teaVzj8oO+yPeqcxy632BDSvaBsnGTgqOPq86rUomV4Vc8BFOdWsjpYLlJM5xaqmRIxYJ5n++gbYcxWcc4KR3xRLhCdVFVa/vxsbbGd7+kluziwXyJccRu8smBWActxlTlGQrm2FLA12SZI9wxj3sYXc1cOvVJH9C4lSEFGL2o29SOtjCOCxX0sPbXLJPXFVdWr4NZ1Yx544vD+IX8LXECF9ZDJ71tgvcJnFIPgus4boO9xXFrwQPDzz//2U7ZEknTFiy00Xz2xbjVnao+U8UY6wwx08iFjQimqFvcn7spxlTMnfI3v2Da9oR9jRrtyE5HurwtrlvtdHDlTchU0AAA//RJREFU26KvI2/mtAtripshvM1qx8rqFTEul9ImRzfnUOi3ZQR58YYmr7qeo+6s+k1mHWVZXXHNo1F0K69C145C4W22OTYN8PK3u6eATS+s169z5kT2CmDPa9hrXGMxJvqmFx++A49rpHSFTVZV98T9i+X9WKJilH+FvZsgHFprx0j9rVQ0QBtteb74lM49h/e13fQ6HjSj3L6r3mqXyb/92noCkRgzYaZ5zt6t1C+G3EIFhayF0nrEldZsYWG1HCEi3xedAsToydVoyFkgdIYtwTbG3iybIRxkrL21ZopqsndzGpghu0KrTqftl8jcE07qUfBlmF6tTXFsut67wrjUcToh4/diyl4nlf0Gb1L6KAOFQXvCxir2Zek8uRs6tAWK+28wZrbv+4Q6IX/f6i87+NupcpRHc5DzhLr1pUVfcEea5noMGAjChoHoits4yjPEde3Iczw9Q9xeMKm/bfYGaIqcIXyMdaaNTRtAN2cuRh9tH0G/LX0Y4Gqz91Qnqyd7AME9VqNcWikuxYX19m5fImy9SDj4ouN6lbNfpPhe8TB33SNnz04fQMWVxNyYFU7wLnYfDfJJn2H6sWFIbuzhO2yj5h2sOUcUbWHDwfxYh0ti5jrMcRLeUf55EWtyTwoX+i+MPG/pgz5dzd2c5nG7bB/o1zGqeSOzhjUXKpjBWoKuuAXCN7Kna8deBPvThYPYSOcCnNaFdRWHvoCMBWl6sXW9Pi7BFY/jPoxfKHMLU/xH7o43eWyDdiTGIkNZ0P4g6XtS0Rbrx+uUUXtP5g5jQOFsW2Z03/309Ms+fk4cs8J73RYVekLhWacQo0+snZa6O1UvlZeIh6fJ1805FNpae61ImdrlDL3MW2GGcFgL2dtsQ9Wa+YXCAawD7DOkVOjasUTKenQ199kyYFvGOufT8/fv4+morE6VzITuGSf7ifVh3L8kOPiq+RqXAdv+GvKpY8NBcErjaaEtVAvqw+FcXGHB0bvv9Vlm77hRGuPytrjyrXaJxsWVb4u1IEARpPZemBfBXJxjrH4551x07QBDGvzSqCrtrzwPw6oyFCgptKWARWjyFQoPzGCdQlfzTFsCC6vliOorxfTi5s0bJndEcq/yfVjSxNEvrG/ccBPWXyRML+QOt9i8zNhDHI8W+B7F+7ClV+a0oqOFZSW2sBsZx/R/UPe+jVopf3HctvSrI6vOqGfx/Z+81uHU7buCGAx5eVtc+VY7uoOf3rg4iMeZko4+MmYa0WTvF5DnzBRfjJC7SD6VtjKsR84s0VvZYei61c0ZxIZ2gK64IQUbKx5AR0uf2gFTmtnZUUrqGjJfm7TlNI7rgzbbFjjshfWWi7tPDVvE7jr+VwP7mAlGsGW3QVZX3rE65hEHxAzVEbPxKjXHOJ9hkmEAtYpBFIs+cB9uYqXyo9p+ObC0i43hOuz7xlCE9x/5tobDtvXl7FlY3bS8m9PG0h+lCujvKCPd+Bugttw+PQO6F5s0VjHK2Kf01KSUsc5Df6WuuEXCMyyr329Hj6xl4ldjTZ/s1JwSdSAfD3hhPeNUu9j5aR2THDPMvLrYII6njIMZv30cO3flDoblSqkZNISDuDRlhMGLD2LNJKbNDY5pe6c5BjCq4sayJ40OdHK7Orh8Adva4k+iy1yPi5PDZWiSro15zsRly0wHkRZVyub+QgWwzbSlQqtevxjLLZW/1I4BNMVxtELByqqrbFmhuw/NnllmS7EJY4xVWZnOJTiB71g3HZvl5uLV4iXFp+bvZcKB2qZ5l/iAWKCWKuPV2qV78C2MKBZtjHswoxRl5k5z5Kg5608bJlGgQixz++N+zmMzsIUBR3diG1wRN0pwcw+/TL4prsS4uMaxQOstbsFVlUtRqGBjO5riZjg6wFpYu4OuuAEFQn9+lTtUrRDD1ZslvXwrdY/BRQ8oUHZPWVlWF0VMy3GSZ5umzxzNicL0Qm/mUvAwyIw6DfsuaRxLcTDj9x3H/TnikufJhztoGNMcjhKeAZSq6MDmmj1Pun0oM3exU8JkzRC/XMU4jhDXJo5uwDU6mG6TLVrtw6z/0j4wFji4bU++HhcHQ2moFzYJ1QarTskcrXxAbGxHV9wMBRVbJArrDaBbe528pUDroOa+gjxvtPIA2vVHMYu5hRn8sM4VX4ijX1i7X3vybjX2tcJcgT2ZxFM9+WM++4S0oOhUm/0aZcj64vT1WHDwK45189ddYLx2EWoV80EdM8bHgac3Q8jq2FViaDhUwluCHjlzxeOP4mSvKmCnjnIjL4U7a3FJnFxt5lbDZl9Y6+DqAJ1aR7gkHXMDyNOjuOtKB1WP2USZkZ4CH+EbLpqomKOPtbCqwNjPZHSrzhHWwsqqzerNnK7obo3N0BIb53S175TeieIlqMW58HHxGyvfEMf/xDqLzXZhmj6bnub5NrPqUAbe8J+rrxbIjUbYQxypIFVTg2Y5ujblP7mRYbbxSzGt6GCmbAzsHrd9gCP6WqsTLIrDtBFlkAzbqH+uh4YUJymkhexiwDuHv426bn2i7MECFYgSyTdPT6KIaV8oV35UM68Ksj412O8KsL4tzJDrBh3BaQbnSjdZyXy7eQAWCKRKT7U627ZDvrTq9Ygx9Of2ope1rD5c4kzs1XGFbs4iLBDRb0shupUXoyGmmrB9zVD0b4kb2bEaC9Yy+8KJPQpOY/ojWzfT33B9WrAeWtJJN+pAXGweOsqYvv3XhHOBLeEc6gLgY7tkbziUnqOg2DkYt41EQ1qI31TFNsL43vGopMHCcGgLO+qJRPb0iV2txv1sj+fOFLbpiXdTYQ3sT/IcuBWb24LAoH2jVIf1myGT1phZ110jZRuMWnBU844fm9lI5/GrCfML1w7lXqmeQb5lJ4+muBkOB6upXaK5raWruZtTBquzpFob1Ul0QNiQji105zLMDq2Uq7zCaMO/hS0Jw+Isd6Dwzu3bKVVjWM5+cYWvXqc7xJIBuglGFPMp0AduFe2rNyC6opLT1II4Ijsl9+ZHIfCQWzWDIT1YJ1gQx0sHPAhai5DRkrWV+H2BfvbBep3tOVf6RW0YPDAYVLyRUybGl59uwyA2UTem4FSwoY0Hd3dbhTEHHsINupeI/k9GX2cMYzY0SOMupU8aG/p8ZTARE+a0Sx83s5/v+8e4wJ2YqzuueeEiVLLtXDQso1C4BHlSYzrRMJx5SHomLqGbM4hgSwbEtBLZhVIqdPnHJMyVXga1fVozyB/tsz6hzQhSne1hNnCFON3gNfZiRxtJyaAuL8iLD2JWhst1YV3auJcZMWH4bhgbxWIfHU4y2UAHa7NhRZ9Ct9kP0qJ4EnBtGOXqQnS/qLVsqy+6PtBF9YH8aSAMiP2BcGB1Eyi35rTs7mIz+0xQtWDbM/ymUjqYgTW2HWOozcYhgj+KQgOObufVBL9Q/+H9B3XW6K+joV7SDtSJepPCCxUEGzZvMM66WgvtCDTssLozqweo1qzazekilU+xFSC0VWQbXWDbUTvMyh7CaOE61L+MU4AZrH0YrJoVLFGxwqTZ2PbCegvL8+B571qB6dHf4Jhm3z+Sy6dgSo2ZcTwxTPaigxm/jzhuMejWYGXwSqtv2UYHC5kZfairmMCxu8PJoDwQi0K2lzjvqfGO1Cf4JG6u7nWmZrUP4PMiFQewaxwrDTiY/afagGtQK/S/f2OEkFdgSCFbQKw6Z9qm6Nw5V/gQssICkbA02bo5g0hsHsNAlTkbVGlWmxDSLl6gcxK9MkcUUbTEDqtTpmqGghmso3ytshKRQzyl5qzFSXxijbP1XRr2NlT6FqQ69nwVf0j7Dnl9pzqfp2L6yMvZhI6AHwzrWUiSV9uGGv+RAH9sGWrbrjptystLKNUZgvOZDQ3Zc+NY1+GR9s6jSC2+D1ZeHy+lTE91EkmFku/l8muIEnsZIc9VtH2DmvELSnZkeZjcR5SF+U2y+g2Fjlxuf71lJFVKZKjKm77MI+omMofZ01fq878xsW3xqa/MbqsuqV+SaEPltc7+diyhqP+hSjvaKxwr28inIPWfFL8cXo4ttU3QIh9Tm9V5tlHwXBeZddmWlMlFj4XTcuw4fPrgfSTnMyImY5TzNsllWcozMkQfClreV3IKfRnSoZW0eFuE/iGq+Gp7pQciABk828otP1jmU9JhuhWnJNtK0h44M+Ui8Ub9mdTw0ShpIBXaK5tyvi1I0tlHivzQlenstEUpZXIsQIqR2gxywBf7Sl9FWX1RXYaYIXIe48/0AI6gem4L3rWU7Ks0xNZBvttmqdI4RsyHSHxJLwcZqnxTWsdjHfEhtWRKAXRjd5b9v7qyeBnP4Lqo14d+qhX5PmSr3F7o8JgGRXniGaOWHT7/pcIMyk9lvu+nsCHStR1jtqREBdJZHROUyymdo8MWJ6trCc1PRkmFwNMGSlZ67BgdOZE3SbWNNUlFB2S/b9QdoDl2mEwbzZZ28hxH5DVjUufDPkmmP+Lo48lJ9ZMeTuaVLgu07RokncZFOqAy9jpgk5CnezBRvAmOfmFNgN++vbAgeUDfWwTf2wykicVe3gAWDIhX4uvS+4zq/PcZ5fk5eVnSYzZFA+sYfdYz+uqtIXUy11btHVJa6yQWiscGZDJNsnRoiW96biiPJP5CdOpuLEviGBSy0FO/XAfa9FK8nfpkzCPihdSEJDd8rY5765bSe/M94oHs7FXpS76o7fIYzo9jpzzX5V76Xu5ZXuojJe0zi8I3kevEAivq8hZS3vb+qhF61FeDJwi9iu0GlPTFtS46O/qW6GrZXfXN5KTiJ11GKvM6vbIWknRLl22za3m3KfZB/TIaFHNQomZ9BCIz6UtpNr2y1hAyjSq9CR9tgcohRCzzMbZ6PJjQODcEXJcvBDhwe3rqziGrLx0im5et3bjZGr5q7kJHqy0qasvroUqWyFXVSPn28j5Z2n7tea6e6yCNdfq5NGT+5L4ZrRoDrbqSKT+S/DQGNRYzvm3I5ZoJTViGqUz6++qVUWOulA+Wr0jmX9OhzBefrJ+8brMt2mOiZFyYVMmFpM3eiiXlsiV0rafKR/Om+iVi6bY8YqAO5Dy9fWXumAgZoddIykHoDWrXLaJ8PDhpjpA8IyljrctYt2W4dCd96jtteQM05G/oSr64fKlw+dhg+Y06RnX/yG1v8vRRLTPpMSgp1bTZQLu1KPplbQfHQ7a43Kqd5BuU5+WU151H9AGX4f7kIL+vjmiofTJq2uhxwlap0SBPeqPc6sxtnyE7Ir7RH6QHlWi1hNqNOGd1op5TbsewLbX8JtmmUmg5VX5Xhq2/k/3s/RrR26XmIXaQyxtDAcsqHPXCGucaQTbQj+of+wlYmZWrLFEX/blrsR+pBhMcp8ZD+tOAVLT17MOauran2KaL+43RlLmlBlqrLa8r33+UhPx+3Ust8nq2rcaG7zVqSEb25kCn72od3Uhshs7YT9hUodmf5O3Dj5DZlt2va1sLmn0v0vnxTBScgRospoIxEPP51ujzYKjLbIYkPzzisOo/luier1bAREmPbdiHZFTQtpvqakOimz1oHMNt3CghRilZYWM3FJskVBdmMqD2ZGN1kl9JbwnXAtEyq/JDokfhcCstxz78kkzmjSxw0Yyj3X6Bg2qdSijplKwwpnAKwwbVUj2FCVwUODyvrj3TMdizKr0eVJnTspt2TPD3FEtVvakwdw5raq9TiBmXZKXNyuuRKdQpLskuUlFoRz2TGaJOj6+1OFKFwsEkO/OXo62zD01xo4KFUd+mqyc4YywzqmqW+PD+Ih2MgzqqV1XeDlNxozx4Ih3ERTn7M+jv/drf/bXv/MDjX71z93b6/kgfzIPMic++8c3dL/3C3979z//4X+x+8sd/ZPcjP/JtPRpz796d3buLi927d+90Z4LgXVj6/M07k31j9/lnj00MguiA86PSVwMd795d+N0Qm+jevnlr+4+7+2bLgwd33acBVffu3jHb3qajMnBnRXvT9+Llq93r83e7u3du7R49ur+7dXbLStKdTIswQd4CxOz1+dvdq1fn8uWutdXt27c00bG/qQlvwMkejHEi6d3Fe8VFd/Txl7eteh7ev6efxtcNFWcXlvt5Qyenly9fS9/Ns5tqN9rs7OyGkfsWupbqyeu/eft298b6Y2pG3SUztbsnTx6Zb7eszPqDMZboCrm3zc53fZOCMRCrG+YPbff8+SvT92H36OED9U3a7sJi7e3n8iq9JQYYcjavf2N38f797sWL1xoXt26d7e7cYWzfUPrWmQ37VKmrolCpIcYB+r5+/mL3+tWb3dmtm7vHjx9Uf5+AzuxUsxr0d9ruhfUX+s1tG3e3b1kfMT3sz2jIAnVTLBFHfDy3cffe4om7zC/UvWvxZAzeML3OuQ0u0t1c5rLX5292795eSA9zC+NC/r99J43RV6obm6kPTSHqMcbp6+hDhNf/qDnxNu3XI67Ocp2lYIzRz5lP2L9+fS69Dx/et3Fwz3Q31c2T3kUKSTUOaEPGwKOH99RHaLeznr+FVCzNmB7XR4H9+IYe5jHE3LlzZvnMYzc1zvNHR5ci5l3sQw++Ec8H5teD+3fVhsyd9Xzigcj9ObM54L3VyRHxApJPfcukr721OURxsTdz1y0bZ+jCH8ZHUlWEO1b3ra0P+sD5lP6PLs3Rdl5FOPPJfeuT0c+3Aec195O1CfMy65aH1he9PxJH6we2n+GekFsZdckjTfxevDjfvbW4Ej/mL/Sc2ZzMuScqzNWZw5vKbw8wT0LkPbE4MraJKf1fU9cYckcmgDzWfM+fW3+0MUd/xx/iR1rnHEOIXOMfQA79nj7B3PzSzq3s7929a2P8vp8HRjHDOUN0PeaxFy9Y852rzR4+uG/+nWnde/EuG1OZg11fx73Xp4k8M2w20k9evX6jGg+YKzkH0HC5+QPixrXUcN9szWD9/5mNg7fWjnetnzAWNJeor3TPq/kh6wraY8oWqeKJoZ2d316zDnurPkJ97RkHaa0Cb6kPHbQqYtu7t3b+sfHnn5qy5rpp55976p8+Xhwcv8vbcg7MB+ZW+iPzydlNW2+Zb4Drq9v4aencN6sygtFC9X/mZ/zj/INfWheZD5xb/a+Ps84yIG5cC/D2QHZcE9Avz22Nwrnm6dOHtibyOdr9uaF1C3Mrh/fu3VXcKSQGWt9Yfdqf+eLf/vv/sPvii+e7v/FLP7v7V//qd2yt/BIhk3hn44NzxZ/++Vd//9f/wW/8umXRcJDMTfucQJ7uYCoWlAdPpIOINvvFF9aPn36++ys/90u73/xH/3L3vR/74d0P/uDnGgxaUFtwtQA1DcjTopQZSce2GXRpGRDXPulyiP44MfapHMovhlVmoLKXHilEdy6V/JRcAxOJ3Ep2kqmdfCSV610OpEhPiMtE+4WEI/dT+uuiMkhFkpGlQ5bimbBWV12filkcAUnLVt+3fBXNVEFc1MdbICfXFWm1GHWysqY+N2CODTkqvSFespI0xdXLos8uQWW7RLk86cnabUlbTQG9oboSnfRurEpAFfqQHX0UNPzM0mvQjKknkK2FRq1ayPsO1pWY0KxjkGNW0Xbhm+Jo1OEd0yHWNn8TarcqrW21YNsmepkZIdDSaA1fop2G2qv2uSyebcjHyogww7aVrGVyOwi/WOTYITJDbNzUTYYUocOahLX7AIcqMoWhj0SVHgBS6MMsygZhwqtSS8RR36J+M6ATXeGnfLFXdp6bhfAhiVOcEJXks40+Ig1JjXQuVDkGLYIPEUeD+xWOu096h2OUeyphhc8mKHRJahLsc5cSntGHzMa5oKaPOVK1/ehl/cCFR9gSaJgyZlfA6jd8E9A1Hq8CyU20hEX7oZoi0+ZCMaFHeFVO2iqEzT2sFcSRXJJvKZ3LgbYCkkJnFctsx5zU0Cb9VpZ4FsEq59Oc5Cclta5MqyWzoxolcaC9tOdNyuuM9ZUCqU1kgtTGybe8/XRd11LIkT58sTc3um6e+c0TwLz0lpundmHMTYE/+uM/002dv/GLP7P7wz/8l7vz16/FN4V9XFjbLLktmmEZB3ccXrw8111z7krU3wHwZ+WriSGlK48sEV5tRQ1YhusmEce+b6PKivJCkg/JT+VFkR1XuoJAO89IVUcpxS2Il/ZWZhSItHP48Vpy2ERpW0klQeeAgqFmdETZHDLEtFbpScc6zPiElNYulcEzTiaZRAUy2btD4iHXNr4ISUUG5RdS1O2Q9MeenATT0bQrq6MjR543i0JvOq4g31IONvBKtlV1BqgS1iaQ7/N8kOfNoSGozJmUlE/eaFF1U5LznnY9TilbyOPUpq7AAnJ3lEY//SuOO2QQe19Zm5LdlW1JEZH0Y4d8Dj76tvTDM0B6qcooCUr4J2qBNt9SEhBrB24Xe+U6grGHGnzK8F0RsUuxkCDlYUjyscHn6Yp1kjK5qaI849DgaxXbWMI5nD9xF1I6b+uVUCUcqA9VXiMyQsYwgaoPBzIGZEPVsb2qc4MK67ItqNJnMVP8kh9KEMeMp0lm2RiZBNvZnhTI8iHKUlFwgKp8K7IN+9ovjlNmUI48fwkZpCodq+0IrKXlL3t2xCL1g5w/p4jRIDEf6WVpIxBpb4fYD1DOP5N848hCq3xdVCtZv2CKuqI+eyqi3Plq4SEgK+yjLFlM0llTG8pJ2SrOKZCO1aaRrrM7xMa02VzjT6bwaqNpF8dOYp1D9a7aAy+OT1bjOJEp0lpOuttEuVOzUpPYecJTQkqyc6pfzfyMpLOPKEskPvakcCgKlNlLPVnjZLKCyKjzPA3U/BlRENeBekpAMfVzAE9jkK/f5LKLap70gN7adeSrV29UfkxUQ28AlAdPpIO4KGff+MTaH20cul5Pzqbdg0dPdz/xE391949/+/f0ifWPfPcHd2c3b+zu3L0jwQSQRwS4k8EjEUw63NGjjMefViGPuwnk8GNqLG8w7hp+1KM6/kiQMfm7AndJ4hGNEtQqLZUO0MXjlNxQwE8ekWPfMC9XuhLvL3hUzh9R4TEyPSJt8nXXbYmi3NAcJoqJkpsnunlAFuItyaPa0Y7t6iUW1HWSXCNTpQHmj9nyWJzJN4XorD45MB7VIE8Zy/HB+or6SAAfTdkt9Ia+QhCjsUc8rUfKcPyh7fxxsY965Ik7eECx1aaJKmemw7Az/uibtCM+hY2k9ZjoTJm9oEEgk8XjSMQC2Ywr3cG0Aj2JJLjC1WpNQDUOTHf0fVH4FlipjOp0E+Yu2pHxHv4yBhTTlTpyhL58HqMd+UpEPCrXRuq65Ugu8AMr/uM7XEQoJ8ny8eftl+QrZZijpwdaEJs84tmYo2/5eJdhG0JemU4ecUQfbaYxbrqkj72zCqGefdPVCcOyYsZA+Ma5NMYanxaGi+yXgvgBRKCH8xg+0mbEEmio9yjRXGV8fZDYzA9Vt+PogwH6Cj7FHC17jHfUJYSF4SNAtuvyPbqRq/NqZfe0nFJgEj2AH/FhXmYByLzs6wL6iHazIQuTmZKRAZ30R85BMV95fzReazixt3XOdLnSb3LoH+gDPB5anavQ6alZqE1pGoUPjGseoaUdOQ5dWi/k3S7ZthaaT3jZPr5CgE7NlWn+2gzhru1Zz6pvmo/0l2g/Nuze2bkpHn0HsmSOOaYDX+grxDTWfPjlfTOwoA17KqBHe+KotbqNcRtvMVfKOXhIwgdzSgeod/uWf/1rDEmVlOrH+pJv9BGAPq0xk8ol6IsKPulH2kyo5hkjuIhnzC1xjbIG6EY261nkyR/1RSvReDf5XfPqrJ6yUZg/+Obr9Jg/iSdztPlm8jxng75C7LT3vsmTyDFH89UxdFJOdwHuv/kLs2USa5L0M+x9+ZKvHVzoB7D/+D/82e7Lr17sfuG//qndn/3Z/7579/bchUzg9B8F/0G7sL5TfmH9+Mlnu7/8c7+kC+uf+N6P7H76p76rE/fTJw9VHr8WjhKew+d7G0zs9+/f03c3yK9/QnId6Et8F0ULbuvQr17zfRu+x3pf38+KxYRP+OMLjEmYLvQxoSPnq6+e6ztMfP/xs88e+/dDzLvoXGtRRcgS6Hn24qXSfA+Mx+5v2qKb78P4BYV3eO/IqrUIDEE6PN8J5oQFNNHb/smj+/qelh+tBCLMbk4cXz97uXv18nx36/aZ2o0Tk76fYsfh2xpEbXx7/eaNvt/B4NbJ2QqJ49PHD62PMvjLdBXdnDFR6GHC5lGXL754Zscf9FsDjx49MPd9cbVyPq9h+hjDLHC+/OqZHrWhn/AdMGxgDN7he32JfQ00a+Gb2f998+vZ85cWj1u7b3z+WH2SWHOzrbGoWgFvJ/+u+tdfvdTEfffe7TQObmrs+UJH3KozG1QzAT58bNFtSvn+PwsH9MeJhHnswf0Yd9uA2ZK5Uhe8Fje+y8cTQXyf9bOn1jdt4cK4W6uRhSG+4N/L1681j5EmnixMGX/3LJYeQbaeaqM/tx/8EnfchKRP8tsULKqe2Pni8aOH2/X/AMZZ2zCPffnli93LVzZHW3t99vSR9RH/7ic3LIqab8JRqUr7lzaHMU8DxhnfZyamnB+YzyaFTSLNvDao0PWlnX9YXDyx/vHE5i/6zRn9V441dXFOxqYyWH3rJPx+CPNlzIks3PjubP091nF/inWaGPrhhZ3DmS9fWb+kzWxm3H3rm09tDNwzFm5YJP6VQEysB/iU5AuLI7/d8Jn1x8+ePlbfoYzxrVD2ot+Y3lzLZJHJ3P/l1y/0Xfxb1h/863e+MOW8Kl3EelDnNKjOrUDWIV+brq+f2Vizsf1NxfGu7KNP+hrfb6xJ3VydJghZGkvmC987/uLLZzovMv/zQQ0XEnyQou9be61NgN636SL+4uKd+flS89qjB/fVftysc66NkHwltow55mbO/U/5XRa1ocfgRlrT0u+5MI2LtinUsaGPvDdf/CLw3NYpnFdheGpz12N9b7YVyZWBZW5GBr/nQfv5Oeee5hPiyDlcN0cSfx9Yw02uhSp4nyOGjD36zy3d9LmhueLuvbvyER7LSpjpJOzeFAb/cE+/lWLjwG/M+/efH9t4v3f3luY1fo9maK6qtU/YYcXI0XfV6QMWE110mj937plvXGMl1qXIbWGu5HvKrPe4UfHOxgIX9ffv3tW5lXbTmsH0x1j34yRiFvyrPMwl7J/Zmp1zHevNH/zWZzq/EnJEQ1w7MM+gDzt149cYLKl58Cubmy4sVvyWzB/+0Z/t/sv3v9790s//1O7f/v4/N584h0YDDhv7Lj1OvuWF9VQvDv9ApNvEqL/5d37lZ37l0cO7fyvuvvWjmf/g4cPdT/3Ez+7+45/+5913vvMDu29+/kQnBhbuyPDvVVst0umn3GnYezaxcxGDXwTYg+z7NcRkzqKNgUPacjWZ37aODLxDOS+9Kq87l+KCjIWAd2om0TP9cAYdmXLXuRGZLGSihxsI5PEDACwMKdTFi73gkW0b6CaOnLhoN44RSgz1A1E22W7RZvYWaDcmPSY/XfyZDvU26526C9auN5MUExIG9izw+UE9lXum+qn6riaCqFPL6CPq9OW3CVmMn3NbeHB3jUONFfNTB96MjTpzyNsmkQmjB9A3dZFm7cfJPca2LwDcx1zGMqpjxA9ZcPOMEwgLKnSoEVf61iCTAzhh8f0c+qDuypp/9H9848Iit2uMEOjprB0929uftCl5Y+OOC2xKOAacMFk4fVwyl0hSD1khL8LGuNPNQmtHdOU/6NKRN5NY4DPOWFxw4eljw32j/biZdQPfLD+v16Rm2dR8QDz1wyp2UmDPxSB53BRhMWMsvfVWkb3Qdf72jRYeiqPpo68ItF2JXnjaZJs2D/4wBuifAH2amU2PFhWMhXa9maR+6Xe0dD6Ir2HRP/DNCozcP/FmdbXIyo7HCDHUZ07mfBo3IFlQaT5hjrb+2NbRpmKdplKfYOl8YxdL1l7oxhNuCnKDQrrctCbZZi4hK/osP6bGeZyxdueO/3CfxoTCOHd81/FojIlkq24s2bnOn1yyfnHL24o4+cWg21bVW0TE0fb2on8wj3DE+oSxnUP2sle6kNL9jYrYWIr1Audx7Od8g0/y0fb0meDdgogtN+bQpXUY54P3ptfO4Vzots8DjbZYQOghgUx8ZIzjH+tL5mV1Fnsbl/jl+4xzQ24fY4zzNmOOMfDGdKGBizL8k57g3ySm3IbhxhY/KvnGxvuH3W1rL+YUeVYwT3q8+8vaxIY4vnlj5x+t1f3CHejHHm2su4/RfjPHoKvwvYgnGnhyw2/E6MLQ+gw6+NFh9U1jxIZKxlIyfRfWD+kf9EvOp7resQLkczOyt95s8pjQL/FL11uWjjmU8w1909vOGImDldPSHLmMuYRsI/OLtH7Y0i7kabMH3Ayx+SvWR/CjO/T52pN1mq8L/dhtY374+tlznaN//Me+vfu//suf2fzY/kFpemIXzAHE+dnz89/5rX/6h79lWahzI+r9LHhPPCKIYW45wU4pCwPRS0dkd1zsD9RWCHU03X5Q29/2ZL+eJUiJbayDhsY6tQdIFYtES28YUu8nUMqIPkTv5k7qBtDiNhSkXcOFSk1KpMlhE5hISTWRN/WJVViSChTQcXjcu3yq3kjVR7FtwozYwrValZCmaj+QnXVhnxXrULXkYtQW1qkGIkYKl1/o9nAZ+nMHMSCoylLCj+qIyojtkXQ1zEkHDEENw0bhMKbMQ8xwNy9UMhPY5FMJPtY6sCPG0mLNHYctI+lqUg6zolNvKZKgroqEzRTVSLJDxXB7boN6zYAioyF9C12txLVEK01enrkhmE/i5R1ie0V1SJqekV+v0VYiExNaFDMj6fFkXbiR2ikkE/YOtWDyyXX6eaIPpWcsF2fbnL0Vt06/pLzFMxe91VGErjLTZ9rhQjUG7N1VUQtysb4tRgl7Ujp2ds9RixwTbGX2lrS8cwipF4xU15nK4j5lDSKGYjJYd0TvErTFuT0DaJhqiZSOEKlY2fYanJ/684e412Aq/pQHT6SDuGxhz0q/8FFwIO8F/m7rF3/hb+/+p3/4u7uf+anv7X78x76ju1b3793b8Ql1fNqCEn2a9fat7uDzKB53TlUwhNFodQvJOX/DnTa/K6UvwH/4sHv86IE/ziKfvOnH1A6hrdHv3nMXjEdneCyIxwzv7r7x+RPdVURJ74VQT14xTN9z08PfGtH3eBT8Lo+YKOZ3qrtuDbSPGxguxE4+yeIxD93lgxd2oydPHpg+az8OBwdBP/q4uaNHHPl+BX9Dkj8KfutWumu6Jm4ZXMrHHX+FwF+X6e6aZXLXj8eC+DsSPQpk2R1bB10dLBAo5Q4fY4O/dPn+l890d5EnPB53Ht0c8HOm+8T0zbt3uy9NF4838gmM9xH/1X79loK9xi0vgMWNu6Nm/O7733+mrynwSdY3P3+sT5nwSXcp5dtsN2pQ33TR3ZDHY8Q84sgYv2t6dCff+ov2utttvsFsb+leqJiqzGGMOx5ZIl7MbQjk6yz6OxJ0iXs9MJNPfegf3GGnv/BYnuaW9DUTxcHZq7hOggotVg6548zjtvoxEXvhK3F8/Oi+HuVchE4w3F7GGJ+w0l/ok/hG+/GI+5PHjxTHUndKQPMDdPJ4I3PZvft39BWMeKqK84JUrlWcdOEjjzfqUXATyVMpfELBpwe04S3T1wnPXJgOfXpmkpjHOP/wNzL83Yke/cMvGwPsp5XVDBV7ypIG08NjevoUknOevdjzKc+TR3ZeNb/I86WgV2S7KJpWiU/K9ASF9QseBddfS9pS5ZvferJ7dP++j+m1bRUgjuYL8y96mJfpl8SRx3tZMnAjVH/JtlSl6UjhlAj6HGOMx875ZJCxdu8+j4n6V3T0dZ0N/FPbWQy5L/21nVd59Jxz3be+9VR/wUN76Sm3Hl1h7yyYn6wb+SSeOPLUBr7wOCrx9acpfMwBbW1Dc64BT734468XOh/wJBp/n/T5UxvjPA0Gui4WONlloO+RS59hPnlu4xwdrGfj33T0nWReLZ3U6zOjiZqDT5B5Soo2Y/zxWDEyP+dR8PT1sY6SAYxypUL/lNH/xvEvvvh6d/76rcXxrh49Z/7iqzPVE2gbgXhyDmAOo8/rb+cYB7ZnfUn/bChco9t0Ma9wLmUtRj+Jp0yffvZI64Zx8eV20Cx8Wv31sxeaT/QEBX3fynhal78NBNHDJsT1oGkLfUVPUJg/7ps/YcTfW/G1XM3RaaCp5ki/GbMlxirn7Hiagq8ocO3DGP/2tz7f3X/g1wXVvKI6Pm7I01Nb5FgG9fnKLm1CnP79H/7J7i++//Xur//Cz+z+1e/9zu41f7eVdDYNa1rJdSXXmif9q+BzwASix5EtqFo8216P/JhVDEZiq/imvQebhA9Q5XlOl2wzTD5xtY+HwHde9L2XxN9VNk21LqeqLGcy8nL2Q0T5BHWkGuUHDfj9NjYmXekGkT9Iw/ao8nC/q8uDt5CGdVWJJmxl0FenmExETp4wmUza1idYeDS8JLtONsk2/TRho+rCo1R/WMU7IsdZiglIH9SGsijz4jXkCt03/uM8SdZx6Oel/Ip/mlLVmsi2BOnqAgxqA95UHjYo7UXzifpKNZvNcxLswPVtQIirNjU8K9nCviJnnSSm3EhLlgvVvg+prOKfQ7bJidx45UGkSMWUBG/aR3oLQmWtlsxUFIqMsuRiQqh2OuhCufDklPLnEBvt65wmUrmI9CBxXqyPATulydORI+/7AhOnKqZj9omi/myyTS4yh2wR3zZtBUkk+xbQJX0i38XRXEJBJU+Ko6AHqcztsxqiOK6pkjFC7ID05khlLicOmpTrKiU27EDeVyKdWKp9MEf9DiWWKdKWtx8YXKOPbRLVrkm2GabmuAiiIl4qnaHiIe1MHYr6fVTVz/S2oTxzLXmnDLKCf4xyXR0KdPLqVqyysI9dH9mmlEDdW7qgROv1tK/qRtkU2SavI9iBxpO9as8MxsAHUnqUH+YW1bKwI9nSZWsRuiwRyBSqPDGG7FRpkoK/YQtkxYKe7qyOqpTnYpOljKp6PZSYR0m8JFUB96KtpCW9gscTdZ20N2LDdSKx5yutrOu4jtS1JOV5QzUarXGwFxz1wroBRSJh/35fbeSxPGFcN/My1M17uIbuaLKMU+xm2NRvF71trMdt6E0YsaHIk8H1oD0dXOa2sLHRNH8/zhwlRKfQLgPzz6amnYKffTiqXVPKx8opm298s0ZTRv28A+iR3ZO1LQoVwLbUlla9rqiZwmewAj1xN4DVtrSxadWZwlbo7kO3bxYoSCxDnD7tDZQ2sgt0rcDpXFjj54iv8RjBdjidVW/clWkjsnM6PYxZZWWna3gZDmb7hKK+4n3ZdgnbC5PHzU4c6Zan3xOtoaOUpQk/5psm2zjgHeGvi+YI3QBbzZ2bz8GFSHHVrjB0+zP1WEFo4ehmrDNA53PaNNFWQGxl2Q2eekMB7/qTkKsMeYjPCsS6NprGvuW34W05ikObtDGWmq/m9mQFQhVfC/DxltLaZuirvDkKFWxsR1PcDEczVqIW3a5du/RrF13NbUk5+suq3LGqE6Bqs3p+NFwimKtl3i5DR1+OrLDLl3LMuKpsSFgjf4hpPU7mwppHEwL7c/f0oHEZ1EZeNsQzhDm8+4LZEIuZo5lzFMWHVrqRvqmGOkIsp8yZMrnNoaNq46hTTYjNk+MoZrzEOOKk7OE1A7JzxBg2M/VUT0RHt2u9ARoue/XDzjsm3/uObT3hdEXRdK0b3KN3m0WorZ5svjUObhKc40c4LKgsUdBS1KbMO775DuzY0JauuJnCFcOo06zrv1VRjq4d8+pvhVHNfQUWg2rsLTE75x+t2xY+pWiqvAeNKgvqF+BkLqz3494Uqq4yCv8rhGsM44rH52Du9Snas3LEBxXgoLdJBtRMWxAc41yrMFPFGNserbwiOM7Z4Vg4bW+3s67ww55rFGG8Xa7KCBr04+gOnk6Epy1xjl4+MjdwZVjEDOEb2JGjKY6jjRUUoqu5mdO1qpuzGVqiZ2nag1m1SFLNh8Wb6ClJWcN1MhQxLcceLqw3OlsOOH6MczG/4ngpcb1wuaSg4YLq3abIxPdiQqcXrzdsroRxfkrX2zSKJSpG+fds7xY46vR3SefefeGKtAU//rj3J5WPjRPx73oEjWGL6FzBCOPSUrcm680Q3mat0oX1W2iL68spwgaTV1fCmMxW2Xr1FcZFpdIhJvI3tGUMfWpWqd6j7Uf9xPr9+4uUOibGF7ZX/uS/GS7BBcIaHMy9PStC/GwV+7VpUvooQzi0Rxs3VrFHS7fH0Px3PS8eHpck5iVm+t/z7B9703KF2uLS46hOXoYIr7BxA/dyEU1xHBUqmMFagq6opcKt3grbulUHBPVldytvgFzg2CfGLWxsx5C4Tj4ZG+veAqf142UniEv/uNplt/8a6xEXhZe4L3RNP4BDlzxmqzFrTt7HBD4t80RPG5ca/nWPNq4jXeE6FIfFWLwvSVucnJkyqNAq2GY54MxDVbriZgkXu2r0VJsjCd4mfzenibxs24VBW7PSkZEX9KFdeS4m6xYKX2tHC3NExf9st7GxScU4nQvra1wBXPGrkI57h/d3lkaYT75J2gZOGbx/pyR9TyraYv14v/4swjHORg0c3YBPEtxI7n5OUd4WV77VLpGD120xjXUiTjjCxabN8GFjd5viOFquoPFPHjPR1dzN6SKVT7HNRCVuidwtbclkeZJtoYIZrIfCoc05qQvrU2qLK/XDKlfJl2sIg01KQdCVwoZOnUhsbt606XfvtpzgWW4Sl83eq4Pujf/ythji1KcJUVgubjU2V3VA2/vRMmDEnqObum+cWluM4PTbAgsLrZzBWsLXZZmjoA+p7gIR/baMYI2ZRRiyaEQxRUvssjpl1WYIn2NHxtupVmW0SwYUzMveC074E+tDhqEJrQN61F+5a5UM2/l2laN0SkhxrsJtiQOFfgs1yDiQufOwb6NMvqYW23/48OGg05z+07cEW9o0W9YBA3KNCkT97Ky9HChvizHO+C/pTwJ7677X4+J0sM242CtivE0Y0CzmqNDinLWwyhD6tZYLXam+ga4tdpRuDFY/YtxkqEH+UNlSLJW3tR0NzHB0gHWuecP8/SUDamfrXYqTu7AOx/subA+F4gXoNa5xQByrV26pF1mnMLrchuNYIq2N+W1/k10ueeh7SA0ccd69xnHx/v2HlJqHT6LLHNXJ60HZwCVpi2Oa2Z3qh63plsywPFjb+0B+PCGW4iZLN6cMS+o00ae5/tvdCfnr1W+DPidWoCtupoKKva4zo/YwZi7jNtE5geNcWDcCMeTmIdwfwrDu4yzFLxs+3SjdvLI3ZZb7Rc2gfhwoZuNGZNiDPQdycRba09wxp1zh6AacFq7DMRN7Cth1O1xjJo7dZarTTSQmDKK4ydLNmYSxz6zRi67mLaQuw2LNXSc2g4udoWCmLVOs3fJp4TnHDFN6YLXTEwRrBK2zYRqbXlgv+ZS5qIqCuO9QXOMa63Fp//N8CgsuDKkyXq0u9dQCJVMIIwpF78ECn7oGusU+e8uY3k7+Pg0pwnwDjm7yFcGaOevKt8ElGhfX42HfuHwR7iybJ1yguMnSzZnCPO5hlNsxkL+VIT1oix78YyqyV9kxVXmG8B5Wz2oXdBn7OJp53Zxt0ZXtOc0V26l8sHWET6xbjqd43UiPWZxGWMaxtY3H8Hmw/x3QmFwVf/HS/zcvlweK6dYuNOSlgwOFydXMV0aN8VrTHI75uiuUqjgAjjXX76U/lmLWeXaE8UROlFcZ9SOOfbCygTYobt7LiqM72DXgcOfIpu4r39aTKI/AKcWK3vKBr3h0xvC4ld3S43iF1lyzX8BO2NKssBlWfbY3u26zQn3kqW5pM2cQM1hL0BU3Q3iwtvdCz0yXlddJSzXqlYNqC6tO4qS+Y110ygimjaNSMmjg4eb+VflQsi/em564LWB8r5N4VSGTeM/vxHxD1YeE+2K0ZccgFicQj/Ata8EamX1h7rjJYxzjNYsxbUQ/NlJ/bCzqgYWV1AuKFZQGdFogHJpDEo0heMrt/MRRNVMrYBbAKo49sVwV3lWVJ7BP2QeCQj7UgdVedpa2vf5U4NDz1obxPbTpy1Hu9PzwZOOsB0P5c3Dz7OZwfxoBNZq1ujmHgjQvVb3S5Eb7NGTNFAx7qhIyx3yKooqlxcthM6ubM4ic1SYRHZoxNX2w9awVzRBXIxe+Bj0zhIndQvK+sdmF9cX7lFiKFLBjBW3uD5ZdnpNCDrdaF8+tDvoxlS2ZgIcR+oYRZTaUN9a9H4z5shoID5qBvdo0gWlzg6PMyjKuFuapmMAmQi4P9jbkTPAWbaKTfEofFac/Ny3CpFswNJmuaCSaWO3kcgEsc4eWI7HwvQro8+L0PCu3aB+2b3XjRFMxT6YkebK10GDYmqztin48Km60sBC57WlfPBTE7MmtUYstVBBsQ+yDYvoLurmDAqaRqi6RQJ1mvW5OhSEFVb6uCFJ6GP0c0/UamMleghP6xNq8Y5TswckyHE1xE8mMff4yebPL+hGftua51zggdNbz5DT20y+42VL0tMIsO7e1tSNtpgp5CP9gN7cl7b6HwGUeYh3bR5yJdhn1tywYU1PhZQ5pKa7a3HzS3sww7mB+2BiYMdUtQvE54BodlPWDPLaHHwGs8W7ymMNCNC3mqM+HPM/Th+pRXc09oGCwcB76Rc0UPot9OJJdW7o5g5hlwzT6bWljmkMYLEiYKi/CJkIaOIkL69wtX0SlnL5VbmQZH0ldi29E9YnFaLgPC8beK6OUGk7nSHr9znSzzlpyo+OYz6jtdePMdPJMmZd9sPzgX0040kYqc93NRzyXEPIwvdtcnvPxxrZx7AM3Qfy/Wmsr+uoOEn9n3Jef0ShQ21NnFqVXG95OKKh9y0GNWg4XpkF5fota9foR+hbGtIfo2/x19IArFdr1ltIk4DHGdr3VVEW4H9FVod76AxQgqcNWfg7VGe3Xw34zJ+REc/GjJD7OXD47PoHxQ2Pq8bdP9hwag4oznr76g0Rc2mT5Y8DPjpwSatVzmLQqnopkoi6o0m6PXN4YdUGbOznTh4p3LXVBJvKTTjO8t88NtEUpFaGn3jAlG6mmjSRoH7FnA5/+Bj/KE6xEZeTPJZ37K4VdDJZkMpbSFGARZXUWkyTOA3VyGfl4iHaZJtt04HNazGuBbt2llBIJ+r51ArlN3mnq+uw9BmogyxBf7BeMMaiSk9I16owbttarpjNg+1xGg8KOEluSuArMm2o3tnZoTPA1YpLyhqghlLzMjmqdwrHtYp5mmY7Csf7W2z5Vup983Nd6bNFsRwkUJLTrTVFuCxnRPpDaRg7yVdFko8pZO9px1jZVeYOyvMw2cPv2XU8cEUe/sI5gpN3JI7pc2L1P0Hn2hmzs5PCpYr/wAUzCjy8rVpsfMTjZOKR2msRMJ+jWY117SulMdSDGUi66Ts4UtjEOMJU0sVZhaj8Xs0TYcJ0l0q4xgjygRd28rrB5W7QE7mvUFcs9uc6WGdSybdRUK9zMlc0EzUSR3mMZ18RpWLEcWy0rESOKRA88O98mjNTpQ8fmsbpVWaGCAbZ8/d1hGZhk4Bup1YtKTbNyhjI5bdTiBgX3Ypm2UkxLH7oGGfQiy2z2k6jRW6vCeOkynMQn1hWqeJIISo6nuzWkm+vuCNwC0jfzg2xrO08lVAc3Kq5G+SzkEmpJ0mkkU2xTl4SfkbOe4iVoZxvuEuFfys75l5LrMDKh1RGH7FMbflBM7aDRliWQlIzqlEQRSDnjd8ccwRF59fE8Yut9gb+o4U5as1geJUNSJvYMUVVximp8vGnHlV8piR2z/GrCxbF1ihfw1vOU71K+HVZ3DdPLeWaS4uBwyQaEWhl3gp3PsChuNVXt7m/dHeWmsCNlesk4mZzyPhTbvpKUrp3ehLwdQAhOexVTal6TlWjteECImgnEPpVHn+i+gqNLfYgx1+GQP+6K7NCe7ZYUCPmmjScypDXvozMo78s5AdqkCqhxW9JVqIDEbIqIe5xMTCQM4ZUgRVZouyy3g7x+P1xfJSUl05HBUuZLxHA9+U4L4RQj32beVTZ7iSji3qacZ5ICno7zm6BA5bzeFsOvNrcTtlfmkxNi0877R0qk/BpVYSE5vG38LECuQkNBgnQmeJLtClLcQewd0pkrbtdbRI7mUULFVpcqFpasc+aBbhBUOxP7XGbkhaYtyLZxzuZFMvVxt6fNX0Jd5Lm1ZwFy2jKMzI6wbDnl+lIq7Xz8j42scWrHR+udtFdWlCidMhKUL2q+8pJeUkycKnQGW+IdpCbqkuYrL9E5R3rCb1L2srQfNvnLqUblWV5UHfDxNO+ubYFoD/ZBipcb6IZGOqvnaB/vF5UZA8hNjXRQutTdnUH/4//wd3/th7/z+Ffv3b1T/XXWMMxJez9++nT3N3/5v9/9xm/+s93P/PSP7X74h35wd/v22e72rbMdj269ffdu917PEex25+dvdhcX7/XXIE+ePNzdMh6hitfKwFn1N+8udu/fvzf6sHvz5q0unh7cv7t78PB++n80a/KVagJxNwx9z1+82r16/XZ39+7t3eNHD3Z3bt9SZOPiZjt8ND1vdi9evpa/9+7dsXjf0vduiPn4367MxQ211/mbN4on7obPDx7c3d29c0fpyFsDPgEnjvj12vw7Ozvb3bd2w59bZzetr9wSD22oi+EVkByTSxzPz99ajsvDjxsWR9pP32PiOZYKa+Pq/Y5x9dJ8fPbslfx48viB+iczSzwquxRUxROX4LJov2fPX+ze2bi4bTG8Y/3z5g2Lp8ao91EZtgJeHedu7L7++uXu5avX1mZn5tvD3Z076FjvWw7E3DAfXp+f7168eK0xjl93zB/1F/PtTN9Da+rT2LD3h/fl/obJ6Hhl85ePA2vLNKcx3jVfzvBN8xB2JBldfNxdmB7KGROvXp2r/e6anseP7qd5M9dX7k8XN3bvLi5sjL8zfbVvZxYrxt/t27eNZ0B+lj1lQcQH+fRJdOETY/D9h/e7hw/u7x7ZHL1VH6lhlplIjQMbc69tvGuO5nxgfZS2OLP5ZR76vDUlyXTixxz22voLYAzcvGl98uyGnRds/NEPF8PHkX7xlYFnaeYwfKMd6R8PH96z7Jvia2uaPQaMFzVv7Vz65u077x92jP7bt27beeCe4idb1kJt/1GPur6z9kIm5/BzI/DZ40e7u/d4RDDXtU6vfLEXsVIcn7+0fvlefRHCf/pIcZu1zOmzDl30f9YMxJS56s6d28rnHH7b0uhcHFMzlZZXW+GbvZ6/fLV78fy15X3YPX36aHefOCbf/PlUBWI1OL+9NZ/oj4xrzjGsT/CNcaDzuDjXKpOTEkO/51R9YXPlS/OTsX7P5q4ndh5nHRHsNPbSkDZA29gYp68wN9P/H9m40zrMynw+cS/XAB34xDqBmKILsfTLB/cZ466Dvjl8LpkDk2Ei6f9fP7NxYDrv2vqSuZk4ck7w/pLYE1gr0Z8drcIRIAofX9pcyTj3/u9rEtYPzNNL5krmvv6x4+eet28vFFNdJ9gx5wHmTNbsY/1Dlkyakxhsh66XnLtNn9aw1v/lo+lhrbIGbVtof86n6i/0G9ONb8TwIePA2mjtHJ3r1NokrRfw8fWrN/Lt888faz3EPBP9k0qhm75Cm96w86H6jGWfv31r55d3Gsd/8Id/uvvqq+e7X/7rP7f73d/9h9bnX4pHqPzNHE94azLw/0///Ku//+v/4Dd+3bL4KW6I2nRO9jmBPN1BmjkGgRW1h/3ETHDzv/m//8yvPHl092+xcKuDMo47d+7tvv3tH9n9wR/8p93TJ4+tEe9rsJgAC9x7LRCZ3LGfxv5AwO3FxbdfvFjQVWreW/CJ/2IyGQwWFg2YgD50M5lDeCodSd8qYpOOkPnmjXVq08ek6gsplNW8m5DJoi8y8dGJ3DcmPOsC3PVh8GyoD2GcHBVHAqo8L9AJMg3WxLqMbCOyFzdgmMzfvb+w+Nnkig7rR3ql/rhFH5EcC+SFDWR8U4EBX5hkOYmoa1qscZtKDRmLiA1a7ELG2u7Nu7eSf1eLjWwI53X8sJxsExSg/Vi84S8X1PimAW/x9PHn/KvjysaEvWGCNP8IIDdebtrFhIxDaYN/PdF+nLSYYRh3upg2PXZJYfs0FjLCR04I7XyRbcaIeUvzF/UtA8KlW6aTmBpLg3+YfG5yOX3lmZ3WZqTRy0kMH29bf2FuDRuc+uWUEIYzX2reVJ7LZLidWb+kzwz2jYhdAQGlrSJ9kT0++aL4oxYbccOgoWM1sWEccKPVxzuLHL8ZiVW0YplOj0+bIjYeNw7YowffEE+/1PzFW/PYGh/9fMPc4fr8PMfCmz4TFzI5jCXFPutbef4Q2YY9GxZs9JHQiX7mD25iMT+Tr6KllPRAbqP3kYuLD1ogErM7Np+w4PYYZHUrWmaDb7gJafMyN+NtPHBDiTUKzSWWxDZJwTtCgD5/ztxl6yMuRmPuon8oDY9eqZ5tiskre+2UwcXEm3fvlMcNOo01a0PHuvaLtpAk88HHmn+owZylc4C9tajWRY+3cdRfQkBp20dfQd9bO/ewxz/drJBvic8S7FeTBPq5jrGHX3FRjZ/aOMsqinHAwUVah5HWXHnm61nxmb9r2s/eKU2KDzjMN+YT65uswZhTdH1r/tW8Nbn+Zl6R/8bGmi/WYVrn0VcMWp9Y38FHY+mvP0Det9ym3A7spG9C3l/8/MqYY7x730y+eNUu2WaMYGLHdY33Rz5YtLUXfd+IsjPTE+NgklxkP9mmJs7hXd84hzOPqe3IT5W9zkzKdZqgiFVc0BNH5hb5SVnF73xqRzbGR98iPtjJ3MT5C/ov/+XL3cvX57sf+vY3dv/5P//J7sLi14B3D0OVELR+MVnPnp//zm/90z/8LcuSehXW+1nwWfiIiAmLgOllPkO+9DRYYe4ZZQqM6lES1EJe1CbQybeNvz2dQ+VryTZBllFZz6YBOR+l21HS61RDerrZNaJsDrXQn205UTCLbJPFEaJLQBw51EkMwROo6ywidkCdMHTU0ImsYsKurO4KkrvVcY3QUBdFwsgrzSOgtG1SHk+NKdQgZadkopQ5RYPoFnpkU37VsCFoOdUxhJrwsiixbbA1yDZ91M+cUTNZwXxr2jRFoC8/I3bpKDt0NA56QPkM8l1KVPtqZ8gyNqIqySaQzh2OimMDiq2BgWAUx2r6im+chvnGUXPaK9jrzPkEtPcDt6uL3i4N+vJFtmmTCmLbQtZUw7GZQabPY+RUFQVoO+fQq2bIaQR97JBvtI+UgyO/KBPYb0a1rvYeOJttFYdEKbeI9E77lI5jISWVF3slPXcOuYxEsZO9jkp2lNWJTYldxImuqbnEM/VSehHZJqPom9XaVrAMI7aCEp63nmybdKZDmeKJ2HhGFdu5JIEQySxensHGD3M7+kjwgyJb7J1H0fMoc47qcA414HbUtiR9lqxyPNt2kZNIvgY1i8ZIcmKf0tpp/7G6WOvoG6I5doDYC3agY8ZCpNHsL8+YQZktqq9sbYzSLjtspIV00MhLiI6QTAV9bHVmb+mmaPbNLijPzG4Q7cyejwoWPQr+8PHT3V//xf929xu/+b/ufuonf3T3ne98S58I6M6rSeXTVe5mwKxHL7hDa6979+7u+DStXkwBpqspvQ7uML1r3c0g1NWjmvbiIok762e3bupOt39a4PCOpUR9oT8bLgV9F/h58UF32fxOt3uStMivJRraQCM+6u6lgbvB8ot4G+muqaHyTyjX3azlN03806y8xB/V4c7UNkC23+HzT0a4w8cnPdxp87uX3H3WJ0DGuiaS9IX31k6I8Dt83AW2Q9MRT1NwtzvvK4H5elP/MFLNVJ14Mi7wl8eP4hPrPp3L4BqRxm0CxgmfwjCmuVNqb4tv3VeWeJYDbbHlEwPiiy/cWefxV5e/0rdUPe/XtB93PuWt6cMnYsm4111260TcMQbl+mNMJ5VRjTGOLgpqE/wTGdMzJp8+Bw+frg8jE2pgvOmGJXotnnx6jS4+IfR2g5p15nvpwCXFkskyAUnMZXpsq1hqDeqEDvaNY+v36KSdiCkH+MWcgqpZ+mo3BuBa8U1jzvTRFtUcLVVozHVOCu1FXosxTrshtoqhKeNxSvRGLNjJDk/OQsjQ+YBP6oijPmFqxhH9zDVLof5h86RuOmZi/JNWi2M6Ddz46PrWAr+wlxefVvMpDPBP6tJcqe16uDt1HN9aH2HMMY/okx5DxHEN1Fb29n5gSdNBm/GJHX2QWKofWN/kPE56LUIn+vSpEv3RMppxdHvEN4lhpryEfhKP8vNYrvq/6WDcMXfN9WxMKzMLeoJYh7GPudLH1lyN/VA8A5b0T+p4Eow53p/uwU+1nd5J77AD4zA/3tu8RXXmzFjzVXOlIWmowLoYPh7FdbQ5MlTmuYGmTvajyz/555xjusy3iCPlObCDua4MUbmOJCnWCxoHdkxfIYG+6imOqt444GL+4xPwNpKH8lHzie2jz+DUrXSOBqX6ApU3aeex8nM4tuAb/V7yrQAf+dTaMaJrnhmaM2kzfNJ63d5cH9BG6K+jDtpeltiRJCCa2KV0XNdxfJevsXBNQlnaolv2GFiXkWQOog54d8Gn1ReSqUfBn73Y/Y1f/Mu7f/2vf3t3/vqVeDqobPLEPh4Fr1QMgPLgiXQQrcueUbrowvr+w0e7n/vLf3P3m//4d3c/8b3vpgtrX1QTQQKqydQ6lTo8bphoTbhhRYImpCXIQsMCytuQQaMsyfVB4wu8QNU5yGdSVHoatbqkwzbxCEboavvS9a2WMhc+gLw+YiWZfdItv2RYG+Z924wcPVWIkBY5rbJYIK6Fiw35trchEBe4Mck6PLFZHK0afVNxaonwRU46SFC/aatuoK+wGbeQmU+A/ti5FRjfFvFswyywCcz9RHruW/g07dsEFEIcjUd8rBFNnh47n5RfrhhZed9mJ11oQIXUeCKXKstSntecADpSMtXWXheEyqvhYy7Xtg2iX7L38WftZ3o0t8DQVil2n38m+1GSm4NjciIbERGzSXkFCH2NrfnFogMQQ49jgf2DSMa3IN32pq8w5vEq5pZc1xZ+BjTGWThkOthzLgSN+MPDZgLUCC61VhKBT36DyeYT+kfqI9JLIlM1hHEWk4w/uc0G6UhtpuNG/AqUDsGqun/eP9ANuEGVx3ILyKXkF23ifST6I/rwbp0ufInQhTzy/Ctr3ISs/aGMtI7tHfUWwSrzAlV/NNRxRI+yNkE1xtFLu9mh3AglVXpC70yfpY9K9vZ1mOvhpi4vf48pHEbblHrc0lfwkzGexrWR++W68nSNtsRhSFdi1xjXOPD/sXZ9vH3fAGxSPqXLb0q0QV6sT9AVX02Qf57qx2hhE7neem4hjtoJ0VdizixGm91Eq39EOulWr/HlQzXWAdcCQxiypBNHGC1L85eVIRt/yNZejk5hmKddIl9Mj8wwirkaXbr+igpp77EtQaqLONvXOtDo8PWJzy1cxIfsXIfzuhB4kgjJ4xHwN7owfr/74z/+T7uvn7/c/dJf+5ndH/3Rv9i9ffNaNXuRuYCMrS+s/dbVMFAfJkS6TfSkRd+xvn37zu4b3/zh3R//yf9v99lnj6sffoJctNmdZKlR5Ic3lryyTRDIj/sIu7whM0pSVd9CqCO9IzdZosPgt1ddbMjyJ14SDqX6bkOg7sSVThXCn1PKn0mqGoPVsgBFFYLHNr53cqZmnpPLch96XonHkg14+61/SYrvGnosiikpRVV+Migj8gpJsiyhNMmkOzJy8OkL2YkqtkGyTYvYVeXsyKZ/qswz8TP6i7Nu/JJQDQqNHemRao+vp51vDnllJx0rwdv3hNr1JecA+R2yTYvinOP9wfu5+8KxsrzcxoFkiN8rqShlBwlWSbb1UdITRG5dxMbTqPODHiSeBoG+/BEKMzjQnmMOE4ipssnPyYuFZpnHrUG8Uh0IcOxIBQmeTHXWvEIsm0TaKTP1lRhzKlxCXjUnsrXnldLSlcaCkPKFSBs1RM8m9Fki9UvGuUOWOI+OfJNyB19Ur9qOY387hTCDXAtdrTpjr0xahyQeOSRy5G2mIjEmSnkLSDv02V6oEgkVz3ryje2UdF9Bc15e99I7yfVDeynP956f4piUOg8ZLfKKZZRqeTU2yjIV6KicW0wddbbR3pMVVKQUF3Ic4J3zNMl9nv2SsKiPHr+QqUDZwpcqZ6Trh3TotnpfqTuL7YMdYFCDyCsj7ZKOOHa4LsTFvkGe628OBslk9+RLI+lAFUtKmi/KqjaTPIi8fqKK70n4hX2Qq6mUqRx+//rO+KvfDggRaa90jSjz9iMj6WNTVchI3AMvWLymE8ciX3vVfvm+yRMZbbLNALVf6W1FVUI7QNdUFpQSkW5TzRiUNLAXpXyBBOuRKsOVGTxHNeVyrNVUajx+vncunrDghhg3/r766pl+u+Av/aVv7r768s9379+PPeVncHX69JubQVt+xzqJHgTlwRPpoLj6Xf6J9YNHu5/52V/a/aPf+pe7H//ed3c/+t0f1KMjXGDrBwlSoLnrxa+k0tG46OZHePTLlKY+sRSBOxM8FtwEcfNJW4+w8GiCBRlegs1j5/zy8uQnSzPDr4W2KUXXy5fn+vVSHu19+NB/uRe/8rttIX7MijETqEfnRg+/pkuaRy/8U8+b0l12J2wIbe039CgeP2ShxzasWAPF3sT0zt2RezpjjrQQrAysV689jjxiSDvz2BOPxvmnn+5bSX9pq1fsPFnFnxjG43GakAy01/0Hd6u7amBpRFU/CYm44QPjQL9mbTofPbynX3ZnctcnTaasxL9xuADk8JgVuniM3h9v9F+f5dEnf2R0tTLzizvOnnzx4pX/qrvJ59dLpc/y/RPCZJe2PhkCHtsjk8eB9Gv6JTBZ/EDOq1dvTLc/Js2PG6FHjz4Ry5p1FvJ2A9RnjL8554dI/FFDdRfLZ/zFL/oG6Mf4ph8aWwKTfWH69OmZ0bnFk3kNPZpbzD8wz6/MIUPq7ooRX7/gVznj0x78I3737t3Wo1u9yHU3Rfci9LGLr5bw2CZjAR+Zn+/fv1fNl3PbrA+VWZbAR36Nn18/1xz9wHRZX6Hd+IVS9EnlFnptMDCH8SvTyOXxRH0CeiP9sKW+HjEPGht5fzKfYswxDvg3BeLKr3Rz/ubmMz+MmPfLpaCt+BoDfVDzpHT74/v304/VBIbUJVOLQH+gvVDFIgv/AP8ycO/u7VmyJmFK8IX599zOc8xfjF1+dfn+ffPNHIp+MqtvjBlpsvCRNQNfVWFtxBN+6OA8p/P4+maTX7LDZPGL0vx6L/3i6eMH+rVnoPG2hbIEfOCrR/wCOT+4FT+mR77OP6PnnAUta1X0DwrmK/2f8wF7fkSJMa5zi/Fs5SIhBeh78fKVzc22VrFzHeMOX9Gjp0YKFY55zDyCL/Cwln1tukg/tPWJ1gw8ZTmipn+t3AUiZIdt2F/YWoE1A32T8xtjga8F4ZfO4yDtOvNShXH/iSMcnLuZJ7EVf7SWtQI/nxNPn1tGw2llw3aAdEPHvGNe4bzDOOB8R3x5+pL2Y54OjFs/ACqlGALWzvyTCNdB+mqC+Ua/4J8hmDtLUWIL/ZE1Huu9mD9Zh7D+4h98unP0fA/zGhE/9LI+0bnO4viUf4KxOVpBsArU8bUnj4B7f753757mdNoWW1nz6xz24nz3R3/8Z7uvvn6x+8Wf/5ndH//hv7B2PZe+UZgS+s+VehT88ZOnu1/4hb+z+4d2Yf3TP/Ejux/70e8osA8seATtjf6qicuKj7vX/PS8Oc/3Ufh0+x5/12RqCuegERAbv/vFop6OzHd8OJnQ+Fzkf/b0oQYtvD7I1iM+OUbfF189199ncMH5rW880YSEY9VEtAGwG33o+frZC7nNhMBAZdK7/+CO7bkgXOqg16vj479gzaKNyRbdKrLN0ycP9Xc8MC/V1oT/KutXX72Qf9VFhJ20mJDi4mVRX6FOy0gWUvwtFL9A6O2IK/7drM+ePtIkXcdhOUIGsjng4pm/svj+979W3/ym9ZV4ykOP1xf2l5I4EC9OON//wu8C0k/u3fe+QjxZfCyKZwv4xkRLTP+vv/hy9+z5Ky2mGAcsTol2fmPEDuvALATt9MwWb9zhZCHMTTr88ROynbhYwBmW+Nc2DRnooF/yuJJxqO3Aw/v+90aM87zeGr3EU3dxWQSYXvoLf1XIQvGbnz/R3/GAch3dWOe2clH9grnSdDGaOSEzR/N3NVqAG6/6b8Ja3+iTOjfYyfC59RUWAYw5/gaIhf4S+UMIvZx4v//lM104cQH/jc8fa5HPuIOib67RHboYC+iByGIRTP/nt0eYM+mjYEpXyMO2PP4B9ADmMcY4cf0GT43ZhZPmE5s740bFXIRO1LJ/bfMkf1WGTvUR23OO4zyAb/CsiV0O+r4u4k2H5mgjlio/+AOf6WZdXyyWwf3T3GXGRxzPz9/tPv/s0e6zJ49sPuamIAv+emG6Hv7Xkl9Yf+RiiXMcfQQ9XFT730yiz+1bCrUffcR8+/LL57svvn6u4x+wOD5+wF+Jpcelt2o4A7LoJ5zfuMDGr3t3/UMN/vqHm5/96sodbcdE84llslbhr3rY8xdDPsa5WFoRxAz4pjFnurgg/IvvP7NzwkvTcdv6y2P5h5/+ocrymIZ/nGNi3cWHAM++fqnY6clQG+Ocx+EdVUVZofuhl4uc//L9r9Q3ufHP3Mz5gHVYexzgZz4eu7b0GxdV6I/8bRk3fYgd6waNA1t/cU4vGXdtGwJhixd5IOgrXATqApvrBOsrtBftR1/dYm5BBDZxzmGdztoLHbGGZXzf5+KzG6xFQAz9kmsfP7f649UX7y8Uw2i/QFPtMhuYv7iuQxc+sjai/b7zg9/UNQlxDD2N9rE0/Za9r7vNblvbMN+/fPF692//4E92X9gc/Mu/9HO7f/67/9DaauRR8AzcBKItt7yw3nLGnwcLHEHTJ1MMPCMGAj/gycIJIp6ciPX2nUPHHHlwRQR6EZkU9shIr0yTUMvXwSRVNk2Qiezos+xEXf7FFP41VaVkytQ78S4iqw8hR3vLk0KDtTNtLVAuplQ+QiFjlEy3JYys3yiv3mOHlvs6Xkj4lh27Hr+ISO4oXR2LL/YrKNOLaCYhfSfL1RikRIdslRJvHzl7UNVWU2TsjpAfKXuZ3MrOVowWUZKpbmJ7aUUfZPI1H6QYdOouIJuacUakXQ/PErJNlfY5zNK5rrT3rJp3E4p20Mvl37AJNU5/VqwL36rNisjkDJHp8rEWTqVtsgGFyOB4iCrbSwh57JFte51DpJPjbfpFRZX/fmwb0+Ta5LO7mfbaer025XLGKPHbhrfk1rA8XinuFFZtMEASID4ySNRU60lpAze23C9/5eVLycVYmpf2bpPn0z1S/qaUdJJwjd5q5PfFfTHVeqTL39JFwnqj6+Swag8yyiiXXRF6097lQaZRVSy/UsHck3iXktVX+yCnViYF1WuNDuq2yMVbutaGllSHg5Tu1LWiQpJQkMsz0g/HVyCP4rp8K/I+Lw1JF+BIBnX4lxLitHOxNcizONA/KBR/J56J+FCrnRd1MnJd6TjpiB05OW+DWnOT67BkRZHXQ0lGKIp0EuV6M74hinO0bRpU2aDDrI7pqNayOsrGSc63hiTLdQtS42WmTMdVHNqU+Iop1QvYkdRJBy+ml6RPeTPbp5+sLnsEZlBOCnrwVmsoZKa1C2sY+m+sicnnhgo3b7gZ5k/fHu/SFhxXu4GgEUg/8F2NToag3OjbB8e04qOZNgJskl17Nq6jg8ZKg2SgOQdRbqoJ5sxo7/anLPzaLDnlsqZQX6gE0OBaNoSJqyRycYRfLd/AsFZKglZgqvoGKgJxwmq42ZA9swMNoGtuLTfKujzliLr6BJUj64M2Aiyna798tmzqkGz4PheqL0muyiimVkAJd4aVMKgopWeBOogxXe7jCBJvRRky00ZRVc3qq27u3JWHxdn8n9c/yuOj/rlRODXXjyHzgeQsl2bBpbs1Gzm3GOX6g9Nnj2Z0dLTfoDlM/t5UDISCPngI13zeaBrh8/P+4GOipUOHteaPXMUoQQyWRSFqFcexZdIk4G/VGTq3TaG/1nw5FVQ11Z8pBvZmFc/pxtG8pS1FVtKstBrSZxtmrZi5ckyqg2GJTVZH1aoNltjlYZ2Z9pGeQJs1HfcNA6HK7/O6BN1aIXKZvHU40oV1s6vOwlCUVoi88tBoTTSFDeIoVbbRInADeaMIZZbgUeje7rGpHT2CQv7WDpson2TnyNzYhqNgwP4Vbo1V9ck39RxjXNWMqW4lI6XzNsz7qE7SwbsC0iE9IWpcYHWCy40pRK1jGsHbrjNLrVVkbOuVCdHaRqlc8glhQWy3wzrlezU9F97uGJvBBdNfqhtcR0N5NHNO5iS9LFPjNWKlQeD+lEs+bciP5Od+feqXHrn71d2CmjDvmamtPeVZc2HCqjlyn87ksof0FOqHrcnazRlDOec0+m3xppqMa7fyfEgRlJT1yitQstQOU8sNc9TztFt/PySvUEHGWlKj96asZXVz65yxskA3Z7/Yy4V11Td0NA2+L7cUaodDR63As1LfP21sF0efh6IzHLpToPwUWvwUbFiBjc2PVpkU2+oqvgzfcyz3If6QXd6w1IUlZvZ+4iMc2OlSnKhZp4Q9j7BLh0+iyxzVyZnKr8fwOIhPO0ZjxxPx7Irr5pRhSZ0munbkmJC/Xv02wI4FtgzNy11xM4Ubu24c6YK9ylqFdv0xeWt1zcHRHwUfRjMM6Qf+OtAFVfSE6zP1NriEcfQbXdEZgvaHQ4RoyIs67xBWOHJNuuy0jMNpLwc2BeUYnVRbzH6fdp/TsMneWvw+zR3AEVReDhw9MNMGHMbEcS2fRP/5JJwsxKWKxXXDzQLhMtoial0Zx2mL5NIyrKo8Dhc7Q/hMO6bYm+UcTSsIDi21ptl7UabJ4J+y9WKh6tnY+4X1sIv96FvQ1nlzpe0T07ackrUng05QLmMczaKRwbsGSA1qoE/dfkyoUc1kpii7kt73ZecSYNpQOE7N1mFLF+L0HBT6zDpRU5ej7dDRHSwzYOMeeI2VuHLjoo1LMi6usR5bRBoZTTndnBoD+UPsG6AtenBFtNqGMQGUFSoYYPWsaRltjq64bs626Jc9eB7re6Q8oVOyB7NP5hNrPSKQ0quw1YrhU195XK+8DgrCvTzkGzVWGBHiqjSDcw+zTwHClD6EeWM8x7G6iep71EfGsWNxCm2xV+zBwXkiy7mveltcJv82t/XUnD+6PafdGy5TXz00iE0en6Jb+s0Km2GxKCrOrtysUB95qlvazBlEEWuhLEOXs7xuxdreL0D88G0pVqgqwok9Cj7s7pHW9ROYbswTWE+fKPLIXO44YtsS+6LeeN0lkmdi2ogK/t3jA9gEBtSUWrB4yth4rolf/t4LTnJeNLTsOlUzrw4uQ4Sve0Eb1xHZN64jfBXQbMWZbbpVF0BOQ9YCO9bY0qrbFTVDeAlroTjYmqzdnG3QlrlOxz4sDJzsd6xXOX2gdf+Vx3UcJ7EkRNQZrxcciWuceRlaKubCq603bK6E9RqvEIYmyZHJc58nkyHsVecxHOrDqdgxgUti5ieBT6ItjurkdW8/JEajvUFThIh8X/yB2wb6hzBbdGGFYBtjp6xZ3s0ZRMbWrVEoI0NX84iMoaKZaofav1TMTHXFONkL68uD6aX+9cVACa5IHAeMJDtoGNMcwyisV6qiwbPUpjJMSl+gfmzCbJbZ0b5m133iMtp8jT3hujNc4wRx3S1PCvtrjiHJh+0AubZezWRubFJT3AwFY6yFInJ0xY0pmMbymqV2dLl6MVQ1aAP0/sXXSpzehbV83MDRra8F9nttcbr4VP0uxniAKC3jGOcKxCTgj2Tn42RkzMxTcZKYY/oGs8dp4+gOHtmAK9/Ac1AejE91XBzC77k6PtW2GMO2MblkEb4yHSI5cjB/Fiiiygb2DYuYoWCCtVBKhS7/TAlzFQ4AMU1R3ZxRZKzdWp5T53vqw4cP2nN4c08/LlyK60+sN8F0I17ia5oD4nLFccwWysZtneboQ3PCmKi/TMWB0TZwncHdSfga22IkwkcM/qfZ7uVeX/n4HNPBmbovS1sstvPoDi4z4OBmX5aOMAN+w7+GXMw/ESS5hd+9MtqZE4oKbSmV2s0vEB6YwToFRDXFdXOKsdKufltyjCioinIeT4/UOglc7QvrWWv0k78COR62Cs2eQ3yQFlytBAEHCMRBgnFaOPXJdhNMOrnPKHwSER7HyYSg3JCjmJwrPboBp4PTtOoqoTzC122xPd5/eJ9STRDrRrw7GRshk1ksvoCxVBZ8Td5uziBmsJagK25M+EjZRjZ17VmGMRlnN/2S1nlC4xZa5+EELqzD6cM7vy2mr2SOea1zea6zTjuOy4DFQRujEmmJPaloYwsVU6ae2t8nnARWO5kEfBLBugY4ZlMfTPcJ9ecxUz6JYXdUJ8uVfxJtcQTctAubDx+GotuTv1VDDMopVADbVrYYuuK2EL5MRteOLWzZCGZK5y/UhsxbZfZhfd70wnruYriD8D3tq1BYYvEz8ytNEkz/Hr7ffrmwRRyvKKofP+h0EoK2XeCO0QRyacPOXxqRffygxKXGSDiiiSDWNM7q2+2wtbwtcIo2HQKfqt89GAkFCzbmEVHKOxYW679MTX1JbC0y8zLFfQJ+bmAc6Gjv64ibN9EQASwIJCwFbF2MVcr9nKFgkS3DFZoli4Rvgq7mHlsObNqkPQvRWDs2RG4jvwRH/8Q6j8FJo8jO6Slr35PaHJySLU2ceBx7lDOYmzeWTje687DNACUawxHxkuE73ePYago52alotmFbe3KykTkispgcNDzlyq58q4046DNKMFz5SBwfRw/xJW7jrU3vkedZH3f8vNOhIsWn1/V3rgu0wrLEuFYdDtHbFTVD+BI7BoCoprhuThP9ZcqdqjqBbvVhYZ2SFXr7UWqJIQorpiljrLxTB0zV2wYn+R3rJa63fzShgZEiYaBcQzOu/KdkfArYKgaSc5gOLpgqLnpH+0gP4PZ6KU1mBTsKF1LBR31ceEC/NkJRZEYYFKMUpxwcB43DY+Z3uudhVrTFXGZRQUQ6GKyzpksU1J2ydI363tqNG0jzQe3mTahpOP86vZcftIXFoCB269r8QEhubDbWUmgo27//8zRg09w+f3Dg0pLAHb2zlRtQxCmm/bcVaqpP11CX+scqzeWh2Dv0K81LnNnQB8XYkwndnEE0WD1RWLMXDXGCHe2/m/Wi34/IHTGq60QZ8jqj9dsKxpXpWaQWS2+NRua4zC1w1AvrGzeSemKTUeQFVSckK9REJEo7I6XFvC0kEdVG5efELiM2Fn0YZ4z+yM72vgzCHEPbh0q3Z68BIpDTK4vwWP70Neh0wIua5Ib3DC56PTUPxCRsbVBPg340g3gAqcObyheh4WQ6KHK8HFVkMpuVUSVyoNz4rSz6C580K+0M4hg3MTiCa8nSumtZCWRnslfH2tZI2XjoiRmgDvWbpNyWtObRFmB+grg3sSyafRiwM/mFg23P2qC0joVnRF4p4K362Ix6Vwvue8R9DJclRDY1u0/peA6iL3QIaVt1/0GYjhmA2+2dVy+AO1D46Cek9Ncyi6I3gBS30BN6O0ClMcgnM2M7C1ypz2W6FZHyx1CuveK0hHz0ZBdS6yURi62Bb3y9UUtg9CVj8H2xuoGKVTwV032ia0D0+VpzoXewFbK24eFsVu6KWyh8cb0aDQmMIZGSIg1vHSSeDXT2QVJ7RMf6CBOYoz0z7QMc99Rdi1rkSuF91Rt5XYZ3b/t/eG8JTvJRcG/UicBmM8QEp2PBjOKTwYKKPSiWImeKPNoWpSpLHJmUdUj/OKGkZCHard6sju1u/5AXM9X1o23EvmHO5P7UXo4jN3Pa5C6H6yjR1MT8GoZx4yow9UxNP1MoVDWOlTbsCzE3a1tiY8ZD0quXVDw2FtjY7eKbQJYUyB6zWNX7JsMjNUWMsclzfRtj7FY2W94szJe9tjugcZ8eXV6UR+VU49fsG27l3PVKP065x8ywDdacvaDqGEuzrC18BhZWC3Q121F1FWtHHfmtjE75cuSiSOu42uSlPZgoXge7Dkwp0Keq7wOuUezV3hoHubDunye6uQfyuRjL7SmZGTeZPS8tyryf5oJjnMtasaAhQ864rGmO1VigYl8WudyW9PzQ0oR2PLxUCOrCc6cf3SxowpNCn72zfNjY4fniCmv0NGssClggqrjF01NlAVr2bRyvxcCO1bZ0BShmK2WruurvpUF6MGHwEr0r/D8U2iZeApMrXCZbS3EVfeqg7SST74KvVu0LzUskwPGMlumwzqjbQldzN6ccqd7C6qFZ1euNUKcMjYOEvryNUaQCpo1t2atrlfAwfHttR//Euhc9firL5on6sXDfzcLEPMMn1O1Pqf3Ij6MJlqgOqK5t/K56V5Lc2+aW5TDQr4TrcZ1KlmGWeTGlpko6sDTvWXKWgf4SKvtA9rgZwdHkynPUP0xP9B6VBINnjGMObx9TUb0lMH967aozVNyrv7eiQHvkVIJcUmmdPlRyBjof2QNFRaBqmxwzrF7j4CYYNyBKfS6uPQxE/JjiGP3B1c89japeozJ90zKk7HgBy0OAr91PGsYBOyQxSVbEr4Jk+ljslGWYVC1l2OicPl8lpcKkhHLI1puijtHZYatkHIXmySv0S3qQ7xQCP1qAuTWdX9qTCbNhjmQedBD5jAWlTaXOuMudnESI3lSFhM0J0nba6/GQkNnCdo5VvUBeUAZlpfyqqMVThKxOEmcbxjnP6dtR8u/owBTfZejmDCLYbK9kTzX1fYE5YLzl4GyK6BFYgrxaV+gkNFdFRyOtPB/PLorM5I+9G+IX6OugIzBD0imawkpbqjksoU9UM2+FshVVS3AyF9aNsU9jthz3gNuWBOV7QciVEk/mwKagSXTrxxw3WF2dmM7Vo3srJBsCPvnsrxuEv/WE5yj3cYzP4zUIK+Lc0r5xy2HQMHo47DDPqTjIV1ldGmVBvRgtnIHG4NkOblr8sueAoZZdl0bKj0bhncJpBJKWiVztqcnRWj8dDmGsW40ibK0oxjNUY9CP1Q6uxbQBeXv0oZrnEAX54GjSHKQ62qW6ISL2h0YVJUvUfwVp+0KDqiopRiHPswuFZKjsGUFSVSO3YQ/wW5pGbfn5sdlQxWIMJTZKXVOYn3fqyiq1wzgvlWMe93YwvRhNnDwjS1CKXZ5BqjrPZjylKKviN8q2joamiMwAku01Qq2zXHsJZ+iBt9aY1WyaMRtICnLQSnaUztue9kNyqnmzBH18yCG/7/vvFuSIc6mKcdRSEBvUBlyixB7HNZpHcyB/sseogVa0fYb0oGvHkC15fosnBXWsdjEyu+VaUMpXP0GJHUfeNorbMIHosNT0M4UZJljdVN863AnlhT+9mBCc4ebNs5QaQbm42dj+imo0MG0MedbKTzJDtPa2iTscnh+pCaIntsnyq2QLsiTlVz80UUy2aZFszqli9q1IrC2+lWQb3qKkLnaeoEyvLGOMQliHIumyamJbHVhcLbJRCCLdS7bpJSsDlnYfSfsufsRJ+WkfZJsCSrLSXgSUx4a070kKpEXhW5XRT840SmGzfujEslQtwXKq8rVkm/68SpfriwP/4cGaz8nLKgq08mAlHdWUTi/vGYy6dGwMerHfipArSltPxs54oGadgNeuX15rnCSPFHulPQ/U8hNVTG2qWcbJNpEO6ExMkeuCpVknJ9tMUC0nk8VGe1g87WXO06yzjGyTFPiu0geJpzpaT0mf7yKfneXFizKfaERpVydmkO9IpIMErRfJi331CXAi5WHLFN1Mc4iRRJEOmbYHKrMDdJESzwQNvCS04kNeUpOKPJnxThFCWtSTZRsj7VIiEGUZsWvnDZNtWqQXew6NJYf0q8zI+kgVrxVkG09LQWgkn3d65en0EkMBcckc8mudXlrfsCCfhWPipZyiDSjkAbog5wEdSonvqkQhhR852cbTeiWRvouun3hJJ965lL90nMlM+VKUjvT2neeKsYBUqSbp0Kk5HVvSN45IpmLPWEW2EdVpxVBAv+dVcYHiFXNZRaoyShpLqsaB5Rl0kZn6Z2KrylzPNNmmRUkGJPhBlQUPMN1+7BvJI6mtU/WirJhS9QAZ+FmLdZBf5VWJQape0mF5sbe89M7gvJIrUlYBtTPIijUsRG5dJseII/m+SXxRTp6X1XkbgZjuAVNWUh48kQ7ylfVux62Bs//xf/i7v/bdH3ryq3fv3s7u4Nfos//zz7+x++Vf/u92/9P//M92P/Hj391994d/cHfr7Gx3//7d3cXFxe78zVv9GizBfGvp87fvdmc3b+6ePnm0Oztjas/krg74R9Pxbvf+/Yfdxfv3u/PzN7v3Hz7sHjy4v3v08L7+k0/a4pbbHH1UiXrAqvpa96Ppe797/vzV7tWrNzti9+TJw92d27fkm8+Q64FmzEXnq1fnu+cvXimXON+5dUu+3TadtJusXBVLOSb73114HImnSlIMiOndO7eVvkk7mj7iMAmv3gHmKo7m16vXb3a3zaf79+6qjyCfYy2A++qXuJq3XcIb64tvzt/KJ0rZE8eH1ldu3zqzvDUxrIEUj5uPg5cvX+++evZy98H66dOnj0zfPeXrtardgOlJrt4yH968vdg9e/5y9+7dOzu+tbtzp+4rlLs227bUwgMxhvuAnR/5Kw4glfi2233x1XPz741kf2bj4O7dO2K5YbLkWrJtLfhbr9evz3fPXrxWv6Evqv+bnjuWvmV9JpzKVdKu/IXI+xk/mIGUDx8/aNxd2HgA8X/d9+/d2d0zYoFRLnGakznM6f3upell7iSWTy2m3jcztPtMuSGq+vadzdM2xj+8pxU/yjfm6PsPbG6xmEYctwDyL96917z8zvQSU9LMz5qj6VdtfxbDAmHjDnHvTOfXNg5e29xy986d3ZPHD7z/WyHzSwWNU6swxwTVAV6Psf7a/Hppurio1pgzXWemizZkTosqt27THy3m1tZlwKdI+Xzy2trua5tPiOejhw92jx55HBkLY/NJWD0GzibYynn8jVFUos3u3L6tuevMzvf8I8V8hCPNuvRDzjdEhH7JOGdu/OyzxzrfaS7Nq5S2VdtE6iHK5BEmxfHrlzYe3lsM7+0eP3qo/DNdVG9xHg8D7Fz5wdcMb2y9Qn9gzmJOo08qbYrNqsQ/FxEfeoi7ia5ndm5l7vvc4vjg/j0r8PNNpcXSt27d9P5ofEuA3ZxXn9Efba68a32f/k/8/JxD2hgjFItR+/jOxg5tyNz83M4HFzYOHtjc9eTxQ8XWI1CO3DTZCiwmnu9bpv9nz17Yue58d2Zt9vjRAx/nVoG5UxWrynNhws0fftQpfHvz9q10IfGR6Xr4wNcMwlI1AVwyGRoHdvD27fvdV1+/sP273T0bb8zLxBG/8A+/mLeYx7W/4GN1j0sDE3YxN5p3Or+dv35r/Z81i/ePW9ZX7tlc2R4HEyKHQUXTR5/EL/o3c8x7O+aT0cd2PqD93A3bsI/4DmC01OqydnphY455mTmS/s8aVmsVO5aAXh3jettAhPqIzSXvTCfrMsYC/nGue8w4sODC08CAGs4b8MKuPlHZmOJiIH6UMe+/tDHHuY62+sY3Hlu73aVi5dvNsxua05VmLrV4wxvnDNoDu4nTv/v3f2Lr1Ve7X/r5n9397u/+I5u3nolnKiJvbXxc2Fj5o//w/b////x//eavWxYLNQglTGbscwJ5uoMpnZQHT6SDYtZZfGH99Onnu1/8xb+9+3//f/6X3fd+7Id3P/zDP2B1bcFpEzeLeQ06qxmLdE7IyPYTyRYnqxrYx0BRgzMp0ckszQLgzl3r1HJ1MI6zkfqFfOKCHn3cVGChHb71hLGLUpNMFjrpgJy8gC6q08KQyW/w4nMh8jiiXKJtwyThJy0fLCpfiJDJQGOQMSl4H/ETMukbNjhLQlkOJj6ffITkG+1157a1n+lzw9YDmQpfSr+zi10WqsSMkwc3DeQcftqepDOTmAOvgAxiScS4IDw/95tNZ+YT/ZOJkol2KKbkxjJiGNR0nprTL3bpnzet3e7e4wI3XbwzoYpnJUKZyUMP4w5f0aOLafON8aAJHL4eNxgjxJ42KYIJYpFDfyGeyIz4shA9YzGQWKdRoNR80EWubLS5xfoL7adFdzY3p91K+A0xiMUiQZFvJtzHOO03YHNp/ALEkdjppGzzpumkDdHLWNfCAybe+DZXfi/oycTzgxantKFfvPgimPlFujbT52MHv9AFOBeYFsX01m30MW/WysgnHnMMgD+4OeexqPKLXbuQscWudXKNgfCL3RRCXvDyAZLbhQ7zx2IY0M0XG2ecx9e3VV7Z2spkx4UdawYWw+RzE4uFfGXUBkAS4uh3tNf5mzfqlyx+uQmiRaW/yzFinopSvLhRwfmHuVI3py2bmDKXEfsxOWVIc5z5wDxJ/0cm65PbFsePpkTLFHysdNlajf5Iamac4aYuPr2xcw5tqAuyOOew17w8T+4YMDFuSjFvsS7i2C/M/GbFUnWqRjuwSbHQNm0Yc9yURIffMMM3e63Q6apSZdv5OYBzD+cBW/NZOWPO50pHazpZjOSWzjWsTxgHXABWa3XzC9ccJFzpkvnL4cKIIXMYQA/dUXNmGhNkKKQm3mv0YLAgh88t1TUCZH00LnbRN6ojw7Qd3Dzz6wJ00Efkm73ObM1Q+TaKIqd8+JrdOodb2+mKy/zkxTrP52g/Lw1LjJK+NmzV4tDYQgcf3viab2drvru68R/ANoB9VPJ5gHV9/UGcX1izBrEL4z/+T7rR8td/4b/a/ct/9U92r16+EA9oWdHAPi6sGVZHA52Gu6FMpm/tJEiQ+DQoFkxEg86E+R7cFB7yLbiaaDciLZRIS2cGHQefdegx0kKrjGzjstFLOhB2yJb+ujnZiCsj+E2mVUqKDKFfxW5HpXsTcnXSiGylXH/wcLwullZfsjPYATnKi3Rv3UR9+vuo4jd5kGS7EtdBvh1pvw2hxH10uaFR0KHzafLN/Yl0MbkehGqxxnGaHpKaak+2+2j1WsQM2cjr6IHQlaX1SrITKnuQ1+BfTjEWQqf0SJdv2HuShPvSJp+GjNfSRSS5RlSrdJKX5Ni+t14vme1TJNlsE1xxSqYyZLVis4RsY29XEPpIuX72sAzUNVtnUWV3yA2NKrKmoTztld6AZKvJVzrTpwEQNiWf2M8hyW6T65EunfNsMaHzoBzMeOo6WNPOm6Tkj/QY6ULMFOorLGabiVQ+sdTFBXkNcntyiphV6ahvJF16Oeww5cFu+6z+fMKfRNKV5KMnbQXlt/ireksp+UfIkpoAZdrz6tTrJwkye4YIW32OD/lQLHj9uLZpHdnG08jiUDrULe0AnrRv6LKLCzF7eg75RZHVqzQBP5JI28ss+b8RJbtdsBQaiCdjwZLG026DcUqyktwqdtWxi5ROe4O0M5AyHl7BP5ekz6kCfqYkoIwx7XUoIw49FDEqJV7oTnYIlvbYkodynE98qZ5lNI4nqbLRZSKWCzTgx/4yDvFU80/YUlG0mRqklj9IyHEdJtqhA/aIzOM6Tk07oNoOyHVBCA/f7CBRtc4LsrpdauocIpcpBer5rs51up/G16ezQc6j9JQd0mck3ch3XegmW3nIsrq2SWnKbG6xQri5qUE+xxd2oagP8Oya8c2bN3pK6fmLl7pwz9E82j/M8m2hWM1BimZfPeVlBboDZ3tx91XYCj3ie9VhTCJsW2aT37lpoz8iXZRxhZF+lNfxrlrDb2DsFxpcsS9zYBKYPVsUFeZUSvzapb1QJbaGNHmyT0l8NHGANmsg6VOfH9O91C5zq8fbVeg3JWnJlVXppcbXUHxytA5D1ea+ap7MlFnSjz1vbG7pm4uG0eQtnbPmaHCU1dhyPqkRApMN2uVp282dNEfY0SaN9WZz0E5pCq7gh3VmHGux1cC0r6XRaEtejSUCZzZdKfYjNkm1XT6ec0TOVrENOZVc6zibt1sHrkH9dI/aQosWPd1QzsQKAVRdrb8FnJsInYoneLbG6vaMWCWacrN1JswQQhzNo3HUOrNapZV70aqcOVSVjMmnbJV+g85h3dl+LLagE99CO2LtWMnv1COjRFji0bnfKa4v2piSZtVKlU5i8wvr7eD+KVZ+46IKmEo2cb8HIdd0+SRQ69SCNaf0gmWoMafhHUG6EJHJ3hIhU0ulZG+fzYvdmETmj3RMKCq0Q5Ezo/XJioxPlNdvp4OWwNywUO7SU717wrCB0T7env4Ym7AHY9AVxEW8/Ia81PIp1EEXM+zx8ZQOALpScgtMymroDnvWW9A3vnL5NaWyjaCxHQ2T9MU4gUxjS79yxF7VmwWvz3fepjDf1azGWOUlZvegK8aUKkbsMKBphOfNwAR7V0OCbHBaC9qKd+5rSPU+4sddTd2c5ZAVThv4tAh7UKv4cS7KoHabUFZuCpzjnR2O7V0znXQMQ+PDoK2UtWT4SoUZxQu2UpOjlteNJ13S+2WJ1nLLeudXsnqyN4PJpun8vFCAcnd64DrY5toinpvMX8ixF73jvaX1CWYyWinUpk9HoXE07akl9cAKVJ7220KS62S9K8cKo6pYBSWESPYedXsR/0SgE2FnHkYqn2LbB0bN8vsKHXeW4KQurCuPcteOEX2DTLBNq581YXblHUwY4m1BcnPm7BhxXLiVolDlANbVHkZbbjpmZ/4NxnQJGrLUKFWbEFPFFZ4tdIYcydpCYKAhuAPvh2x4ZzyWVH9Jh/uC609pbUc0LjQmhlGlK+lbgylTXCeKQrnv1qIxJxRgI7U1kkC3YtoWzWMFfB0MGd6TP196WQ2N8OicK9HVaHI3kr0kvDncz3SwEphSmZMSLpobr316lhpfC29IyA6i7WYOmSasbnPMdQPVyFmjqwBd7cMoNwWp45KnOZajV+4WCocCQL9IsrPkhgjhdbJCX14v5nWkXu4iPfPAXNFUVqhknjtlMNX7ar+QWZtNyo/K9dV1As2jFpIzrj0ReaOVSjEmpEABLAvsqNZBuOMbh76L5MDfrGQaC2whjIscmIH9SnecxIW1lnTWsvGDAPoBEkv7yxrTok3DE3NvWH7QzD+lXEwmMyfuMt9El+3tUIq0Yx986XsD+nGEis58HzziK6AbqY6lBflrsDz9gqLlS29eZ4T49dE2VeWm60y/psdH/3xXIWt2U++2uE73Kas7ReFzhzxuWjSxd1Uk3a8SautqUdUPsjquA73p+x1K42OTby2FbyJe+GUvlWc2DhNxzsnz5ZPtaD9+fCraMfSgRaMCPand+JEXZCgv8a8hjQV+TIU0OlEry3xT62bfQ5msMUIuY67y32SGMvS6vKSnVbeU8vGgWCYbFU9MsDxU+jEx9JhW8YSoN0HMX3k7epuQ9r0J8tnW9uhlE3F03aQ3IOSbHtfL3CTnko/kw2c68U88QWkeo7yA1Efgxynk0ZKhR25ajpHzObXbQu0xSmFbnac4pb0cSnDfy+2v4jVCsp19ejk8j1/pdjn4jf+eP0q5/iFKsrw/EFpPa0+opa9Vp4f4obw89g0yGZE2URWxUVmvjm5bjJLVd9tdlotnn16VXj+GX/3B9ovI6vp508nUmnC9rdz7vXzK+FcTvuVxMbnAUomn3isOUa9F7TGhOAyQYsrcbLog27hfGoapPPEuImRJHntvu4hjrMHo+41YFhDfeezLF5kut9njaVlOKZZVH6riuY6q+JgCSGMZ+Wo8fDM9iTxd1+0SNpXahX+2N03um+ujq2KD2p3j0BfpORT2pLR1FcUOZdJpab1STLv1lxK+oTetE6SMdQw2WDlxTDzoZX7qlzNe5oQM97HyJ71yX9y/FIucemVCPk/klI8npa2+vU2Twyzx9rQM1QkdJZTktkn6rNx1ebxyX+zdWy8nBqtxin907IloG5eLX6wwQehs+B9tGJSVD1JDF3m+vo3+7rrcRstxmeLzcvcfLta9vscnrhWrPZOTFxWhkG0x3KtheJwdkQ5Kp67mr4Lza4oEoo0+Rx4/frr7K3/lb+5++5/+3u57P/aXdt/97g/ql475BU8PmAeNaPJXJxf8cjZ/T/D4of46Q4iASie0MGRWTX8NdeG/9ow+fmmOvx/hrxf4Jb6KsULbz5buQVNYiNMZ/JdLv/rqxe7Fy9f6xc1vfP5Ev8SHaHWoFT41LDVZdD5+wp+/V6GQvzvhV6WZqO7d918j93Au09cGPyjw6tVrxRSR/NIhzcRfkdy7Z+2n8BXo6mGhbzDwAAMbHR7Hc/Pppv46hr+y4Nee9Su+xsNU4+jTGWXTgJP+wV970U/J0IWV6eKvePjVzeiWQ6BfEwufROgH7/WLrn2QLC2Uz/T3V198+bX65jc+e6K/elA/qSYpaEJ5H6iWgQmVX9z88otn+rVUfq2RMYce+qf+Lk11omKms1i990kcpMr3v/haf5eArm9+46l+mRWX6JdKLPUtA7W56OVvy7788rn6JPMNv/5PPr4xxwjSWQ5+qZJfr81B23ywfMY34wF3NacZHlg8+esaTlDt+DuW+MpY4JdS/S9B+HHI8/O30vX554/VN0GciHyuzuNaHmPq0jf0t1fWH5GJb/xyKeNPfWQEc7yTVSafXzlHB79S/IK/xzG9/I0YJF9mttkgzDj0Ie3tu3e7L21ueWlzGfPW508f6ZeRGbv0GQe62Y941SmiAplREHP0a/UXoL+Nsf7IrwY/MN03rX+FXVMgNv7XcSDpsrpe23XyK6qMA3x8auc5/u6RODJ3ql+K7f/P3p9229Jsd33gOt3epz9PcxtJVxISAlzYAoHcYUvCGN5S/jjAkN+4alAMFx5+UeXvUqMKY2Mjetl0oww11FzpqkMI3fs8p+/Pqfn7z5iZkZmRfa5m77P/a8/MyGhmFzMiI5u1dug3D0hhnuZfURGD6A2nj6YX44y5S/+iaRb7vsruEcYg/zmBGGF+Jjax58svH+nfDHlr286SWYLL4zwOf85z3/+B+dFk48OHD+/qnKMb2tW5Z7zfimqZ3wSTwxzPWPvq6ydm3xv1b/wnEca20lZnrXn0lZiYwpxXHz9+Zocfd1/a+oR/KUkBdnE+cIxLZE7S/Jg9BRP07q75xvTmF6Wx7e2bD2YLv67u/8ngzMaB//s+4PWXws1yHppPrA/590+PnzzTfzG5Z3MXY1y/sE6DMHEtiH8j4v2rr55oLcYvkH/28L7bqXiJc50h9pPgVgG2nNf4N4HIY13LuoH8z8wu5ua632xPf8jQHJR3MnvAvOXnNNYM3//+Yz/n2PqSeRk/6qaXxariyuwaW9dy7vL/KtEGse3jiLmFf7HKWowY0a+dm13sWatw4Ya4eX7sIlpjG/9i1X37TjHDue7Ro3v611R1Hxi1Y7zCuC6oC3/+fR/nOdbot2x9Qj7/RvbMxoX8J+PcDxzG3FCfkxJ6RXoBfYJd2Me8yfzJGoJ/lxb/2lj9BtSEDeR5Y33pqOvw6+P4EJ6s9+hDYv9b3/i8vq6r+owxo53G6c0bNzVGOfeyZn75kuuLDzp//R//6rs2D7/e/amf/ondr/7KL1varnMm4O1l+1VwFrAEJc68x/+LNiJw7ty+rX8NQ9AyuDhpcAKJOxlxF0x3whiwHGtSqu+EzKU4SZgIyVC/GpH2Cc9IMpEdFHmlMiPp1Sb4+YULfNHdkh53xiPkMUiqutrPp7AtdIdn+ND+BMkzkv6qu9yHDV+kvJCHffo3Aclu+vOm2phPxqjyXU1cfNXHLkv2ySg5WHI9aXIt1Gv9SLcpyjJKfHNCZ/SPWKluL8nE5MtMpz5Cfz/heBsWDXnf5UQd+S3JiOFszWRj1HEa6j/06qGGLyI2TZr6zORYHfaR72OOusZXlLWPsopyHbqEL+EpH+akp+YeM25nLn8ZhUyzUH43MS7X8lwP8rHf9LbyXM8xog9L+R5/6SPDUudZGfapHrI6hA4zCXn2kT3Gw2W5PPeh29fsmzxm6nTJfw2CH3yTOS6PY88P/sW2RrXMcVIb01vyEgG2VVllz0RCxz6ycviGLPur5HmsIC90SnLV1tJ9VPncyf4aPNC/mp/5IJRyk+l10Mv7R+1GiH+dVR+7rFpv5y8Zgu05psyEUIenXc3YmEfICPkejxLhG5W5zapvx9PI6hfJy8OP8qXpDmGay4l6Kd0gy59IbpO6xswwu+Q7z2BqJs91QB+vP7Xf2rKckp/Q3Y7ly/jAHx2wUeXz7elQkmNsmEnE+6NdKLAQdjOtzIJD+lJXhH7DVM2P7TJksVfcmQBFvJ/kFJ9G7Nw+aMYcVSBvZ/xsozyTXc2XyExyPWZC5npy+diMTRJVyXJCD9NJPkmyLX8aOV8o9xMy3S5kJjlJj8o+a+vzS0t2tR8mq1bxQzZyGrZZnfBvyPQ27MsUsdIti3FkfIiXJCsJcxkVJVssXSTjM4fgKXtMltKmi23tOGwPf5mOpItk5W1qyaGey3L+2qa0ZNieuTl8ws1J1tOkueFb4lemKId/Ivvwh0A+8iO2BdFOfPMx2N+XUcdj0dtHLOC3kINQykRWr/YL8ozMYK2ZzVZuNnNu44GIXy/6noegd+/e9pua8J6I3qvjFZgufS9wx+FW3REJ6jGVehRVNZRxCJT1WQc/Ue2H9xxsKH9mf8j8LWB8glWo4DcM2aS791N1o17QIEJiDSYLJor9gPu0XZBXym9ikkFNBOPVnTTUPpV1ZOzLhzkymQ3xdhDduKEaiMh7UOw/+imlIX4twpcrmW6hUzli16DMj9zZskarpwqKhQgE33tJvl0Ca0njGQxUfblAQRYguuKzkmEfkJGSEmbEsZKppOqztNsGcK04V3YOi5iuwBxV3VYSOlyG4JEQ9uwNGf+9y2rB14Ak/LiJdB5PYxCsV6/JYT2/qeiT1MpfoZBcmdrnbHpZ1m7NMF+Bbgsbi6bIfE79kF1GYV+NOkOpboUmRooD7WqwJa9ib3u5r+FD1fDkGHqq+vWBsw3WH3f+puMQ5y67odqgWe6ygkvQMkRL7WVPm9cA76p6qlMdN5FnofvN67wV48fHwpEvrBciGzB7u47ZG3KFL5zy83GgDuqToosXKxzVggozVPW7e03o9JHF5rbIpdXpYZUpHa7xKaOvpzb1WI8QsvUGpNGpzWH7iuCLBe+U7ijfAu5hzUvR/2NituqUqfIuAeg7fzJybWChM92xJzMuPsEBqpBV4Do+QRfsFeHZ2sVzPTxc3/sv578nZGpMsoBKEyqWqjRsSekuu4kCQKtaxPsMDg0028zgon7yeVMtUjPUadg8ESF1ovQZ2J7jVjipC+ulblrS2VfYE7K++KBvJxwh+PN4iMmgFCORXyrrhS+1++/CzmK2Bywyak+Y0venNTnuw2vb3q/fL7bW9OCWX7yQu8Le4HM1KHf59ED4JELmqEYOC69KrUM/ib7YB0YcV6+jp3v4ZPqiV5GJGlJtpjFa2uKzwgVIl9UMPTYE7JosuzmOYcFdC5ehI8UyOuujAVWGtSyVj7XYDy7mE+srXAhcr6Jrq2G5ADGu8vGlydCT2+GINlY4BR0Cx5nQVmNrFxo/TsCn1DOfNI4elhd0XFzhcuMqLA+Gy+LqJXbkbx2sx5AGedkMTRcZVW5EbrOkmzMPy9uWdWlhgP1yyVPR1bAXUW20+uSKm2OzC+sxRsuHE045vGOauFoWz8Kx3JXLbevAcdAGaLLZiGkL4+ruR+40DI3JOeM1vjt3ecEPgPhd2by/jm91W4PL3g/HN/ACePjQKh7NJdMFz1PxAvRxG0dX+QL67NJim77o4xLfG94ULZZlCeROlD2j6hR02Y0xL5crd6zpCLp6zGC4UnYbs97ks6p1bT+Y0dowr/ZanNQT6zk3s455SXGF04e/BGi0l0CB734iMGndVbskbj8qrMT0CeywU92xQWcdxuIpUtp1Ln1fLDawv+E8lpfewxcI0/vitHttA+2ObuDpeXhvGp12MBmmK3jypiSgZ1PXGZp3G9eHH/1ffs1ZgnX1aDGfioXNAv2Sm7nFOv2Nh5G36Wnv2e3CacKKN2zIamRP47UFtrqwPpzGlwgneV10EWGOrMZVcqrfDTO6IJE5d5Ju4lQiabqzp9a8IN1XBspfAAM2VfFQ9l6owJio7JFs2stTpF4cu+Omyz+2plOxXz17uG8itMzkIv0mxeXBdJ+fTu9MX/c0deZorhVRP+31FtoyLs02U7jMlTIN4lpiPSVvPyolwLxfwHBpoayRMdRyO2x1Yb3Byv4wBl80HOKS6VQuyxbDQqd6gHykMFrqQ9oNt+2WLpW1GVb6uN1c9pR4HqkvN8GI7nqj4gTs216FE+y0ixxHB4D/AuwJzCt7x/RAWBQypxBnc3Q4qr79wjU3EoyXPyBPBNMD4RRCPDD3hiC1my26OZOxsFmgrIujzHqlwInoShmQS9HGajXZlW6xDQt88vS5ba1Ou1rjuFm47ff+HSf1KviIzxxXk+0V2uiNif0HCxLmSok2w+2yGsMVTwRTBm8Jqd2FsHEiJriCU8b1+tf9LjSW9vxBcHTlTto7FVijXpZ4XIv1PXYB+vzUVTT9LtMp4TLg1EKG66EPH+ZrRYtmqzWWpbYLWXT16GHUzh6oOher2Wyoy1zMuiZu6LhfhU/zTDpi8z7uMJwyrk4wBeCUoFPCgD7j6kaN4Vqnh+mTVF/NjwtOkCeJGWZ8+PDhwvX0hcKKkNomGi9WTL8nHg92br0k4/0i4uiun6ZAPJC8miP3iYs9Dq9fTz9+moJkjjXNuhwt9MXCZoEVklc2Tmi0zw9mfiljrR4ZYNVl19StxgzBjaoz2s3ESV5Yqzv3Z/MVLjKYQEfOtIc9EQ9LC3Wn1ZqOebWXYOoAnD5Qh2pesxPkUW+YbTHfLOCxhdgaNbdt+U7AgQROFnNwB7QxXYGjq5rhsN+3Pj1ceusv0LgI0OKIZ4YLjh5/K3t6X8zvtcOhHRscT53GqNas2s2pMZHpQuTclY6MKWL3qJpfXk8UMKPq0dDQbz/KXqB3vz7tqfWTth7jg0ZRVzqmz8bVjRrztKxrz2t3bEyZvi73mn7fxl1q510wTO+Lq147HVz6vji6gQsUSE0+mXFygoZeCN9XSvpl4NzVUdfGMatT+Vi1majYKdFlPiiOwsEKw2g0LfKZwXyFLoPNFvLsYCs+Pdj8wnq+vqmF7Upt92z/J4WLdSlmQOG1Sm9tdMZvGestjCphHzy3wdQxzKvRFxaf+ER1UuYfVZnpwj/xkDkpB2yjyrEMyuWealRtpNepmndJcVHcLT2TsktXQjRv2ptympk12vl99dagyHNEEMVzdZlcfybzqVWH6s0QJ8yROZf3RBz1iXU+ABr2ZQelQfKpfcc68MlYjaGzjU0NTtJJYdAelKtY7mmGOCD4vtSxx/YiLx7d9Re/769whWPh8o2egkVXU8QVZuJihUxL2xXLCDg1udlRntES1UC38fGwsR5NdjMMjWpV9fq72xM5TK7XxtJ2a3HCr4K7S4Ycc9wl+BU2BZ0ZNBvR6LgR0VW/m7MGOafqIvQQM8cKGXObDn7H8xC2CjMEHUynPhxdgUuNed6dXvuke+0qpBbghJ12dNWuAuqi4SL32Fa69/OZIGGPDnTWEwVQbaYuQ9W77DZkPhvDzKJ0U5ETcXIX1tzLOIYjLgq2u0w7Hhr/1mXba8/DYJK++zFK1512Qc2/mTj0Dw3NlXbpx/EiA7f0yqX38AXC9L64Gheng0Ooejh3FCStFL5e98NZvz0usu6fODbquj427fxiPTJX6zHEYAbznqqePc6nXaN5zNEwj7x0uGYfyq2UWyhqZy2TuRwn+sR6yA0X99ISq8KyjyN2XFwrh8FTVv8urXlir0ZuyxxufRy9X/2GUPTvfsBTatsd8IK6vtE1T+ac2oezxoAwo4PKHEPSZ55OR7QgKRuRcYXpfrjy2AEw0cmH6Ysj9vjRg+0q2iv0uSLP39Bd1VoFnjPXC6vV2NCOU8KwWQOlFA01jvJGnb4G7fxOw370Vk3/sqwqL1bqoKpeoZsziKg6t8mCdmBm9VU4iQvrGzdu7G7dvJGOzAGH9EAH216QNYBdRm5fOliAtRru0cJRxOUnPjhuP48DPwUNA2PYuUH78+8RHCaR8+w6gpaTgW76l9lrg29DI8VKOq1X6xBIqqbE4RQ+TddM1+o09d8YF8TIT6IvjoqrcXFs4NcP1Zpkmpe37IsOry2ZD2JPgtay7WlPdlAfVJZV6Nbv5vSiXTUt7PwhSlqbe9YkdOvOaZ1hcjNXcImUYpsljEZwYk+sxy2sFvf7u3rZD9D3oum8J8gNJ+yLk+iqUOKE/bQvNL4qsCXy6WWNXzeeiOersoczwUS0Q/J4mlwsnKafNtbqggTDxY/ZCRZc9cU0HEKBoxrpszUqcNE0pMtR1ZyNI2nbELtAB5pMbBbVhqp32U1kDsaqzmTV1WOAwQzeFZa0ORJO9FXwAmJFl6/qNkSwjf0+HsRsqfpSXn7n0ihj4PepDgmEb+eNLTiFRn283Gt5aaqdZfW1nYXEdjHWth+Ax8gw8y3i6CT+7ZZ3eBdTDVzSB5P6bpoCbTZL1OnFpsym40hiM2wR3QMwAxs/iq9HB4eemxdiipJZHSU37dCSAgf0nIk6fnwGCKSUPAqW+n2e0tc2NlLctg6ZOfxQYON+q9nhLTvq4b+V2V32GxtURI/27exVRpbtgGXFdo6pJd3iUbHK+ph5Ptv8P6g02VVM5qNqtqx9V3I3B1y7ZnmZiVUNS/DbQbr+CmqhJ3sy1rafgpO5sK4MrRLh9Zb3FVE62isaC5zAGrmmu4KlAI0nylKCwOIVnnR4GCS5W8qDl35kS58EJTbsQONX61wlatgAVnmhCEwLJz8pNeq1+akwath+nGkN6ga1kcshKNt10jE2BvXZugSulm8d/cy3EOsxmMXLljAT5EKosgekNELtml5+9Jwm5igFD1FEPzJymRnQB/LkAKYpkM8f0UQ729T6LINYFprnelPu/ZgyDgiXXdZxM8zkPbl6W2+dhCJSU6+lOpWNylyCxQ27WMBKNiUbKlLJEpRaepw777p8uYwRmEHwXmfHVthOiWpcT+Y3XfA8FelL79NAnt4C4lYZvAFG1KPYyS1RmI60GYPHe8aG9Y/t1s77UyEJyYe1K7d06gyY2I+cz9M5XZAzPDkV7tNuI+XYJqzzc57TJFCN9sbgml2JXbtOwosS97RNwB7rT77KBrXlcDSWU0Ti42ujSoFV6EptaSbVtNFxB5ZN8UANR6vw46KHMoMSFuGgF9alLguTWpctWeVUI+3I3qbrB2CyWjHr8tt5KyGWJZ6WNyXAl/mh5MGp38CZDiQw8DGjsjHt01TvByvhnNJkVmRpCrTNNZBVyM4QNXpqccetxwaVlIuaGFeiiV4b94iJE+3Wal3nTJOwNe+uRft2Kv22VsaM9opNQ7uJGd6ZZ2egr61yW0VrrS0CGcvV3wBJOLteA5tKzvdDuYVybTOf3wBgtpbhnPbhlto9G2BYAT/XONaaWkaTqxanlsUZdVMzAzANCuzHsAouKgk0WS6uJHSOIswmuRHHAjrP0Xsi5rC0utXpYQuXwKNtVpJROg0VslbC131bdm+RVaV4Kp0jj7YTDe+vmmaXrLBO9rfqoFC1r6XPLcPotu3j1oZzbvC3poqZqSw6yLm1GU3tsLzNNEU+fHifUv1oa7Mltr+wnqtpqk+IaqpNvmbnU28434OYWuy58Nyc+NiCnjtHHAP21ylLeWvI//cwFw3N/BqWJq+SpcOU7pJtOnm9BE+jyp1ClOc69cubSzeumy8lw3mGbM8Lf6R0ojieQtS/YTz4Ti68LNMFWIDwNd1r+q6ulbPN2gzLMZ1FpbKabCPeQMcJJEdlpL5QOj7tOukTPgp+boyR2cgOD7vplLv8iscaou+SnIDl+ierp0rZ8RwKm6o4sE8FO4N4HfzpFO3WUmKWBBlIVpTqKRnp9InjKZRikrQ6TfmWTFCubTrtitRfzzatPI9fl50EpZ3KTRX3u5p63mTytsE7YtiRbs4lvoPxv5Dwo6WyYwcpz3PZNdV151LYWfch5INOtqXx4ZS39bxINMuGielKvK15wA7lZ5dp5eH7iur2k0n8iBFsQBrk2+g32Z/SvcSnlQeTSNcxWPNXHe1TPR8aTql8GkW7dr7bxMc5xtZ9F/25lrw/SKc4SDJiDJCpOYC68nfddgpV9ZMPnerykAdURwmv2Ki3gkIHh58IvMz3tU0hOo77yTaiOpnKsMEoTZUuK23kw0Q5r0nEp5DvvKzv0hgQSWpLryVUkFnJi72kkU5xicx8LIi87RzyOSTxEj/Ll1GcT/2C13XxMhJ5+yWUjyks2320c4Gu4l2G9Enyekm+mEaV/mZfG+SzqeuHbKiZj6qWGpXt9nl9IfZqZ9vwc1U3J8rq8kGKT+LRQfKnVbH9ME/biOq8chv5shoDqZwOEyj3OSy3cR7BJqUr35g80pIQslTNy/koTbnXIZ+DSHMoeIUKPkv59pjIVCoiVzvSQYQ1e37O+8Z/81f/8i/+yA8//CvnZ7cUXH3ITf7i8y93f+7P/aXd3/m7/3T3k3/kO7tvffOz3c2bN3a375zv3r17t3v39n31ysObN293by3v5o3ruwf371q9m7Vz56Dlcw5hw/7N27e79+8/mOz3u9ev3+zef/iwu3vn9u7evdtmk5nbarsc9Z0uZD19+nz34uXr3dn5rd2jB/d2t85uqpYH2VZwK5+/eL179vyFfHrX/HwLP1p/nd3yfnN/hEcG0CrOD8XH+L+1/nv56rV86jC7reLdu+e78/Oz9bZJWeNif+/x47OXkkeM3Ll7Wxf2NywtGxUsIzaNImlsu9ev3uxeWYzoBGJgf/36jd39+7dN/g3ZOYTQZ7ye84aYAJ8/f7l7/PjZ7v3HDxYr93f3zE6faJzKmGc3tZlMic3HT55rXODDM41t8+ctS99i2LsNaxDjG9W//vqZxedL+e/Ro/uSRyxqPkmm9VnYQKZSRztjAL+XNt6ePXthsflR4+7M7HPbbui/FEjQCtPyrkDGi5evdu/e+11UvkNOMWPgzu3z1G/LhXHy+8D7bgnI+WAy2T9/8Wr31ubO27fPdg9tbmF+rSSlRG/Y9EDNbEO7txYjL20s8AoW/fjBxvp18x9jnDgRqOu7xaC9SVBMfrSgISaxDXn3792xcXfH9CmstAYxpFGtMTYyDoiZ2xYr+PGG+ZF+I5Zmum8QzAcvLVawDcZ+PvWL4HOTzZxWaR0JqzeqQ1aXpMac7em7J2Yb59b79+4aMZ+kGzOMu0rYdNCWrwBJgMl5ZTJeW3/BC/uI/zOLDeZo5mqqUjhqwwS8N2acC5DBuYA5GkU+/+y+9d25pRcYNAC+ckEcYKPmShtr+PEB8Wh+8EVpK0ZaKszRiBBnbD+xNQNrFOYqzZMmh/+scmZzCqNgrZWsUBhn8H1q8+TTp6wZPuw+e/Rgd8fWRJatfk6drDZrAAf4vX79VvH4zsY1MXJmayHikbkE+5A7F9hAvLdBluYTswt52Mm6887t2zbG72rtQCvaewPfLQEsNCaEj7uvHz/XGNd61uYT7CRWGOchzz07T6j0tQ+y3r1/J7vxKbJY3T24f8/mZl8zrDKoBfnXWLLm+/rxM40DzjnMzcxZ181O2Zbqt6E+qvzjGNTOGFH/hdnFGKc95zb2nMPPzs700KXQ7RWIN/Qu1am8k7kJf75+805zy/t30HuLkWu7e3Y9wvoZRh+TgX12NtGtpRzb6LrA1nrvzI+Mcdlm/mOsMy6oM03GGNwHfn3l8+Z7Wzdg3y2TxTymcdDyUSV7rhJWn/kLOch9ZjZyTUJffPn5w925xYwLc8Y6B1k/84kL8ugP+vqVzfH4ivH7K7/6vd3v/f4f7v7SX/izu3/8j/9ni43nXnEE7+zcRPvv/ub3/+Z/9z/8T3/DslioQUhiYcU+J5CnO6j/x1UZWOcW1uk2MY9f/ws//yd+4cGD859jUeyDdhznNoF961s/vvv13/w9u3i9q0WLfzfwmoIWY2PByEWuFm3mXDpak4eZxQQyi4y/E7yRlY6tjA56/6EOLsvSxIdNdHZVdwNiMmdiQN5rC2pk6yRpgwb3acBLX+Kq234WiY/v39rEwCAiIm7eSDcnzN8u0wg/i0Z8W/Gv/RgU7fEhCzZshTllltAkccP6sch3iOAdlB3LjxYbLLbxoyZZ+iyQ/Nlov5Bko8ljEkIWduFM2WZydFFmkA9Sm0ZbUSo3PmN6KQZSPT5vov+Mx7mdjFngB99S+yUUOjL+kKVxZxMa4w4b/fKF8VduP4mSXcSPvhdjfywUiRdOwIwD9rLa6iuEos0YpZiEwjcVWTn0zvzISdKOdjc54TNhW5rYMdNdltVfTEkOC336mpuEcfFJPmMOf8bJvchjImlujGNkat5Ezgdb6LAQ+Ki4vKXYjMWE6yHZ0nE6Ve2M4kakyzOSD30cyKMa+kmfmSR7EukYO7HN5LyzEz9jEN4sun3cNduspmQrNuZzdPxrSCvFOKu70Rwted5n3BSxbC2mApz7yJOfITsQpbaDhAz6wdJ5e8ZbLBZvmh91U1A/NECcYJ7HbEffAYp4DL0UH4pJeDk/xhm+rGwwavNZRLZoi/jXHG2+pKdYkLLA79Tvo6T7MDF3me72kR9t/iL/1hkxYotf+S/ZxhQX7STDdYRyH4wR7fFv3PjHj9dtca+PDTjNX9RbSeq7pCPnHGIScBPSF9ros0HcJ/KY9DXDq9cxZ3Fjwm8T6AaFUeXD2WS2aF/3AzboJiTHFjNvbf2ALqxPeHADYpxU+xa17eijj1xMpNjnmItdfBoXS34ekMRGu7lU6YS9ZhPHnMc5/zAha+2Vxl277SRKvmsT/PCR1gxmG7GJnMY6jHhptauJWCOeJo4LYsUavLFxx7UCqM7h9tHaocWvTZqnkF0oq+X4njzmFeKTPNfXBFhMEiuIhle0y3nNIbU1PsQla3Vk+hj3tRBxojGezyclavEdJLOFmwZxzmEOZZ7Gh6wvQdjbsU/yZuhS5Tk/bGTuBDxowL5Gm+gjI66VLEt5se7gvMy6/42NpT/4d1/tHj95sfsjP/bN3b/5/e/pgnkKiANs+urrl3//H/yT3/glyzIpIhD7WajP2kcATsKpuojFaZYXTx3i9QRmA7YBr2M5CjAOlpJtMtJdZRMNb5cLJK1Zj0+qM4sKHyuo9jWi1O2vP5QsJNuIQ5YZIv0ukBIpX05QehrZJlHd1tIkmW2AuZFJoYZNDMiU3BmUoEPbOFUJLwxwaHn1h6z1H/EUXxfRhqtC36X+a5Dne2PnBXXr1WQb/mggYlt70stUTr1NP0la8Bb/OOTYy6u8ASoiFTqHdJyjkpHqeGIi2WaAiEu/s6zAFMLXtHd5yF9I8bF0vEZVjYDoPMlnn2QNfrz6KMFH8ryNcmWiC405NUq90XKS6pbUBhG2Z04Hnp8qaD+fKnsaeSmZhhFgH3XyNqI1H2uvFVMICsBXPk4yyVpADVgG4th/VMKSZqPEI4O8VL6cbBNC2FUFjmvWeR6rqVxE2uXPIj7GzJIiQJ5gMeKs0wXT4k/ik5G/8mp+Iz6UwT7V1t7rtamDUqUO2SbxrjnblsmFP+ngdariisibT/IpH4411pJs+/M6nudbr1ekkY//KSVyeMcp33hU6erjdZcQG2fpfOjHCipQ4QoyvopH9nZInLM3IgZVR1kuv/KRyvrJ+Q2Qffwc4Me2EX+BQ+08ZlVuR+s/zltMq2P3Z1O3VK2HiihVNEqhqMPqfCNyWVlGD9mm2o9TlbQmDknyj8qTT6vjeWSbBvGBm4g89pipQ0uonh1nSLUK1P8JeapZHXraN5FZHxaphVIVp+bHYfYkk/z0Zx87kB7UkfycPLuXMujQNi5NiRaiJH2Mf9gf6RjHqsuxXUj4DRBuzHGDzC/AvYOUmIiOMosxxsm1d0Q6KE1NhVfBb5Cd0LIrP3z06PPdT//0f7r7B//oX+1+/Md/ePftb36upw83b93YfeSOhO7WWBtrxN1nLsB5gswrJtwlkW8nYtS9VsHviHzUHZt3dsFPG+4882p2LcpSJbmjAkCrEjI/+lNB7ihyh4+nkNyd8sDZFkjnDj53eDjQnTbudpss7uZz55TXRt2+svw+M+kX+itAa+4sEeTceRLS7uwsvW67IZDFXSvuYmEPd2a5+xVvOCxD7gM/XUQOd/d4alZdSRiQq1fXWNVllfENA76uOQNq5JMGIYGN3BHGp7waqteCTNDW4cJ0RWzyyrvuPptN9BlydCdzsU+bYLyl1O7VK/+6BwsRXmnEb/7UunJlhUW+BMmP9F/4UXKMYhxo7EFtzBKKIPa2MRn0GzGa84inByVRS8FrcHoSb7K4y8tTEWIPWXFH2IEiKwSn5tikJ5ImS9lmK/5jHqfvhK3sM97IQ0Z9AvWnkYy7sqDM4YvAHXR/Qsg5iCcwem1TcUIxI2U7oC1zdDwhjLhkTPD0QBcBA5hkrSp5TWzSODAbOc/5G1O1bZMwIPTWret63ZxXCzWD+p/iMGQNMpgJnb8VI37TPs4HzJW3bt6ihlfcCHDDS/hRT5EtLolHzuP4Tx6c6scxmDBYMWfRZ7LN/MhcrBixmGQuqzEkd9gPKjU5yHv9un7L7fZt/JjWQ5Vd7If5jYHWZoXmZZ7mfvjo6yFsUuwzR8d8sgChHV/5IS7iON4iYv7i6RcLdNaf52dn8qmgnbVIN0wmoeAOnxs9TaxwTmB9cn6e1nx8NB5AgcEMhE18eHKNLFgyd9265V8dWCsjB/IAY++V9Z/OOWmuRFbcWBiSyqvbPIWeAq5lsQ279MTaeOtprn3Yc74jb6qJnDc5nzTQUhbbfB1nH0vjX2zS+YDzeKq3BXiiy9NcyWCMG6HKjeu2ZrhJjHSlLZUPXz3clG12bDKZY5AV81gDEwQNVVFsGiFHc7T8fm13546t+azf0CHac4yP/dxrPrAxqNi1P+YhvmJHv9B3v/brv737vd//we6//IU/vfsX//KXdq9evkhcQL9GvKlCv373N3/wN/+7/+Fvb/Iq+JD9gPKoE+mg6N3mhbWdwOrFm6ElOj988PCz3R//4z+7+0f/5F/vfuSHv7n78otHCnANfKtJXZzIxIrz6AyO68Wv81kNE0RnV5NDpO1PE7smve0gKfA3psihUxlA2BkLKcnDxkVwOzqwbE0OJgsgL+bx69eYiHrajQI9u23DNhVlpsineYzMRt6WvmLng9Unu3CdD8L8hLxGaoDI1EkLwS2zmfQUm5EfAlv15gB50R65XOhiL7Ei2yxdPUEbwRw1vP/84sV96X6VTwkcDtYYZnDeDn9zxY+Z1OMGnezy5HokcRGb7N13BsSYXdX4W4GwC16kGHfkZeZqDPg42NY4ybY/Hw8uV4vTdJLaEnESRmDayRzZphihVg+oOwNir/iIsY5tFiu2qNHFhWotQ58q8ESWvrdr+3yOVnmvP2caF7Bm8YoiyMODsb5F/3k/OX/Zpjna5xPOrYKJWT8KMCfNldgDO9vFmOM3KWRfC67ZMvgYkxDJjdiMGNkXdDPe5i/50Xzoi1/H7D4bcQA+5aKaejVr6y0T6a9O63Cb/jN7iA+dcwxcuMfXE8R9djwOG6c+S3MW8Jh3W4iZ7QCviJVsHNgBc5ff8LQ6KnZdtvAngF/jXGeymFcE2/XJ8drTUI0DpMmnlja2+LOeR+ZwHEbuR/WfydM5IJ8r3bgBjOjUKnI/uixQn8f93BMunYyoX1CBLPk0jQNkYzJNFCuzYrOvbs0T/po3ObaMaIEv9eZZOu5lNQnROGQlw21HCrnVtdYYZuiBmIhPl+s+vXGDG9bOSFts1ZHX55jYdf2koW5QMRdCv/4bv7P7/g8e7/7LP/8zu3/9r/5RfWFd6VZWch8X1mOPDdEktIl0m5hlr//F/+JP/ML9e+c/F3cYpuDs1tnu/oNv7L7323+gHyTTDzExqeE8g2ttzjV+CmjLUGAZe5WFaQXyzptI1oRtFVg5TJbL2+7jslw2G+WRlix8xwFQhZqi0Sh1m4oiSR0JSxmWIE+HUTdRxbKHAG3b+RAbpcUM7g6ZCFRnCdkmETvttdPWKO0gzJQ8z9jiI26SnWTlMGG8UhnmRr1VH2PXTgPZBSU1qjoDH6/cQ2Jek3I5aZGQH90opjuykjKrSD4kbYiFBmjKso/qriF4iFPGzzaSkeTJRnKyegs/AU9LWCLPF9xEQ6qTU1V/DqWm7Oxklc5XDjOMj5DqTaWiqES2VYKkH4cP2Vh+qtck8mkz72MtvX3akwK6Qaij5R/n1SV9pK/nIEixYhkyUwUlUvP5xM72EZvux/BplK0j23paeycBGZiWFFH5yg9/CGv4MIE1VNTLP6lRmcSkn2yrOavJC1lpMRpZK6kjWt9LtzKQ+srBubVVt0imbdDY52PiaR9JiOAwWbnoqv6Kj/hILyURhkWWSBlSZA6lpj0kWeo/t6vqs0BWN6gjYhJhk9tlf4IW+BxIbjrvVKUUbfPRX5KNgXX/GVRc/qiwRDKiRcD2+pBlh0jxe52kUuYG5CJdQ8lUwoAfTVQcs/O6ZWLTzqv7Cf7Nj/60s41sqiG5cz8wMxRlsZUsh9KpvoQZPM8pNekh2xSJvyTP/pQneCwCtg3brI6TVy+RGhXJNiJLs1Hl+lA+lWlJ1tDH2k7VxeuTVgoBQn1vIuWpkh/BlxRVog1579/7U31uVH319RP9gOSP/NCXu6+++je79+/8rS+h4l0lKsSNPP+O9Xd/ybJcmCP2s9CV0gTlUSfSQVz9stcT67/+i3/5F7/1rXlPrO/df7j78R//U7t//Mv/evejP/pDux/69ud2sX1LryzqAt3q8AQJfm/evNmx7r5hUcWPrNy5wy98Gr9FZrdhTOyPO85x55JXonkdg1eCmq9QbgSTg+p0Kr8Cy+tW2HXv7rnfAVOlbWQiJyY4Xnd6/fq1AglfM6lzJx/ZvmD0NlPwwfzFKzBFGCvK9eNXccGkzrq2O+N1MpOnV6uUtxLIMhn8QiDyuKOnV+oVO/70IJ2ia7QOJ8N8RFPig1fqXX0WOn6HltcpyfNXtDeCZNikYrL59Vn9GrIJIVYYb8jXk1aqbQFjBL8PNmkhi3Fx8/oNvSKHDrziVb2OlLpvcS9G/xur589fqQ+Jf35VWr/8TxX78HSrH/OkYwOvUr5M48Dt8dcO4/XzLYEM4lJ3103VuEOrV5iJk5njbgiwYd7Sj+XY3MKrUshFFv8FgCcIcvYGQG3uFPuP/rid3ADFf8yZ/MiXD/1tjMN3/oM88cMlnBM+6tee+XqQ5q8S1og3lviPX59l7uTX8PlPEfEkpjOvtDBHtNS3Btj1ymSR1i8h27zCeNTr9X02FtGSLn0Nlh0x+PrtO/3aOU/k8aHOq1ZJls2S1QOTRXzwKh/p6smn2VWdV1tqzkZSkx0xz1eSiBXkMkfzned79+/oTThAnG4D42N/uInx/Zxf/n/3Qb/0H/FYPUXbCPDkXMeaIX78irf8yOeBxKz/ljLohii8pl9XJ0bwG/8hha/7qUSC5ltXEgsrYgGbOOcw5ogRiJjXfvAcMAN8/zbpzflG/WTpF5ZGLudUxgE/sDroooUg/F6mX7NmHrljsaL1LnpsdB7Xk2M7b6M/PmX9DG7ftv4z+9R3VriZfSYPlm9N5gs7jzPeiRPGAf2KPM4L3aFXZ+D76W+V+JqLudK/vujrWPasVZgr0WcJGMucLxswNZm73tnFmvvWXwvHJv6L0S1bD7lt04UWa1om+cxhxAcXjIxrPWy0P35wmFgZxwzjTXHWeBA+Ddvwof5rST5Hz2Bbo9ko1gmw5IkzX/2gCr8g79cFdqgmvALuX6HjtW/Ov7dNH3QjT/PgK66d3urrB9/9jd/Z/ds/+Gr3C//5T+9+8zf/2e7Nq5cwqVGp0dTnpF8FX3Jh/eD+Z7s/8X/6D3f/8B//q90f+6kf2/3Yj35LJ1sGJO/TE1wYDPSdlDd28WlB9fDhPTlYUojmTNwUFL3BhZld3CrArDN9cn+vJ+mPTJ4vSHvQ694+sOj1RiwQv/r6qf7VA0H8xRcPdTGPSQquxuwwW1AGn4iQ8/jJM7G6Z4HMwl4LYZsANXgn+hNNhqulkyT/MsBspD7ywUPz6R27cAKRtxxM2uHHZ/r5fhaj/i/Z7GRs/XZuCypicrEkDE2NfTFhJ2Fb2LDYjn5ksuWiLP5dmnJD4JCjJillE5HVQzb/ioTXXRgXX1qs8K86UInJr3oNcBZaCnBoDPEX4+37Xz3WRSg3YXSStHFJmhOP+2KSAb0I/+GkP/zDr3ePnz7XQvEbXzzSgsN14SJmraQEY4JtXMQz7jhZYhcxwomZ+St+EXY1TBb9wkWL/nWGzSvEOzJZynGhy78+wb6qwQZgUcPcxSKfeHlpc+c9k0W86OJCwZQqL0TEIye1Fy9eyia6kh+h5EYF4y/+dQZ1Z8sruIInWfquujF8Yzbp3+OYnZ89uq9/gVX7cQuEAoyDt7sffPVEcwsL7s8/e6ATPXEUsbka+NP44Sv+tdHTZ8+lwe10k5m5WYv9wnmo4KouqGSKSldLxyuNnOe+/4MnspF/cffZI+YT/w2Fas6cJKAM4p1/JckFDGlYsSjiHBdztN6KGfThiALcoKW9EXEf301kjsY+4vQbXz7SG3Fuj21JDMocB2zYwP+ZjQH8yHggHiHyI0bWyhJMHjyZT756/FQXu5xzzm3dQH+xKCVeuBCVnSug8zJkvJgnv/rqmfH8uPvmNx5pASx3cxG4wZBzMeYns+GV2cT5jT7k+9zMIfiPNaF/Nzg1moCiD5Rp48D0Rm48QOF3Db56/ExrFv5d2hefP/DYpH6fzKKAARgzmhDvP/j6ye6JjXPWKsQKv7aOncyd+GIaygrQWr+YbbYgixsj/Hs28pm7+JdbuliabUA/5CcDFz+cx/ldhfs23h59dr+av7S+NLG9Pu3Lb8PqUY1+e/r0pdZh+Ey/hWR2sTa5c25jIuavBSipgj+Zx7jw5BzL+RybHplPGXcaM1mjKaY0kOYxbCD+v7YxznzCuNZ31e3DdY8/TMkwQdBQFfSmv4h91pXsWU+z/iI2edAx2Y9juhgj5n/WC8QmT5g5jzNPfvtbX2hNRL7GgP1FP+BaX2P7mERnjv2hJP9O7vXuV3/tt3a/+Vu/v/v5P/fv7371V/+33etX+XesEyr9akX3cWG9wbS4HDdvXlfH8T8DOekxefJEgB9ziO/xNGBm4FSc7kMm2ZXyp1LVNCfDNb3OZQf2h9sr1+f1MiIAoNmIJpUyGXSY5UUVkWnUOF5ABtkFKztWVuYYbdNhHwWvUllQFymzXcbxIsKA8IfvZZftuR9NNgMvZYkWIzWGfx13Rp6RYL6zLFUNvQKpepEmwH2qTdYu9VXap4OZZJt2npDyDYy0+pBtGEw6FcykyhSOyVLC7Mh+yVP5iUCqsp4Mzj8d5IoA1cuOl0A8PAkvT9o+41v1W/hTerBfRxIRlIAEFm0Ns1IdiU3zmNITSVDC7ajz6nTjJxtUaQYVENn4Ma/SU90R/GaRbfiLdA4vknFVieqtJGD7GAueR88ZpXKplVM6Xal8jAyau1LjuigVpjgUv4SK9xI02vmB2CHbEtXFQ9RTYYls08lrkW3cNj/OspNVCRwEPxAVC6RqI1TXY2PHGbw4y/SMdQSqvfsxDis7I2MM1BuiQAjRYEZmkI68bCGJB2mQDlRk50/tlW9pikgD0hOpYpKTIcaBSzGYDC5E6/OO2xfFtpDwdJtmIpqoedZeSWXOIdt08pxUFMfVJIxt4deUF3UmUvAtkW+aUI7lK17ScVWtysgIlPLbVCH1l+VJQlUnEguQmjbOXYJlJOW1TYee9nyBZCKV91BeryLbRGxW9ni2qPJi5AdS9hC15QdFmZD2np+kVWWWUEYQxyRaaNQpEEjpOKxAXspXmW3oB4kxqq8IVare58YGNx7u3uFtq7Pd/ft3dl9++Ug3VYrwpoYqsRcc9cLaL5ADZmi78/pQlaeBpe1KGCvn4wE1BdI/FggbIk5em6Ko5jIZo62oEIRgZOeNKl1GObVAw6AcNZ8o2dp9RSQhnYhpq7cRcilNiUsEjjkobKtBemlsqm2iHA3NS2yrhqXCZRCnPnYotLT/QtcWxE75PYxTG0wsNF+M3GXcJeaucICiqlh3M5YaXUAyWONiQ4Oa2o+gYeAcNBsFG8+tluINrOm3mneGPCO/gG9jbpclYeJnSqceStvDgngcP3dO16tRc6SZ29xF5I80b+EA3pugmIrYRLz01SW/r6yF4pS78TQR1OBbkjFR59lIfLnxGDfiA9XRVnMjDMW0llP08SgWNWpiBguqjlXfQKNZkLwkdFA2hUF96Ktjx/3rnVZeqcoAqB5N2mlBCT/iOU2gUV4dbIMGu0om80mU5DWoYDSmwwIduSoM8Xlz0uoKI/bRLZHmKb/+04Rn9yO1yxKb46gX1sPAWymZI3mtKrLjWBeuorw7rJd8QPlh1MnBMevUuv0Msga+qLCFGmaGLFEIpV6JaFvKb1JTYNppz4ajBBNHnn4ASJTqrSAJmwCZ2mpbpmm65YhDt82PB8k2Y6SKgSqzhqqQHfshivpTiE1Cio4aES5WZwuSwAz1icUFqYpVFHEUbUYol5GTyktoG6rKzbZLycetbdrIskjOJtt0KRJWodt7DUS1um2TmsLKRD1OhFmXVahfu69BfR/7np5HHgcdmBjkTx/fGXmTDsVcG6jiMjMprx+JDv+J5EzayIQlKCdvM5MqeQb3Gb03DDW1RtF2Elkb+Io3ctiPgDZLyTfD8HnFqlpdKBr7cXp7ZQJNkSUkoxvtMsp5TqWpKLXtJepnVIGyKjNKbE/MaGwnf0K20b5NtplKNCjHiVcoxWBT2AwyQdV4LgvtyFpKkleAyti3KqiJbSqKvJnkG4fP0TyhJNu2WZkOe2nauKjXpmwS3zbIn0A53yEaRerXUttRol20FZeZyHm0yTb95HFeRCtOqdVsO05qNARk6G0yPy+4yFpwsOiQbSYT9TNbdKyPSWLD3neGFH925dho30e2yfe9yORXoE3ePlGVH5R0CpRYdVBVmlR7Nk7iwjp3ClAQ9dnbW7Ah0CdRDKyWikJDk1KFXljLZIfb3uYfnF321pDohvKG7cU4BvhSNCx2vEaFVE3TTz5LtO1sY4YIR+qrNXG4ouk26Fcg3HF0FfuwhWJVf5+slYsRpg1Z1i7zU/a2WMRxoBHDLS/2MahkhXxIRhzPw4ACA5gvZwjj3FzLZboeAnNPWdFvS/rsdL2wAuGIljN0KOeWCjZCgf1UbNIXg0xWKDcD+XwoabnIFUZO1nwDR27SFxOwj/VpEYiBzLA1S685aJgmmSmjR770mqmbX1+kg4kIEYPtFugSqPi2+NfsLDW3ExpNxlYcVjoku41MX5Ktpv0YVmIVTvSJdQq2yR7aFrlov8j3QNiXOvkA8b6ufxkS2V2Ma1Kqscc4akCy2eRKtBQq6eeIhv01huCXva22bVZRpZ2/EMiU3Cn8DtUJvZingEzayE9rcUq6bApsyqmAuWEjNj28DoHZoi/YuDg8/JwYNBt5G556pWQvlshImLXmQk5H1qn3xeHQ8YScO+Qfc+aKvhPrK/eXcXS/nF7HlNenBVBtZWguxkKhmEZTNbdNfTmY9jnfqqKB4qg6gvBfzqoXVlViclljmKFLoK+6RDbkrmdebD3pBDdTbh82YtPGyV1Yj93LiGItMDx5OCAzURFzFGrX5Vi8fQE1j9k0BMc9sa9hvHt91AsarFQqb15itYEI0InQiu8GzPeK+bOIv62xkeMWY0+z39GRLpaUqqmNWdZbZfXX/AG4GSR6jgpru3d1eIwwWFd8MlCsQTpQ1tEQPkONpirTvXlR/L4YCwzcrFtLsgf0ueqLbdEVN12BU+yLg8474QDbh9xVYhMPXq8X72AGf/YmhH1kV6Bu6DKGIgPQYpBkxs/QTcZg1Yl8kn5dyd2cNvLS4Zp9KLca4kXZMlnrsf8L62KwfOrod8p0d43XPLrrRxWgQtCecXRnGI41yoXpwuuao7e5rrBnLPP/sYL9IkbLpxjhE+bczdxSZiQNOipMF3oavTagxVoFC+096zQsz3F6Gm2Moxs4XYFL3xfHQO5U5qzsuE4OeH7TTmkz43iigELVcstp/LrsprXrYGEzoaWEJ5sM17BfipN5Yn2w72rsG5fEjKXQgsmTlxQLh+kxRvcCXBA1V+Mi2PlJ9MWnEnAnBZx+XMd3NZiuz3E1/xQw5uG6/Kov9o2rcXGKaPt61PdUmNVBzco6yrK67JpHg5hRdQq6ekwU0K62QK/SdeP79++3YL0KG15Yr2R1aMsvBU7nEnb+BfXlvvxuYO+xPSbganBV+KRcceLGHl29q3FxUGTu1uy/wP2fRI+tNNK/CpIOrnCBMT0QLsq48JemF2KtkRuPCd7nm/08cIYNUXWoSbOMo4kCWlWLrSayAi12hm7OahRZTpexsTaDOPgT61IcNgw+pPX7wgmd1PatCvxnydiHQr089239BBw9nk9z4jkKLpCBV32xb6xQ4NJ3zqFx5dAKG7hCX+BZzOfT64uLbvFF0n/xl8u2MHJjR2nt27iyniiAakNVZ+rZZTcmYBxL+6nbqodP60fvqqN29Z7mS7Exu17s6cJaIefJEXz48D6lchzK/MuAcT/31pjWRR1E7441X8h+OqYo8Ulj+ji69CPuAhl41Rf7xkXz8KWPiEm4Ghf7Rp8C+1esLeGwrjie4/slH0+nk8PRXTHQSx94ap0/h6fuRIVnVJ2CLqsFzDfQp2tWN2cO+lsu47lck+nY8xPreVc9ucG9xh/wu9irJF3CCz5MGjYravTUGm48DSMiwBZiNsEhRnAvpgs/qppXaOCqL/aNKw9fRFz6Xju6gVfjooTjeGW61KtxsW+MK/Ch+C/HZig+UHWu+dRvtunmHAplXdro0a3RuKdOC1P/8xuYUXURNr2wXnJBg4F1u32buxAnc6XWh3UKXhuIAjgH9WO8xmosELFnjYZxoqHcxgVRcx2u+uJ0cFQjtxJ+SXrqalxcWGzrkysPX0Rc+l47uoHTFaBmUI1uTi9mVJ2CLruFAhY2yxHNfb+OmVqzCVqBlc0HcfDvWHdg1n34UHtpyVcWThZHvbKbjo8fUiLD+HVs1NijkYtEtCrvUb3TxUUfOBviyhWngwvSF59EyJyMkcOKXPXFFa7QxVXI7BvTPFyqRV4zv5vTi4nVpqLLrk/AxoJ70JFSEjuqilfYQuMteJRw/AvrhDBQ+31Ze6kx/wryeuFR9fh17HiN1VgkIjXYs2qnj+mD56IMs8V6Ht3AE+yLY/nkAvXFFa5wMKwNy9VhfWrj4lMcp/Ns/iQ8dAmM7Jqw1qhl7WnVbNnNEZaxX40lP5QWLTotLePDh8KTwgPjZC6sLy1O9kLvWue7IcOqUrpHY4L9IhHRaI/6XQhMn6Cm17ygOLqBocCl9/Q4NnXBEmbT25xKb+1NjwMbOOd7b22cSl+swaANRzfwND18Gfr9CitwicYFnJrcujmzsLJpV5cZWCG7hOYFdVe7Pmysxl5wWhfWyWMXwXGniWkXlh7QU7wcV7p7vGDdB3vx26POA7gIsXvSOh5Cub3LuAhRsB59Vp6W9dO1OQ29cy021ui0OmYQF0jVZTi6gSfo4VGVLlFULDTlEnmgjI0MXM5mPx6Ga5PzkJxyWZU71HQC+vXoL6mwUvYQnHWPAMvuE92vEiX9pfvE1RPrQ+A413hFvP/wwdRpKdTRj4wDKL0vERpLxxlQp45PwitXXX8QHGCGWInpgTCp5iWJq1M342r47htXHr6IuPS9dnQD969AUwJHxzF6UHKpIM8bbNyDdvtBDFWeKniWQOH8bLvL4SNfWBcMLvmAvGm+ucLAchcX3rg+1OX7uqAu8NxYzMc17xxeVFyNiS6O7pMJCuxdx8M4ofTdqKO7fwEW6XxgQ1eLuyAds5map2zvUXWbIfyCxMyngKuuGMIW3jmch5HUlNbM6WrSzdkMLdazZO9BrZolqaFvX08Q3qgyof6GOJEn1h93b968TelLin1cr86ByT+2CoHOE/MNwD/pv8IwDju1HAFHN7BPgUvv+RPERfT5nnS+Cr+9YJFbL01f7NuQAzjq4H2xTOCFCpmlyl4oI7cBJjfNHnJCq2xDf61iReMNdZmNMdlH0u2oF9Ylm68ukLbAlQ/3hWPOIWuwWu8DGz5b3NE7ZokCR1d6I5yaHdP1uSw90IuZBm7qj2PKPkVsYOA6FhfLw3vV9oRdcbF6aSKGjDq6wcdVoCm9R5dSNnlbqN7gkR/M+L3urXRJ6GU1QYaq5PWqNIkJDDbAiTyx7sNhnHAwfArXu9hYtPPqYv9YuGij6OKN+ks2T63FUd0xXfil77ULZOA+VOXbQTOWhvvF0dWYrsCJeKwHG2hXZLF/q5dIOO2+2ABHN3C6AvtUFd45f6UjY0xwu/HGmDWHbqhHl9UK5o2mGyrZgxO/sL7M6LnQ3Oz6M2fUYrqPa1x47oPvFbabTy4rtjJyEZ9PwsMXBNP74sL02oUNr+P3xdXLb4FLOC6W4ogGzg3Hq77YN9YpsA/1K55KdCUMytxSoQ4vMiYKmFG1hLlNY54f/Z2lRvEKBSdg0wvrXlUHZ5S6lafax8fCtmdl3T2HSCuDzb6BDS07+g6l28z7+8G+xRP4K/2Fgr3iIE41HMO2Eg5h755lJPaLf3xuYjOqTZWwSc+m2X5M5lKzTxn++4jbjg+5KfNVn9vID+rDUFkvFjU6IqbqW6g3+zywAOJvIbJvOfyexzG/Xobkg0rvCJvu4X33xcXBfnos/PtB/5ll/0Cezi8S3O7d1nHUa1fbCBV721Skkv1A/rVNv4yF0vel9Cy+A5UpWqKjtZnWbAbzObrk9drtenmkiqk8xtTHjx9SqoBeXtviAE+su1PI6kllNYPDoprcMvKlC3Rk2KIDXT7ETDdFJfw/1gcyOrEkrfp76Dhj7f4l4Vn7Rwg67UDclzu25Asv4iOFSwOjciYqomoSZH9DbVJ3TmRrGKiZbGraVooXnwkuE2zdaNjOKvkPX0Z6CKnuhuJPBDMMWmk7UXptFY/xxhoJVi36dp9YfNPuVKAO8eQoFpp6wT00DRONZEW0T1y/fn1AwjayNX6hD7YZYcnwiOojVdchF7I3QTljSxflTBfeqDm92SyE/7v8bdAvlUm7pW1HMZN5VK2aZGseM747P9txa77rsGijt6CAqi6JOQ2n42ReBT/1c9/U81ovVjPYAFN06KtDftBE+PAxmtFmMfriZ8u4avBKth0BU6RuodlxrOtBW5mFyg0+vJrF86S8c4WJuPS9tomBNkgWz9kTFfhEhg9mrjZ1MZNPxMlTMMMV+/HaRxtS3XG1eJiNYW+MTx1ueAyZQ7yssu4m5HzMErdAt74m5DfLujmjaFX/WOqfsU5bILaDte1HcNwL6z0btx2sow8wQIE/4TqEY5oG9cYy+Qtt96be2E1q2rXpK3p9rDYUMQUHFlfEFtFD1zRt2W9MHspvxGHbklZUJhrCTF8c8sxrqru0A8osAA9qzO9RDU7KTfbD/TZXlWFuCGexfFgMyjtulxuOroA76NCdkqHtgbXqqG3GYPopc3pfLOu1NVYtwBpxgwZ2C7e3LMkwxm3elPAEW1DhNtIrq2BXsSyvLbdchh0EE/RtmN1A1/4+9NY0xg3eE/SZgqY8joZ0HSvPMFa131nF7C67iXokZs3aU7+qk7fydCGUDRN1ATOqzsXRn1jLtmrDwLetbT7qFRafCHKKvA9WDrXLl5JehS4COR9c1lJCRuyDxFnmaENoeZnvP3xMMpXn+g3RaB3pYrzFM+QaBVIe5dQPuZUNM8l5wNaFuH1+HHw/vE96qW6d3zhuU+Kv9qmubXzPBUx1EcPe81f1XUa1H5EJ+yTLRSEt1fngcleR9X+iym7buzCHH3k+eomou5LEh77J8kIgyaoOOq0l+DvrGpLnwvRh35aZ8pbQh/fu0xxWgkTjbWWMd+pVVPeFU142TPZXkeRkx5VOG9gUPN4bVfMVMlysp/P6iZb2ofOPvfNWIsFUsMPaVw2ZM6lqG32UxOj7s0rVdRpt0TM7rvhMobBRY1nGSJLkWTLnTf3wR7TztjMo41UhMxYdqCe/ttsGpfbj5Kz7UMmyiv2Uj4egujxkIYid8hpSU4GR2szSv49Mh9wXfNjHcSpryEp5i0jqs3cC1XlOG9/n/uij8FuXfD5SPZPJvEw6RxyRrTbUg9R+nHI9gjzf5FbcE7DJdupv9JIfJhJ1M6r6CrLyGimNLPJTe+r7/Ja1m0KpfZvcRy7D/iqQ9rZuY9tfw0T9NqUy5EmfJEgwm+x85LZCtW6RXkaJPUhp7ZARdhFLlU416TjlR7qPtE4QH9e9EpYQMtnkMkS0b+cVqPZtIuLO9vrYXgLSsUvSocj7L6cCvx6q5Fd6wjPtTUacCypfsFf5DGq1kSzWJ8pPAjJw1NRz2Lacd+gZFP0bhECvm/wrUrbzszp1vh03aFgPyG2C4OnHHJDGm5GnPqNuqq+2VM3q87GDxhZcv2694snYDWNSpfk4/qvgZljylzmOPY5NzsPohuHuwjxP7TYg8fJdB1U90gvINy2E0BKyOziVfiM0Wke75L88s0Itk6KQK/KsWcTjpEqnNm/fGamwKys/bpPaOYHGcTzCyivaJpK9ZJsppMppl5KC+9VyLH6joKq/iGyTHYuXIfNiBRWlclVP9ddQ8IoNu6A28rIlVILKbKPydiXyZ1JJUJ7f9quyo1xM8uOachklqmDpUt9VvGyjpG0WU82qLKvKVC07rGtF2w7Zpo+ooH1Vuw3ykoxUN287iwJ52qBpsmFss4Ka22YRqa33S85W+RCVEJ6XWTrlCqo3g0pQGXpYwilPLyV4ONmR5OSociMxk0KOHGHU6KIWqBaIdmuIDTvBMzxZfRxVG9JzyTZOmawGPLeSV9XvJ1XsIXYBZVUNEvJkq3IuYw41hGaoslXRj9tte4m6GYFmOjyWctLw0lFUSoj8opyJ1AlM8hKqvgMkJpFtOnlOLpODlNeCslr5oecyCgu6A5Dc2CsdGRlSSyHqlSggWcrI/GbIdWogY57XKZEY5hRIharnOY50rGKgg5qC71QCSotBQisZh+22o5Ta5SAvJ1DXS/a2yCtzEGmndr2cVK6dWwYJKb/aZyjxaVN9QDooEgNoFefNFM+251pRZGttSBffpLM6OVqHB8NRL6wxmrsRceDde013HXg9IIjrpWvcibAyFlNVuWl/3fZbkHinTz3qPRd51Ml1mkXoK8IOCH7XK1k8r9Yz6ySaHW6xplmbPsr59lPYCU+QRBlMsnTM63OckdrNpCRTabcuyTMYz9DnxvXrVToo50M5YZHnlQnFE387rsn5l9skkp2qOkqVnskibe1YaYkMnl5/GdE+8THCBZ5HAiEmLvlEtqW6lW5bUOjw0WQC2RZ7lyddI72U9HG+Mkpkh7KJfYoj+aCfrt8YrxOk8Wx7O/I/y4TIqvSq6pNOeS3q+GyA7E8maq+0jYngjT6p3hCVdGgTdnn9kGOwyYQ95WT63o8HSbpZvR6qdcJ/kpCOLVWVGeVtrJ+Y5/O8yeTqV1QBGdBEP04mc6bm6XCme1OQb1Qnyc7INp28KeRyMTQJMeRlsm9GnPeRx7/bZjkuyGAiEmUyOI50g1yf0C+n8J/9iRDhZ7u6DqR826+lnGdNblDMKNdsEcH82dZ5+vklo2S7+7HWAWj2kmznqbKO7+aQy4hjT1sCuGGWx14CO/4IH80ll8WcKOYmy+1z0+Dtvmy02YBsk9KWpM+qY6eOnMw3c4hxJF9KpO3DuLSvzgmS4W3GKfSBb5PgQ6xFudV2WfKlH7G/fsMYGcKniynpUImJwLS8yrbQs6AvZJtOXoeSPREPtqlEAqtCVqqf0jrO0gNUmu8q28yfnNmQJ37apDoq9nptKvprgLALXqSNQTLMd+yRNcS3LX+IFCPGVjxdgg09s9LKcp43Wsc1D2vX8tcQISd40RaIjxKUZ3xtk8vso7IudixyPnzSn2JTU1nUs0Tw0BxkeexvaGx81D76pELiAekJtzIdefpQyDQrgvKoE+kgrGR/A/rrv/hf/eK3vnX/r5yf35ITmkhWZ+Dw88+/2P3Mn/5zu7/3D/+P3Y/+6Ld33/rG57vzszN1yM2bN3avX7/dvfvwXg5+9+69Xjmh7M7t8/qCfBO3YYa/kuOvHXiaPXrcMkKH7WAnfOnvT+ffvn1v8t5rUr118+bu1q0bls/jT5M5IPam1X/Ha0QjCBaIfGdy3r19J6/dvHFDfYVpsd8O18yXH3bv37lPo59I3j67JX+mHG3HcOvWzd3rN2818bjvcrg/35pd2MegvaE+84lBiycZN03WFBAfihHxdPnYRKwgU5L6/DmoRtc2EPFCf7994/13ZnFyw/pQpmG1JwyDAqYBGyw235hPP9gYZBFOfOJbn+iQtV6edyWba+rf9zbOmTTp7xtp4qztChub8uIIv9fzQgFWFP3EeHv3zmyzPE3U2GesfRyEPDDAbwLwFzoxfyFbn8SS8csYNIF2tE5ODZNnc4dkJbm8PoksfFrPzdvIY/6SbfDzP5njcwt2GeXuTChaPEElnxd9/zb51OfMm8rfyi5pqP5i5+OAmGEu4ZwQJ//65L6NXBMlfzKPwdJj0wpsc5PYVP+Ny+qt0SrAJh/j+PGGbANauJgPunzGZdfwXtZcqccLnotXmU8iRtzLW8DnYY9/tw3ZqHFu5xzmynn6DwMZvjFZJhM/Ih+7PEYosRmgipFliG83sYOn1gyMa7MP1tevM4cw/7H4zGVFeq7NzXasT7CN47Nb+JHIQBfOq9SYy78PNi8zrhWPHzT/a75inBn5eTxVXYjQFDak8SV9SDdKrq1Z6D/mk+o8EDIHzRwsNIREiTN/2trW1kbYxXqPvpM72VQY49mH5jhgT6yQf9NkYV+Ytg2MGT60FK8Rv7b1Ca8z+3oWWd5/1plo5k0MS62rYAze2jmcNSZu07nbPrE+4bPN3OLOkh+TT/GvEoabrFXM1jheC8bYK7v2eWsxQnzKHvgbGAN+zoGmyHPdY5cjslAbu2IsxDUQNnFu9XGw1rZaATjxdQQSOtela7xz1ifJTvqOIL15065xrM6Zzd+MmRvMdQbm8tBR86GN3f/fr3xv9+Tp891/8rM/tftn//wf7F68eK66gYILBM61nCd+9/e+/pt//b//W3/DshgsEKqy4JDKGYE83UGfrADlUSfSQXiAPZbqwvrb377/V3BAvXgLmPyWChw+fPjZ7qd+6md2f/cf/H93P/JD37QL688sSG/ppKQ51ByrBa8FEkEd0CBVZ28Mqem6xh45Ls+rdECdFUCOD1I7MBl6ioCsAb6parWfA2RJHpB/nUPNJwQXOM8U5mKcXyXT4P06V/MRGHubElymEfxJI2YzWfCynUTYCYRXUCQggDx1X0zoG8mFW+a/Oo0fU2orG1to9pu2So+ibjYBfrHLBBnyivZYFr7tAy3bpU017Mj//ChkaeMtm2JLspoch0Fd5yFZ+qvbY+Ne+s1kRbdpx0GSVYmr1ViFin+kC0Am/dYtJ2eh/bIRb3rs7MWPGbToSBZgi/5EPs9MwqR6ya6sbtjmO0+vRc2+lpfzTyINU+SNGGbF9JOS2kWfkZ7CfzqCv6clWNBitDaqyl+HsMr4yofpKJMzxcbZqlgDLgDrlvW43sc48O9cerpp20ayMgfgUX2XMmAiqvEWGRtCPYg4syXsxCy3ba2szA7xqo99zNk4ID+J0Y44zZutgGTYnhszik2zqbYthCThgZWyaY4fXTB/iX+enohcw7Ja7kNMA9gl04pyyhxmwVi4R5sIufLxTBv7AKvKj3jO2KrfZrHvr9wsSVZ1TXOZSvhuOXIGGJfE0X/KS9d1CZ60jf15/3otro9IRb/r4YjNF1x8/9qv//buxctXu//YLqx//df+2e7lq5dqkyPXIrCPC+v2FfBBwR2Zp89e6gncq1evd+9014TJzZxGTEl1NgxJdwkd7TmRW/pE+Tyq/OQH2iuWIX28qEG2WUUVJxB7Q2QXSB5g38ovUVteVcaOvNgH2cQeE0WHqDuH2LQgP1p+o95CIk7YK0aUYZsIDna277WlhyrmJTKkCDFYhhqQ43QtvbJDEZNE8Owl5zJKwP0WRw7n4fn+qdtsQW6sUo10XqeXbDOdfBqqfGt5sW/UU4bnFwkOrbxGe9uw1xo7VRFSQnV0GJ84zmniR7KuVzwF0spPdTxre4J/jGM7RgnPz+vMo7phTSqzJBs/PdZEPn72ceAVg1dNtmEMQ3m+s+ySbTxdRYqAdZ7f94l2ywjEXilTJPoQVaLeKNlmlBSckDeSjwKW1uEGBJ8YBzWSryTHbyhTT3mDNPzhL1DVF+96fGxFbpMfaR8FyIukHxYp4rhU1ibbsrFtHY9KkV2RbRrHXWrz7SWqK53042MJ0jpSOtGkT+I5SJGqMa/9BLJNTWwsEyjpx2SFrX3kleZR1bYB5AzIUo0plH/y44CnkBXzJBfBdXuDh2MjbyqB2HvC52W3w5/u6jgnla2jGsmmRF1hwxT8tM7LjqF6nDtIkQ9aU2iiOZ92WyffJKQhH/UjlddfTvYhAZIhlf/IGqX4FMpsI945sUn2AA85D7qoT7X5lH+a+ekvbapdph+J1PccUmgqSTfLC9JFtV0Y88T6tdHLV292z1+82vGWXgnl3O0hfQdQ2ZT2ObEaZr/4ifXtO/d23/nOv7/73/7pr+6+9c3Pd3/kx39od3Z2trtz+0wX2LfSa0e86vTuvb+Kx51nXtPhdfAtQSfxak687vHmDa9hfJCcO3fOrZ+5o1kwYiEUGLbnTsnLl693r1+/0ZP6+/fv6FUdoABrgfp67WQUrcZ2iPrIQR7g9TheY0GOvx5kCZq17WqxmgrZZoHuOuM/z79zfkt9uMJ9DR0ZVLzi9Pz5K/Ubr5Ocn58pVvTKIa8jpbrT0aNd6pQ3b97p1RSqqaYZx2uaxC6vsK2yrQ1kJP7cgHr+4qXF5m537+7t3W2zU90WfbcRmPzotxcvX5p/P5gPfdxxQsafjRhcYayPApNmu6fPX8o+eN+7d0evIWHTHNOYaP1VKUdJNXzF10xevnyl+rdsHMQra/62zDaOVJ+YBh/eEy9v/TUyPmnSx5/Ml6q2FYw18xZ20X+vbLzzuhxyiJeq30qOmYRoaErbH3Mm40A/ImIxymtkuI/xp/4TvE2fSI1Zi2183wd30TWdRLGPO9TYhp13bX7W+WBLPwIUNp4aB3ay5vW8M849Jk+vHVrHNV+9bWGujxOr16/eyjaaI4/4YNydnd3UArzGXAE1mIs1Dsz3WoiYP7HrtvkRCYwBLvI757wZgA+tuXGu16STvrC8Zeeb89u+Vlgjow2dv62/EIVtEC67f++uzndTZE2JRyBOtrGu2b2x2HhmfuRchB+JSfwLjU0nc6yHHzFPPDLuONed3TQ/Wj5jmzkFx6/2qTUXD+PLPPnC1gwc37/vfgRun5Lz0KMa8cYTqGfPXto4/6DYd3tsXjbbqv4YNW267fEr47wBwLqIeYW56+7dc712u2Vsyp3aW/+ZT1/aOKfPWDPcvMHXdCxWCJaWT6fGYw5ksF7++PGaYpLzKqjGeMjYzjyB+fm5ncffvDU/2nyFLHS3P4+XVG8KQjX5zJPeXnxYY33cvXr5phrjsYbNx8GWYF55Z3bFNQLH9Bc+Rd7qWKG56YwNxCHxyLxZfUXH8pXm+mBL20yuXqk3ezAB2dioc52Ng2qOzs1bIZ+Hpow3WBKXr9+8MXbXdw9sbuEcR78Ge/S6YWMD+eFf1hre59c0V/C1GMbIr/zab+2ePH2x+9mf+cnd7/7uv7LzzivVLyFX/9K9Cn7v3oPdT/7kn979s3/53d23vvXF7o/90e/YhcK5JjZq6ARpIhDCSYQJgkGjk6RdnGk0zUWPK3jtgoslDRiC2joc+ffu3dbJxCfZVHkFqsWFBQcpZPG9ACZaTliPHt1XcFGopxeyfj3ggjxOyE+fvcBgmxBu+8LN5DAxxPcXNoEJZIAiD5/Kef5nPrXJ3fqYSX8V1JxB6Avupzao8COTD7YRK5pkbeHBIPTa9XYJQmNuGGjxG3ZZf163i09iE/nLJXQRkwo3CZ5Z33395JkmPmLl/t07ppQv3nrjZbYy5lOTxSIHWUxaxAd9xtjGvljwrDFUTTXBWsp4ff31U02UnEQ+++y+jQebB0xE9fWIjcD09OLFa407frcBu27ZmGOMa59ubK0CxiWd6SsWpowH8vnOOmDRwQVhxOYWYFZhQcV33Ji/ntkihxMXch4+vN9YALhU33qOb6cCtfn+JQsAbIRvfLfurl3E60Im1d0CzNE66VufseB48eKlFsYP7t/RDUlidjImKIYv8Q4n7sdPnu9e2lzGuenhAzsfmI2MBf/e50b9Z2ywkdjk5hlgDISs8u+XLESyn/Pc48fPdG69b3bhRy7SkLNFXBITr2OuVIb9WawQh5xb+S0MM3kjWOwbb2IEucQl445p8fPPH9gYuG35qepEePWeRthiHxbXL22B//Xjp7ph99DWC/gS/xEfPi9vA851jLUnNi/jU+aquInMvMmYQ+5MM2ukhtiFD5H35Nlzk/dCsfnFZw81tolV5PjqbAuYLLOBBTPnAfqQ2CfmkaOLbNZF1FxsXBdcKMW8wrqIcYB9zJVczG8oSv7U3uasx9Z/3NDiIumBxcrZTf9+KVSNuxXC/fdtbK40HjxMYd1AVz14cM/WDLfN1zaPrOCfLNFWwDbjz020r2w+Yc1w+/aZLpYYA9fNTt002AC4RzFuxrFeYA4j7yY+tARzCzftZp0PxmD2cZGXXyMQM9j24OE9xaf37wY24keLQ/oMefV6y88HXGONYoYa+NGvr/yC2r+3zg2mc4uXOzr/sFZfZFmhEWuEWC/wxjLnOs43X37xUDcp0jBpIPLEzvrYfzOAC/M3Wguw/+5v/M7u3/z+9+3C+id2v/br/3z35nX/hTUI1fZxYb1h5M0Hv/jHQCdQWPhxYecndHyH2X7HXNonEzx2Ne3rQOVzqOcT3rNKVZ7ALm+X81pA8MuP9WNLkpF2trGY014LjlS2lrRLMitwXBXW5RWt+OgveIifi9FG6Ymf0KVENiHgo/ixBT6AkwnwOlm5kW0qHZaQ79IneGnj6ZCzJdV8CYgMyo8y2ytumm1Fsz+JDykOEiwr8Wz6dCnZJvFx5tonkKYf2VsJm0FSPfGYQMlPAaWivWIqq7uQWNjEyUPkUnwfslTPy2Z/gm8vJRn2qZDKlKXyVMcTVf5UirbxAb6lzGOEjKreakq8JAUCkT9TzoSP/hJfHehMbCXK9LItxgHU5lMjz9fhLKJNzrdBfGyfw8fGQJsZZBtPSxHnSZ7kSLb5j7G21Qf2aeyGnLjE9Cwvm0O2MYJBl6yGF6d0QMXaRHx4usR/KtnG0/bR0x4Egaws9qtiMj7puNI/gTLlxRw59FHbaWTsbI+AWpiVZHNxihVOgaq3jsQz8cYeyVehV9FR1NsHSUZCOg5f13WWf/QH08QT1MfryTZG8HPKs2LLdBn5dUym4ozavKeSzq98Kl6pLOW1668n56kEIMknzvPKmvARr2GyahXku2jXbt/3yetMItddCNmeqR2bcruMSp92nRjPtg+7HHV+o34i2/iemraP60Mu+rk5xY0H3nDmYQVvO+qG9whC8j4w9mjGtXdEuk1YcP0v/sK/9wv375/9nP9KMdnjOD8733372z+6+53f/UM96fvs0X290ssrhNzd4kKCO1DcyWQQvX//URffPGGKJ+Nd8tdp+ghe7Tz9+uS16+povI3D+aVBDs9vn6mz6LzQpd1+Lt0wWfBBLp7iiRJ3ibCb1zUJEgLD7/RZHauku5kZj7kUNnKXDVkw1V1gk6mnumc3dcc7fLjITuPpTzsg7vb60zMcig2A/e075yb7lttnGUt9ik3w0Ksx5knuknIHGtncuSdftpld/tRnhV3ZMTI9Hs029Mco+yOf17o8fpG3ESHfiKc73MnkaTmTyz291uW/ditfSrdazzWxir8YDzxBYLK7hR9TXBInihurt0qGEe25e4487jpiHzHPOOBVMtKyLfVfuy+alPxFXYv1hg+N4MP8QVzQd8QLY52vQ3C3Gz9iF79E2W5bppIOToxxl+dPIHj6jx8JFeYV7D63MUCcYvsaP+aEXGxCDsCf/lrlrd3dOza3WN9tIot4NNuIQ+YU4M930zjQHO3zeKkvFpHJ1DM027PI1uvFJp8nI8zRyO3oWaA59hOjyOBJJE9jiBWeaHGeIl40Z6bYXOPXmMs8Vpij/ZdS9YvB3HC2ccDTCl6hpn5HltVtHDco82HyEbyRyZ16vVJve57y8MSAeNQ46bSbSi7X49rmEeOtt5ZMpoWC9SH/bcO/zoX/0KXWdTlpPjFein/78NQFPxJ/PB0/s5jcapyJ0Bs/mp2sF5i/8CfnN14Flx9j/lKbtp/mU9ioJ2dmm/pJMcK87K9Ou7ygTN8Byv2CDI1Z7DMb3to8ydcgGN16E+WcOetaFR9b+RR+rPmQxfiOJ3X4kbUKJPtb7XoJ/Qv58MBv8PW5kmjxV66Re2b23WU+YWxvNXdBJsTTPJl/oz7Ev/EqsZ+bvHyINE8U8oPCR4A944+5kjSxeefOWfoPA+X2y8n8af6j/5jDWFPGGOecin197eYQ57hoW/1HHfJvECv+5gbXB8PzV1uHMuEjjQdrQ7Cw7gOcE4hVbMKn2LrlPAZ/zt3EY5xn4M85lXEwp+9c/5y6vsCuZFqyzcZBeuCpa59Ub5OYYbwZP+zBRmKTvAf37/nbN/Kj65b7NNLsgaX0tNlcpBj4wddP9Ybsd374i90f/MHvWAy+Vb0xhL1Pn776+3/3H/76L5GVCMR+Fo76xBoHhbPofE2kLG51cc0k45Nq5VTqU9fKYhIK8pMY5AuePiJI2uRl1tZ4Vx0nch1z3qX2c6mW52kCSGGCjZau7LHJ6KbVuWV+YF+kjG8vWb2Q6bJkWhXcLjPVZQKM9Fyiz9Rv7J1nLBZjsPjAtDLVW+dTTdThJyP6TraZrGuWrws2q+Ox5D6o2of/plDVjv5A5xj0tpddbhNp+Tl8MJnwVZki7kRJhlvpdvqi2+vh06qu+C4k4xntkZekqe/Uf5y8kl6dtjNI7eVj9x/2SJL8aoSM0EX1vN0oFeslPypW4OnyNA5sY+JNVox1r98mL8vJdSsSMpIcCJskDztlL36seXT1XUbiZTJicS25fMzG0LnUrqLw8xglu1wO/F2GZCGfMQCVZEymrv9jvEmenfKQh52UeR33wRCVZRXI7FQb/KjIJFZcvvsy163Qfgolf7puxsfS6jdkSaL798Y16ls583Nq06A23wEKXdljj8PsYsypP92epk21rW0KX9SUy+GY/jJLjDxOXFYlY6b+feT8wgaTozhx68jTzcFWm8nU9rdRyIsxQIfx7SZ6j2OfJ71Oh98CCt8qHjEskcYEcm3jsqgXFHoOU1MO5HzwWXXOsU3ku4+tHr5otV9E8ic34iwmXVqaJ0NWbUu7H3op51+R8dHclPyEz8QfmUb8mb3k9fPIyfmUqO6DIK/v80my0T4c5/XKcmoaqyM/ySaXRRxWshh3ZhevZpfazqLM1xEznNMCyNM4SD6eYts4wQf7ko2MARfm4z2zW+d6yXTZTQqdhymXTTvxj3lSe78hlNfbgrAv1gx+XeJ6u6/nyevalXglIu32MI+YD9nLlyY7rZdUL/W1yPgsJcnCJuOJLPWgbfwmZDNW9KCDdkkm10Lk6aFguk709b3b4jGQYuKIOO6FtRHO+mgLJDpci05zNOA2gTvIj3NXqSuUkeeuQxLrQHiQoVG2JQp8QxY2ppArg6KpelX1yg1YoHoi7bcAK4zkwwZbvquxlbxoH/yApRGtPcek23Ly+rNgjKKDjIc/G8nhZdq2ZW6GJuNKgy3l5bxafKtDS2wi0phgA3PAfuEKM6VoXBXk7UUFE5VEK5EOKxBOg+N8AbKh18GgrFkO6PLR3J2yeSopDIgbxjRlotZiMZMAd5fgz8wTLDHLZSXUrCtele8M1bmHPdmrBTqQwV36PoRYR3+9Uona2qbJI4eXVG37K85Hg1dI8D3bkr6jGGmUFyMe37L3NPttDKz4SGAmNWcfgleiozOHJrIRMxvJEoyPzqf+l6GVsVpeoTdKPLO5rB9NTXP0lxh6+Q62molR5TeHe7YpV0fVplm2DInHCE+tARM292riXfEtq7AY8M11rtKW+KjF8zYCg2/NLeVUAgdmLupU9eahjydTS7CsJTeF6IhNytbNDasaNwb0loIdV+fNI+GoF9aOlgPjUPt08k9FHWTOI7mGGugpyLMLxfOhk1TBOEyOE1hJKDQTVbMJbaPuEAVKZVCgr+vcxnLboOlASq+kLkrCJhI7IfIaaOkQdYZoRG9V0WYcOdu1VISpSlxGaG4FrWF6hTpYrEqBXMkhAoU86e6POjtQNdsUigSVzybb2lm+0j+QJUG3XT8NolOhJXcIbUEjlF9I98H9PZOK6C3ooM1uCfUh96bqpspj8TsPwdR3HUjwchrtNjNQNg5WciSWDQKK+3QQ/hIaB812a0kQ/xDSKFmOXEhG7NpAMrZzad2YJ1ttJ1MLhSwhzPab1r4sXUO9KBS22xaqjIPzSkr2IWwsCpxDS9DhMaxtu7qazESJR5sCnTLbxJw05tfFSPyr/SA0IpJyK6kXXUv3GS6U5RLb7Uo0BXqKa1dmXj9JiPGRCRzil8scIja5DU3UqxbVaTeGJmBitRYqqRUqkenJHPNr8bzbaNbkcSicwIV1jXCcvx7gR8XFG1kpW/sCpeaTyeU58qIG8oJEJdlTqRcqx/Zm/bUknSvlm2jkRJUBavAsUJRpX0JWp49Cxhipfh9iXLXaiDx7FrGJvhFiDzKmaTdCdrKxxChZ3TFQr8V8FVX8cigvbKeSDtcRrGybj78SVG4NqDWJbNPJM5oEq9jQsUUdpiOkdjoowUqyulMo16VDquLbKaBW/QpYzmOcQOz70G4ziezEWekiMt1YaLCnwgBUvgGNyQFMLZzc4wKq4cO55CwmgbpraBRWKXTq9kU/5UJYkunHpsI5VQWHcrP6W5BEtDJdt/TKoYjjhdTizkb7DGnN10Cp7VTyTQLM7bh6ky+TpZy08f0GZCiYI8iX2rPpEvlzyDfDUI1ok46X0CxYg7jIaRD5EyhvpOOJaLfto5IcEejrvARVtc1qSryGoGixylF3DU0Gw8UaBBWZTaCqbQXmtfhxUs+Zyj/Xp5dSdebQOL9IjBJ2rrZkTAHF9kYVkxHSjr3IM9jJLsnWRmnL7ifb9BEV2E1GtMn2kdYxu5SXkwqKwJjD4kAX1lieki3oxJ3SbQfIWTl6HdfFjKqOkQaz+Y0CjkE1eKXhKNjewFFo8F5CTHPlhsYbq0O50m2zrf+txyiT0wqSrbVx87fj2nbnKGdroBN41Dy6u0sKWN7R9eqi6+sTVHIiyppPt6dU05fRZahkc3cZ136R67BC123M3NxZg9iXGzfBYV1RkHdoBRbglFQ8oi5bxXGXD3ONz3D5a+f7hzvzEC6dJWNDhaa4syRO7dgUGRzCYzWOdBVXsD1lTDe/6L0LDv91vv2g5a/L6L452MM4m85yHzWvsG9c9cW+MeRhyk6nB5g+T0uj4+F0fLAnTY5u4FWUnQ6m98Wl77UZBh7MFz2CtpTfeCB0GdbRBef4U+C44T7RezOqTkGXlee084sP6MhLT9prlCruB0e7sA7wmpZQdM46R1ysmMdWt1d670H5YNlkfbG8NA898bMurA6GC6LmJ4F99cVR+7gt/KSUGcdR1T0ELoCBl74Pjo4rD58OpvfFsXtt72/PTGK/Xx2Gudele/bEwdBrBwVBWyHj5ckZAmZUnY8FjBtN9qZYA0e/sL5CoHCBu8eL60PiMKE8EUdX5qS8cVy0XHHlmQOi7ewL5nze7NGP4VzhaPgkvD/RSH3fMqW3wzyO28pvctvetouG6R648tW+cdUXvcDgJUZbm2nNZjCfo0dWt9OsyKeHeZ/MRn5fpe1wIhfWbuiouQv8cdLPY6VcblRoe9JaX1xsOJ4+8DZF50cAxjBdgQ1VPU0MGbjyTZXJmCjmk+6LNZjMd74C/BaFhmA6vsJatPtgX0Fh2CPrTXnP4OXxaA0OEJD7dN8V1uFU+qb6fYN9xONsI7fzylXst9DnkL06CuYTBcyoOoQ+Fnm+fnxtCA0mGyg1gBN8Yh0GTzX8oi+t9jgBjiGTeTjx+w3oXmwsll8A7rsAnJNbwnjNjY05NC6Q+hfN07P1PbqBKxSIE+lBJq+LFgn7xaX3xgIDdU6ognGth07Uw3tW6zStPtG+mIDSEmXVfetVrtjCjxe3LzbHmCso39BdXXYzmVcM6i8qzOSwHg2B+5N+ehfWe7B1bN11kHXZSSLd17TNwQP8EoKnFuVYmu7d/pqfWg/ty94t+uIK22B9Xyj/qqMOikvv7jUGrrpqCVwF9Olgel+cYq9V65HZb9cVcHQDr8ZFhTmuoO6M+mNVm+XTmOc1xmuXkFota9xEg8cWDLs4vQvrfAKYPBlsMGl8olBY7Se2hCbrPQo6Nsy0td+zuzjeWaHpUY2cLnxval6cTt4ztuuLvbh0hOmn2o2fqt192N4fp+vhq77vx3zfHNibH+MXnhdiYdPtrDywvy4jCi70rHZBt2KpRjOvm3PS2LOqF+vHy1ZcP5/0pfeBlfMJ9upmxGFwgSabfePKFVeYiZMOma2UOykj+5XZXs0T7N2jqrTc9yfoyU8GJ+/7pCDvJ16/cX2Th9eHxVV0bwZcuaE7u+xmMI+q7f1k9DWYyGi2vOm4WBfWg7hAs8WRVI04Sv/W3g+usB69rpzu44vSG4v1PLqBF8XDnwKu+qLClStOBxe1L65i6Gi4aK7/8P5DSs3ASRt5FfyLMMVtM1zbrMrRgfplQMwkLfak5ifxHevAKV567/vuIewlwjanaP+FR2+8Tg/kPYb8Rsg1XKDt0Q08fQ9vikOOdVw7y73TK8/ttf318p4470/hzXGBVC1jzIA9Gcg4nDYW+xW48L6/wtFQip1ZPwNw9OBrKnBya1hT79rRfbQQmd5dE+YbRYtmq25OhT72ffkgyobqJORVJlTfHCdzYd38nbilrthg2LVY6NDU2eQ3SUoIcyv+622AQ1CFfek/A4MqWCE+lp/3qOseWS/Cqelz+fBpeLgaO0qv/D7dZMyVMr32IbQ/Ki6QgetVdQ7HNFmRigLsMhJiPxFUV9sJ7aLucNUJjK5wcrhIvaZzQgr4ySvMNQZu4pwuk1PyeTwUk19PSbE1SHasMafbtsStmdcrr1Xgh7YlUWh048aNlGqiUHWvOJkLa//3RekgISaCXkyeIWrMbdLTf5tB/DcSgm0LXHJ0VP9zcc8IP2/g6oR1em+nRwvYuDfmCVP9OFOPbS8I+3htKeO0IMts8/EDCyllbQ7Ywtv5TxUyXZnpNQ+AgjL70O+kbM5wqnqNo6s5c4ty2Wxg2BCL6ew3UGSfOHH1joUL5RZTFn3jhusk3Y9uYL8CY6rtW/Vq1WeCQlZ9PryYaKxkN7ADFk023ZxBZFX7IraXW0/B3PprcNQL6649H3tfjZ5u+/jFzpzLoTl1l2KNDNoGnTSkYFPLuKCeONUPAxZ9bDZg38XhPS5/dcS2jLPDvZibY6qAvSuyBofvv4PgED7fo4yTDpmtcFQj28L7ldlUzaPYXBA63fyTBLPWcWauwzkq7DvVGXqNJ44VbvLlqTq0gxMflPJj3KI4cV0nwq3AotZ/tllpXtdDzaNrdtwroqegy9PQy6SJcrWJjWfghH+87JizQC17e5c7GtZxMGKu7oZlykxo0guxyXiJtZ5wQZ63GYwfQ8f52saUlry2IMvnpopurMw2LBqnwx4E/5FqEyErPJmjJ7uNCVUKsFbJb2FD54fowsZtjCwAxkYRK32G9OWX0Ko7xHY6yhzI/fDB9hF/6wWtxpYqBK9rFgD7i4G5WG8h3fVR/cZBoouII+ott9kmQp8Y8SVAGtMHxP7c0OTs9nqexoSZW5Fy50Pesk1pfIV0FVFHR32Y54Xou+i/w2LYkm0QDmsb2DzmaK0P5Ef2fjgZK8X2oOvbTfo62sKe2C8FbAn7MXIi1gr39tVDCDuc48cpdb1cTnVK8wqYI+u0EEpjEzZk1wIb2QObBisXZRgRYMXyazocxsfd7dt3UrqMaXzWIYXDMdE0U0exqQ9mouqxXgzXqGWOc5oPBn1I0ATAQcPMps35QEWf7XQyxmLGpe8+oEvqlMqR8racgWC1IbtehJySrInyl6rp7bz3mzy2i4hpGLFghoF1CHhCx6vjotxeuVVRSmSua5xM1qKHTzd7K4Et7DMkcp+lfRPLbOprxQV1A8gPqrA/PzbE2FHzeAYmqnitFIQrzVPzxDfXf7Etq9DVYxtY3+jiIXMWY1qJlrSsyhrANefs0hNz2/WLWaaAWqkf6/YdTstYD8MFK7kJYBXsKraW0F+MsVafAcpXTtJV8wKblmsPhP0L9Dj1zyBWqsLK1iXsz6bagkxGQ5zX0FyQmzui0pKwykVMvW8xiq34TERttkdH7QdLLPDJIOAXPGGf8fd5k0w/BimnF0vngmWtpuOwF9ZTA0YRalSqn7IV0LbpJ/5fX1Cp/Jq+1w2Rto3xDYGx9w7w+mPyphPsa7lI0abeZXW9HvWb+ZAKWnlDZBsj/aVNgsqrpOpuQunjUVyHspeT2E6WbZwSEvuUKLdZRN4RuYQGqBOCO20T5XE3lWzjEhmxSayOIRV322xBoDMJJaEUO7XamY8qapf1kU1FbIEvrOIoZPTIKtLQuK/5BEiJqvJ2mwWUbA/+jjoFQubcWCgTvJxf7nek0H95H7rcrP5MMva2T21bNjk8v27TPwfn1DsueLpYyQwJBjOKE6sv5qhLedZuNSGnFlpdolFWyQvieIQGx0TNiw27BqbK6KWcf80rF6Qi8pXeIi6Dn8tx/mnDvtcXS8l4wt4lKR1xT5lTqjvYF3PJZdRjDEEhK+TGcVA9R9lG1CzPKefh7NNGqFMGDjb2qwPrsnyOsjqzKfe/9s4PxvBGmo83MnI/xdopHSo9l6Jtk4TUiRx6frNt7xw1kaJtA1m5U8gu6zCZwr+yJpk2xndp7PCBZ5IlQRVSWV6/l+pxUSL5LzsfuBiPloDKUkzFsR1OsC21FTXLPLPml+/Jr+t6ft52NiW2bSjfyqFiuxUk7hEglS/zOojNj5eQVNdGx1W/+Tmcn1ev60Udb6N9UFXHqUbj4Kgo/4RaDdnhydquFrHUv/4Xf+Hf+4X7989+jl9lw/Auunnn57d3P/LDf2T3vd/+g92jR/d3Dx/e3926eXN344ZfPbz/8GH3ATKfv3//QQTv8/MzlatsAr1//9F4DRP13rx7r//zh9y3luZmCPrcvHlDOjg/AsH1IZ0TizxktfNLFLa9MzmvXr/evXn7zmTd2J2f3ZKNvJr9AX6qH7JMN8vztOsj/afY99F5vH7zdvf69RuFM/KuM+MYCGHkuqyubbPJ5L17+373xuTBz73mW/x53T6h03Kq/SI/vnI/YtNN6zcPQx+sVi1rl7dfRsh5a4QNkkKwmDx8ilj6t9QPOXX16SNi2OSaLfTdq5fWfyaPcXDjFrHpsYcq5faUud7T5FJ35z59+Xr3/t2H3XUbk/GLix4rbnNdP28/h96bTtbeeL18+UrxcsP67/y2jYPr1zUOrCjFitdzecMk/7fGBfI0roxev35r4+6N+N1gzjFZso2ztqGp41KyHjP+76zv6nFg+ZbHSGAcMNdZdtZmGfl8lGxPc9j79zb+zM53to+5xW3LfCV/tikrL1DIkm0WI4wF2WRG4V+mlJsWlzGflPpiiMr6eBp5sX/z9q10ODO7GO9RFx3KfOaRx6XpbrJeWqwwn9FnZ7duqf+QjdG5fsvJeSCTOfqtETKID8abCbJ5zcaDfbzuPPLzEunaN+hPXDJvIvfs7KbOd+TLvqzuMnLZzJP0F3xj/N6wcRaySufS+eT9TqwrRqzfiEv6DNy5fa4x3n9+rn1VLofyOhHTxHf40WLE5BOPkPxoZbKbNrGP9lCmjyXlC/gF1XJtbxXCXy+tz96ZfVwsXE/zsl/0WYyoTs13Cbke3mfMk6/MPjvY3TY/3jR5plKyaxtCHvyw6YXZhq3E/o0bthYyv2Ab8PrJh5Jf+3MquV89/c7ObfK19VucD27dupnGuNfL+yOorf8UquOc/nuj+YsxTaxozYeBJv9jnOsq6vIaJxsHZhMy35qc128sVow95wDmMJdRareEwqcfbd38zs7jFpsml/GNbWn6ElXn8QHy2Ov6PCjGAHU5jzO/ICTmR2KFse7xGXxzffuo1iHPZ5xqbrF5BfuITeqgA/0W/af5wPLW+dbb0nev03zCehbbgF9fDa0Xchumk9tm473K8/F3084JdJz7uyRvDhkP+g55iR/nujfEps1bzNGsM6Mee8JGsjUuaMtew0REHY+LD7uvHj9V7P3oj3xj97u/+xuK+ymAL7yePn319//uP/z1XyIrEYj9LPhs1Q/Ko06kg/zq1y/Ob/z1X/yvfvHb377/VwiyCIIuTMdMzQcPH+1+9s/+wu5//Xv/cvej3/nm7jtGt8/ObFHGRdE1Pxmb04ikdxbQBDW8H9y/q0Er6TPMZtCVYYysiIlOHUVQ24Blf+fO+e7u3ds6YVHNFzldXuT38++CjmRDgD179kIBwcLmwYN7mtgZPPgA+DaBvJYYPxyWHfoh59nzl5J/57b52vzIwEW2T0wGKbcOyKPPOIEQ9Imxyu7eub07O7f+s8NFktqNzCUMPuxikciJ/86dM7PHLlzMpvoiewMkPn5h5osNFCJOr9ki4N7dO+nEtciyXsCPyefFs5e7x8+ea3L/7LP7u9t2cV3dHEn7EnTilkrT9Irx9/Tpcy1QuTA7u2WyzEb8ecsunISVZqKT23Zt9/jJs93zF6+s/2yMP7xn8rzfiEuNhZmyvHqzEXxg9fLlG407JncWG4w5/Ki9yd8KyGNO8cWGL1Q1pxlYpHJzBH22RMybyHth/mReI040txCbBLEHw0LQ1njY31u7cOHGIH502+yiyfrrjs2Z+DLc77s1Mg3W3BcudiFjNhEr3Ai9d++OjbvbOLsaC9TZCj4ObI62uYVYuW/nH2KUvtW5Tq5IC+OmwfOQuoUbTMQLiHkZOrdzY1xozEfdKFLozPz85MlznVvvmw/xJac6yeQibZEhDnqC1syV3OCJxRExcssuXO7eu63F25Z9RTzEOOMGJPYxvj777IHGQK8shU3qgBmAH3HAeecxfrS5kvXJffMj7HzuSpVdSANz/evzycfdUzsH4FMuqs84v1lcaI5Oi/y1PqV52MY8iTyOP39kfrR5C+5N2yZiQC3OLSy0Hz9+pnF+bjFyy+IfHZhLOK8Ss+uBEvDhQtBvvGiMm53sWfM9uH/Pb7Zu9E+Ko0+8Wz7unth59cWL1ybjhs0nth4yW6sLqNUmmiytY32ufPXmjc4D4MG9uzY3n0ufob5YCuYR+o8LedaX922ME6M+n0w3bGhcVDFgtnEO4KYnZ+y4btA4SOuiteOghq9ndRPZ/Mq1ATdlWCsw1pmnV8nKm5p5xOHzFy93b82PXEzrXGr5Wqtw7bMVCAPTmxuDnMt148Ps4rrEz3V31HdF26Z3ZwX6TjKITfs8e/5KsYmMz22OPj+/ZQpZLXgn/l3Z9ViiH9CbvvjN7/3e7vs/eLz7T//jf2/3y7/8d4zv81R/GH7N92H3u7/39d/86//93/oblsWkACHYLl60zwnk6Q6Ix6MB53DRxWCEcM47O5bTWHyyj7pp775mwre0baaSbTp5NTlj5w0ilQpSIXWrw0b7unwO2Ya/BjhUOR/bs7jRU7Son/KjPQ08Wef3ky8Grbo1cI/aIVuRb8nL2ywlMdKeZBNex8tnUmpbU80/9skybV0Wotrt1lEHKcvLN5Yn5qS1q8ACS3k2TqJep20iwK5UNkTGmZYiOxTY21Gj3nIKnSTCIf5MTpbPh/LYTyDbOA9Rqwz22nu6g0KbNRQ8u+I8gyqldrOo/bE82/meRKIoU7H2SynNIyJZwSZtQVMeh9pVbZaRbcQr4EnK2KV9Qql9L8WnlG972wmcyOM8RJ7q2OIt6vgufShbRM4nZARIKr+qN5c4h/h5RMdw5C+TYesZrQhUSoHKU/1FFCO4BmkvW8u7TLaRFD4uzMmLmnUbpM9InRalBjXlUBYb9n4Ob7aNsibPqaTGgSppZXwK9edT6AbbkJcEKd9Iyag/QvEplQXpIwGJ2Hq6lhX7NRR9wV5ihEi6rKB227XkPF2KQ0cpq1t/CTmfgOX4xAUtkOEKDrerylPl1EQp9kLUGSDbjNZTOTdQ7U9p515BVUTl9oso8RXSXnlQu+4cik+xrIYfWw5/7XprSFIS6Y90jqxum+JTKushq86fpZ23UwJlqmf7OK+STV6qF3tHehJuF+q6hnzv15HcJCjeCDggci1LoDzqRDqIi3L2i59Y33/wcPczP/Nzu//ll/7F7ke/863dj/3ot3VXmbsWONNfn6zvTHAXh7tQ3EVxpxtt5D864q3J4O4FpNd8TTZ3bW5Ln+s7ntL5HU5kO1BjWR9il79iwdOJN2/e6EkgT8dvpDuzerXrht+hXm0nKps8Xuni9V5uWdBXPN3Fl9wN9jtTXr0f0xRBf14l4666XqUhMzHnKR13+Micxm0c+FGv1L/xV8HpN92UsPR2d7pTf9ue2OTuZRiBP+mv27f9KYwqjWC67T4G6CeejHAnk5jgKV2MlSDu1nKDCn3WAF6MOe4IM+64a3qWXu8lZojRUUzyAbb5DQJkvXrlr4IzDqLfNMlu1H/wxC6eor149Uo38LjTrfjHNvaav6bIGzcQLjyp40kMcmkSkz7jj6fyMn4jwImx4HeFP+5e2pig/3gicveuv8ap2GiovlC+NZMv0zxNkGIb/mOM48sxF40UN2G8NZeYbcQ4X4t4b+k75+c27vh6EK5cZgvjBhv0dk0DPkfzdAk7OQfwRIunWcQLX1eYjT6jUV2x8kbxCfRGkclhTrtpfcjYSOGzCsQA4rCJcUc/8iQSP9qsubvGE3nVWAJXkPbI4VwKRdwz5pg/9LbNRk+s1e8pPugveDI/M09T5E+VeD07NQisEk28284EcP6OufKuxQcxIu/Rdygw05eMHT1JYVxlgBVx+uLlK/Opv0pM7GJ/PNkiXds530A0pT3zFvJYn7zQGxQfKz+qXuvCdC3gxav7ikez/ZbZ418p8VdgmbtSzbRfC3+rB1uR98p8yv7s7Ex92FzHrpNJa8aC94v1H+c6m7/0dg9vDqZ+U6xs4VQTFA+pGHt8TQFgF+NuVEYrbOgH4o4njWV4A/z5/LnFpl3gECfYxtzlscKcsg6hFkssxgbnAOYw5pobN50/ccIbMawb3N8l9Bb0gjkyXpf2r1p80Px/N/XfFvNYAFmsZ/VU3GQo9q3PbpmNN29s+8QaJxEj8aYPY4C1A31+19az/uSfymFf6sUFneni0mvexo71yWtb8xH7Dx7c1fyFGA9P71O+ikhD6ugrIpbn8DWqr/3f6on1H37/691//B/+id2/+Oe/ZPMWT6zHldQ8azy2fGI9JpXyqBPpoFh9rrqw/jN/5ud3f/vv/NPdd374G7tvf/tLTTScVJhI6WjgJ2hraj2Bw/2k02dTr62jgL8CiL3tkIs8OtQHaZO3n8CWy8N5NKdj/STGK39eQllJ5ioYK/gxIYl/sgto68nN4P5EqP6qTVzwbglYs2CTvDDG0rmN8yGFW3Be8T2aNoh9YmYfgC19R7wAnbDI1Z/vA4wj6acY7TkZlszLgC/hIZ8a8KM+iBoxcoR1DasYo80nW49NbEOQpEjWZI6joI/43qxss0++QPSFjac3g6nO+DbjbO8Z8iP+xMZtzUOM7/lobnF/RrzU5e7aMHe6Cs2aMQ6qODHSOWBjP8IuiZIsl+vziceLly2Fxozx1dtSGTArYhOHhR/VbzPR5NwE7GRR0iHqxliTjR0McRwHPgw/IsdluG3YSP46CdjjNnna9/Ce1Gczhas68vjgQ/WZ9217zprJehDIidcb/TzuspbESIA1UBV3GTjM86PP6vR6iLU2/upmjAluhCgu+KGhJHMLuCT3Y9xMEHdzIHv5cZYznccw6vWV+s98Sh4+3Mt5wIA42GIjczMH/laiy5ts4gTzkEU1zv/qv5Bl9g2J6WPNAwOPu5RRAHIUL4gzY7YYByUwNnQON0HRhx6X+qv8uRlMBFJ8HDDKPQ/DiJWt7VM8yjaJMLgAmYU8S0uH2Wi3ck6aKz1DssOX9TiwTVTQcY3WYRftCsYnWGkNltanxFcVmWnHOkLj0hpw3cc1ITdN4mJb33dPfvqt3/793dePn+7+E7uw/pf/kgvrF86ko0AT8N/6wnrssRMahVaRbhOXgtf//H/+x3/h4YPzgR8v6+LGzVu7e/e+ufvVX/tt3fHxO8ruZE08pnZwqrvdQMEiDLdDdEMO0mVlemrcQgzopSB8ERcyEaW8hDL3FTKtqRb44pFsA3YYXKN0Etmmj6igHZtqnzKTaJVvRAiQbNIV7Kh250ZwCWFjB5Jnm64ykxGsRbBRwhYBtmMT8fJR724iS4delsgnLKdAlFVEXg8Bta+OaniOl/TRMLJakqGE0iBcCKqyyOiF15wCxDCcG7Yp2RAqkJxNtskJxN5SaV9D9dhvRcYw82oCp6yIITsZUUNKtevNgNp7/Kl9MMGNqWhLhJ88TSodmZwQFbkV2WYqxQWmjjMegDwhCXL/xnY6DSHKQw9lJHn03Fj7MgqtEvvMmASOjdKxqoUzWlDZCAH5zSiOqzSiUqZE9FGqNpUEa+jHVU7D1EbdjZAvTCUqyfPMzNgZyC+eA9VhIx/+zcU2+0GyTR9RQbt00NBBdpGnI6+3AQGlc1lZqbaNsjUIPpkdFWtPePclj1Zl46BqH4Hab5Yg7YKqcmVPIa/aSwBfVnIAspI8MlNph/qgNQWJgUpe5NvGZUDVJs8EA8wGoDkS+0SJaxKYcyQ9i2xTJCsDyQPKIFVLLPtyKSEUuWVUWmwDZPnO7amYR1+xR5+4qdKUrrZDZJsgMiKvTjj8utFlBaJ/yeHtNNK8CetvJvEGAT9+9la/f8LTan674MvPH+x+8NXv7d6/fVebUCc6cBkfT/PHy/6bv/qXf/E7P/Jw1hPr23fv7X7sx//U7u/8r/989+M/9kO77/zIN/XKYvygD68/wIvXobmjQGO/Gw6WHVIAAGMvSURBVMyvRYb4pWj6C07+Cpl3XnQoNwp0lzYTRQBQvhrIsQ+vj32wIOHHtribiH3Iw9Z+LJOPLOxkoSbfIog7mDIQ/7LPjF0BfKS7+PjSM5Qvn/bGyDJww4CBhjzcJv4mDnv0Azkb2eRwuxjcEiI4f15xlE8FyjbypX24n8cdO36sgRzu4IUfsdP7rgemCj6ijff/CKwCi8V4hVM+ZWP5VdwstC08pubVgpRx8M50Iwa5O+k/JiYJs2RV3HsRFy6MBWyr7uKbCMkcHHdzgBxjqtiMcWAf3RDxX93kh11k2bjakyDWadHhY4In1h/UX9y8xD7Lli6gihmpmtKTgS0mJy4AXKzAnFk/rZjLtwfISgKITV6TQyh+1NdnlshJ+uagj+DpcUK88Oq5f00IP8ZXdUbH3AzUaqQ+s3FOX96AvxExg07EaUnncWSNlPS5nh+pYYzjW+ySDJm0nW34DQIKE9vIj8R+ihFhkV0Bb6wxJiF+c97naH/aUb9KPI5pqqRaZgJ99p75y2Tyw3Y30uuamic7fpzGPQdzrvvQbeOVaRaasKaMeORA6ba4BXAfup6cc/SEyMDroXEeUPyT2ArGSudVYt9kB3+fm32vSpuBWPH1HnMmdjLkGQM3ea1YjmSlVG/Xwf2JPPWf2Yor+QEzP+84dcR4s9nQ20ppL58aY8YB9jlMXkpNQa4GX0mJNwuA4iXtOY8zd2JTvMLsyxT3Zz+mG5rE7T7oqbXHJnHJnIkozj/I3QrIU6yYXaQtpUz6C39qTGyGOHdzzknjAOJjPo0132YwWflbKcimH9V/2Q+laUySkF9r387yslWGT8QL8woXyhTwNSuPzZpj2C+fpNfT+UE3dKCMWNNXfox+53f/7e4HP3iy+9k/81O73/rev9i9efXSmVTsypoyrzIWT/JV8CUX1ud37u9+3C6s/+7f+xe7n/yJ79jF9bf1nj2/TMpkEP+Og2Dip+f5fgMTA7/KWn2HaSMQTPrXNCaDCZbvFeFsvs/90HRiAezBAA1LHtNLXMw+2CGLX1Hke0V894Vf3YxfwtQJxZv0InPnIOCD/vxy9pOn/ooE37fhtQpO/nxXl6COgF8L9GfBxneJdAFjeeJs/Pme1u07Z9OVHwGyKj8+f6XJIH6N8qb58JbZpgXORkBtvqfOXTJffLPwtYnoxrXdQ36xXt+3UdXxYGig5ZDsEH5MdPTdV189UWzyS7fYyfd8ONH5BDQO2jKONJH2NFH/Wb999fUTfW+d7wJzwwsdSN+yce7R2dJ5EkKoT7BxscSk+OzZS02eX3z+UL9tYIropLWm+9oaYsMLixN+xRdfEPvMW8Q/3/2PxYCjYN9Uk40HXJBBXHISoCmLffL1HwfuWP9J1lSmw+DUpwW+yWTcPX3+Qt/X5V9ZfP7Zfd24NK9H5bwr6vQMEBt839Nfg3Xb8CPf/0eWTEt+AGusjBs9mqvfvNWv+GLno4f3bI6+p/myHnhbwMc13xf8+us0R98+2z16dK+66XuTc90Cv5Xh8p7bHA2BszQvc9OV7ytyMbrOi+4i5NA3zM9fmW0sTDjPcf5lrvRf8h0yrKVDQSXimvmR34Xg+6Q+1u1ca33GOOOXl7mAIX8rEA/0F7HC94KJTfT44ouHu3s21raUJT/aB/58B595mfGAHx89umsOYF6ubzANYYpWrKo0vs1GXnmM/4DBLyAz/3PjjDXEFvMJrRUj9nny5Nnuq8f8KviH3ZdfPNK6geCZc86ZgljnEY+Mc+ZliPmfcaDfo9gQ2Bg3jvk3X/pVd5szmbsePbyv2BRm2djye3booWdjwGLza1ursBbjPIwsbCNO/I1PVV8Fv+jwi06+X/3UzquAuZL1FzLW9h3tYzzFWoJfA/+BjQO+N8tvejw0ecxfPodxA2geWt6s4A9Qrmm98NLmMNZAXJihE+svfi/Cb2rlHZD2c5GUfvuG32Z54+dWW28SO9hF/xGnm80tpje8n1o88v1x1rPn/BcdU4T/DOHp7cD5lHHHOYCLTOIGG5lLOB8wxxTXDIvgX/ljnUDMPLFzOP91gNj45jc+0znOq7kQ+plxoTFqPscXxDM6cVPYzy1vbey+2P327/z+7t/+wVe7n/2Zn9r95m/8U+sv/yV8odK5q/w+Lqz7roAPAiYu/n819OWXD3ff+PKRXVje18XJZ7bnAtOfRDAwuVPqCzQmoZv8KyXLm020a5Plx0KJiyPJgaxDyePkCFEHuWPUJyOIOixcqskmBRE7ZGoiCrnUa/PKqC27j0K2bESOiLSfIJEp+1ZSLscXFWafZHrfmUir57Ki7iYkGe5LfKi+s7T/y61W3ZWE/noiJ/7YF/60AVXZRt+x8Lb6DSKvj1p1Jct4WdpjAX/iRUeciF1WXb9q10Nx84uxpSc5RqV63n+p3+xDWvEjG52K7UbJbamOZRtPr9yRkpXGfNhd1c1Jfhmnjl+v33Sbos9kl9umNsa7t08gyqcQ7ZPu8qMJkxxsJC0b1/ixS8hUHyV73Jt1rPi8kyjv974YGCTXHx8iRGNPdjGnmC7imebqRB1fVhT+7idkhW2SxYf+Qx5+pJ7pNUZlW7qEHNU3vpgIkFfHpI+FUtsl5HHAfCJnioiRsNnrTZBn/hwk4xF+0JhLqOMfX7o+7T6oycpzMl5tcn3cR5xrvMfMLLOljv2otxW5DVWcIM+WP4PzyGJClvtDF5n0m+xDtpcrPkiPUMefFdU+h6+PKfjjT/crdnp8uI2sq9p9MUZt2yr5xo+xFlDfIUOyuu3WEPLwBZ2GSLcrfJhsK7SbTIl/7nP4hhyfv5AdvrRyo8oXVmec8vpGtK8IO1y2nwOYu7DTyNadbt9GfrU4UUwYc8mi75JPKz+iS7vdDMJn7f64aXZEvOTyKn9H3eSHMer4M5FuhGMbDsQ+7awfjfJYabSTfvNINllbdCEOFScm02MFSvGZ6m5BkoucJMNjxW29cRN/dtusIvnRSLKycRB9F/bhh3y/iFyWZJKWIJNn8eL9ZnVsH+PJH3iYT+yC+vb5ufqCG0PcyOAGH//akGvGb37joR4cfPbo3u6LL+57XOSoLoF7r4U3RX1WPQJw6mcP+b/NMdFwZ8LvIHDHjTc8OJaLKj/FXbKWgyJrkIqZ9pf2nIH9z+Upke7VWJ36jhT7OZQldfixupGWd3+Dfez7dJ5NzZ2ztU2mQHVXyqDiBRTwoWJ95Yf+imqSxX3wpuUboBKUkvWmHxRPItsEBThMScHMadvsFnKU0xLQM9a21BwhFKXinKYgN6vcI1luME0C4nAVKp41N8ZZfCqQFNmmUno+Oc/EOWUrDapEP1KTWRRbINVTWmgfr4ZzY6uUdV/urio603EcVsjzx6gCke/R74igDHlTaBiqUapmeR85OVsiOI3RZFhlYpG75jl0HsiZ5emlSCzZXNNk6YikTAQhq0O2yTt6kNjaR3UNYm7EoZ2YlJvOhVNB1Ta5LkqIMrO8PNtvCdmW0kImdzHchCYlRDKyEae8yKgS8yk/ApobbX0Uvq3y016wA47nUBvuQ/tYocrDh3ZQjfRSwyWAT+KFTCQoK/hjs/apmgqnkm2CChVyeUBVU7qG112CaFmT89HWNn4E8Gmtx2poykr9ZLs23+qYRIkmwt2aGtg+kjUswyvpo3Q6XkLx4U9xSDaIvcF1oIJqViA9lwLypDFm/CWvpr3VcoHboc3PhUt2R7EcUTaJbCM5UA7yfcem+lR1E0X7LEvUh6wO5kRV96cR134pN6ua5PoBaY64NmQK1DWiZfCyxI1rfg3JW3K8ncfFeweJVZYQQsSWOOqFNQjngCpQU+qaaRfnfN8YRYbtSaYjT49SalMicXFUAzZl0Y40O+Wl9DghryTT8y3lfyRBylcZf8n+IQp9xkg77dMnyuT8uCsWFe1vA4q7BxoOJNlpdZUOClCzjIco8nvJBiaRnDLYCdbY/VkVNck248Sgz47V1j4Rm3FsHzLyumRtQeJnSXms4DbK043bVVTJyo5DYEOsypKtcbiUbCPvSaCBeFReC6rc6osB8voFStDEq8rJMu2Y5FO1SLSoLWecMtsmgtpNHj0UdXNKm4h7wfaRTGbWSGUVcTxCjmCSfKaN/gTvUxIpcy3NgJrYZhWJh9mQ7trzSiV5IPrU63nlqs1C8o0j7x7g58ckr3hOmDculHaOMO4gbJpDbTlQG2TpaQ/7VEk7HW9DOdxtFPjJwT+kFpBtStSAdRRZVf9l5cW2UygDbTTPWzym07bn+64GdTagBpJRdRkJ/TXaNMhrjVMkKlQeTLGfiq1ig/8oDY8LmHpEBBDmfQgiXrRZSA2ZZFlCsg0yLT1x8LzabuD1l1Mw0JrLHFldpEgelVK9FlLRNLKNeGif+PYg6o5RV0hNKh8ElVLSzM355TLmUN3eM8KLdW95nORtBkkt+qlRyaALSvoOgcmmKG6QbaZR37iIhDFLIFll6cCpbgOvjF+zWkW+ceQ3WNXICrlGcC+S5eMh58mmkdciHCMXyVcc96AqG6q0HpxxjoqOg/J0G5FXLFwDBNbJarEtkJFPtnXVfgzXIogGO9aajsvYKjRSOE8ROAcVP9dSW+yClNODduEGRg7KmwuYjTLcpmc6CCe2YU7dXKIx1PemOlPEfmyLSdXHdsHGGWKnVaWWUdoh0k8slB0ZU3ToNdI8KZtqJkrZRk1a7ZaZ2xUukUGc3JRexn0N+sJnEYxPsOJGjFudM99K0DBkUy9cqymYXHNPZkm+NiEgabQneTnbPYmo4GZNlzK1L0osyeIGBUxmiJyNJuuWxlao8g3ll3yS2zdP1LiH2/zUIubNKJwndBgZz84asGh82i9EvoyVtJaMiv0GNsLC5/t1zEpuOCW0rdOaYc5V1AoDo+nWHm7y614PlC5UyWpmFyr1oY/hIEYqmL50hShl9aJiNUPnmdj0wnrwTsEY9mdjCwNuH++7AVAaNA3zau8Lyeit/Z+CYQ7bziJhrk7UN3LRidkqB89VIHDgXl2q5gi0eBPzLXw5htqIspjtjVw1Xx0Ta/TGuSv7UeO0xGNP/uz0U0HOXkQbU2Q3efuSOOzfi9w+IGyhwHYzZxUMgy44ZEIEpgdp55xyAFQie1y6xtPtnjrYHDbXkYv18n6rkouwTLguKTLxe8eAmvuI2z6eyt5IXpodF2Fuy/jR06NjYzXoij10v2G+omMtmuUczZARVdv7ScgbzWroqJosaDsBR39iHVjons2gMdqI5qna7GcYjEk/pq/mIJ5EVh6S4uT6oqfXe1sZuJjPRfHwIZB8YTvvz2KPnQQm9RpxZ8EnK/axgpmK5EqNg6lqHD0sXQGpPqRz2JUO1yD8I3lbMNwAp6HG0YPhdHBMV5xAN8TQ8LjcJjqbZs0w8oKEZVvNC6L2bPjcORwd20RMjnneXOL77XUex6oYWdN4dXBOZTBfEC2arbo522Gc7+SbO/tS0XACF9a5dXu0tIHukNS8E5AaQ8OWsqDD41BeWg/zj/4KfvIi35DOq2xq4BJmJ+zhI6tWPeXK++tEMMU1/v2dE1TegFqDqk3q+wmVJvEpIW+IoozsrsLYcJ2SIVtmwuWUpB0YyQWLXbgZpmtwFF1NaCV33woU+R/F6lHsSyv4arzZ5qhj5OhuP81+PzaICX0/3z59HiJ+tpyz+frMXqNxS2UXY2K8zQrLixnDaN3UfMCOvqIh04fKCphUfSbPqTj6hXXHLmXsydqp6B2vFBx3MB/ZM5tin7Ys532ZPLxHnJibpqtDzU+1j9fYPa8tN2C2fFOvuqHTwIYCLhSm233pPXRiBg6ps29V9ZMYx8TR+2K6AkdX9UiY/DRvA/DffaYsl9dopJvkp96ZR9fvsAo0pXFUkt+tVURvwTSsbL4Yh7+wbg80LC9Yv3+HFEb8oNDjXlCDLXyyf7+uxMkreIX9YVnnrwoZXf05h5MOvdnKbWnNSXvmSDiWT6bLveq108HivrjqxInYeFxcZL+fkO7xS+R9T64vspsn4egGLlRgpd40b7Lo5gwiq9poNZVFX/sipjKdjpP5jvUgtre7C2Qc/9r5cDiET+cKOYhOQ5iowNH1vEJgk67Y9ytla5Vc2f4qXPeME3TwJ9HnRzXyalQ1cEH64iR7raTUxorC7pi2l56Ub6HP0X6/7JjOnIzjKzne6wM6VkXr7VjPYR4OfGHds4A92nclMrljKhxLxYQtA+PQQdZGUf6xlTq+Ar04uGan64rNgan8D/d9o+nSGQ4+el/0KeD5R1fvk8KVtyt8iq44VZsvSF+cppoba5XYHfKV7yXYSju9bn6qOGoXnE7/hybbawRHW7tljIdkbC+/H0d9Yn3tWo/4AQ8c+fp2U0zt6EMGxOboUz7P36OB01hvqMAebTkILpD+W6n64ehfTuzB0dW66MG8FhfT/kvfa1fjIsORddlU/BJmp9QXR8bRXXFoBY5h8ESZe1Jtc7YHdmFHnGV0bgLtUadDmXvkV8FzM8dM3pdLTvtS/VCBcFicklXTdbmcfXEaGPNtu/zS98XRDbxgHr70ATENV+Ni3xhX4CoUD4Xpnj6tPtmDNhco6LZU9To/dX5q2HtfjAm4GMHQ1JKjcb1VI6qWqld5pUJHf8l22PzCelWYJ4vZHX24XKZH4yeBnnA+RJRvgAui5jpc9cVecUy958m+CB6+qFGwABNN/YQ8ciRcefh0ML0vLn2vXSADr/pi35g/Lo6n8gzJVrWu7alma79ge/HipfZjmCF5Efb2xPqyXJfqf/Ft+h3MfXdpPw4peZKsPSg0j+Xx+uLkcKwOE4Lv+Dj7JHrsUhn5SfTY0bHKy1XjE++rxeptYdcSHvv054n31VxMMKeuMt321V66ZG7eHlcOOh3sb1xsOo56mHl2u7BcuYfFLGzBow97ubC+FBfVyev8OEL8y4D12GdXXmEepvfFqffaav2ObqDPGP5d51P39jbotfLo5n8a/r/CBcNVWJ4ILk5HfBIh02PklDX4ev84h6P7+VQuOI7qiOnCj95fA6gjql/LZokfxbPPjzNjoV/KOhz5O9YJYd3Rfh28Cf7n3vaq7KsLrwDmeXd67Uvfa1MNtPGgqnt0yHXNRj7wjvHdqaN/XevowTZPgTF3nch0fqGwJASOHjYz4Lr6z9UoPKbEyNENvEgevkQ4ltsvSncP6KmiT2X+vRqekzHVVdTz54nHDKLlv22/rN12l8OncWGNG+SJIXfsu4N1Oa0U3bm0Q8vYlttqhLs/SUy3fKzmp+DDj/HfLMxYjY5Nh2G/Bxu/1H0gRx/tf2KCY8oWpisQNY+u8r5wgQy7qH3ANPKROy9jBqw0cP2YPkEPo9IJqnVKmOWei+jLEZ01viz4t3vbso2rADwYRl29fV8QP35j/Dj9PF2qlGxCjdnM0/31m3cptR4ncmGd+SJhnktWwmchk3lQqQ4Tydyn+e8g4t1On3Q5NuMLsXk5Md3BB+mKY2OSkR4r23vk9Dy8DysvBmZYrbniWpqzyu3kR9twc2QG5wuD/U+XJa+5L/OS2b61Bt5vYQPbY03+H3fXpIzrsw983PnXuD4Sh4uETGvDAlReRBaEbSpgswfAd1+8Z2BP3bYap6rXZphioMWHQl60tUeO52GF/gnE/ulgel+Ua6bJxAo1R6Y57BTQ1YKcyJ2q43FsOZkL66Njb6N1uGNVyuaA/e9DKdl7jWXAFXLM88dhvLe5lJkM9zU6HEeIwD6RJ3JSOUXgGXdPmjPqjCYKWRcGE3SvqxzWULk6iVwiuWpjiejHZZxWQpPJtXHpG6im07po7gw2XTi+bNTWwQbKnyoObNoccRfR6x6ett1yDYojNmRX47geRnrplLN/nGJkTddprGaUH8TKfcTloOIHsaqBqwtrMMPvVJ1evVszcvyedrqzDfYyCZYhHeyC2pEJJqur8nx0ePQwLdi8hfgy9sf5wmGBK7b13hC34/bTJv8BABOOa8YMLFDUmshLbDZw11Ts3a0t5pNlrfTBXJtW+6DRbwfsQMNkaRt0tGQZn8NauGfgl86V/CWAdVJ1s38IyfSgHBfJJQ1L7UC3KqcYMNXIvQR9v/Bj+/5o8pPgtfJp36BIgFZfenYUjmNKzVj27CVs2mgrxHGWN92yHoQRDUaruc7CSVxYn8qrB2OQlmwmqdutVA0WUSq3ILhmvaDA3mNU5wNVN0f5VAH4cffByD8rYQzEg73IeSqvBcSrrKrrGeyOhWPKbiD5I3yyGWby4kLTLza3Cs5hBdzmDeLwSJD+7P3wdFBUaLqWjZopHHwhvFVc9KMxDqarPA8L+XICXeOB2q59GVaGz//a6gjsXQMToLHN7yfIXnQo+G8zRdxGhHRkDGKhAshJpFvmiY12G9gEi5zXBixPBuofNkb8iCQ9pryEWEVo78k94RBeTYYqNnd8YcHHxZjoCaqFa+Al9nKm0SWC7AqzkmnHMBGR6hKczZ8O5sN51OR8POIFM87nFbezyp+A8brU8FoxV4oOBTPWrz3QokfbcSP60Wi7htE8HP3CerqpPTWJgTaBUh5o5wdplxLVPpAd50Wke6mYmch3KZUh2WiBFmXRYohWoeXW1fwmMbBK9leJpk1G7Np5Y8QuRxzTpy4nqzxA5U9dQyDRUD5D63Ax+vgU8meJpPJUyuCHKTOPmbz+JGpngPy4FZDAsqMX8polAjpBDAEReRW9vZHGXLtsJopNLZP8vKxTLyqsJKz4iD0cZ/BiVciQGk2g0if9OcQ3MU+ZWc1tIYY5V7PaDlfJoXGLBjXX//XA19rNpr4Q7WQnl7JzfcKn7Y+37ZKXecrzHM5YsZJQl20AYzbOrxkvFTheSsHTD6pdhbxuLxUzC5SgJHLbvsy2tmHfplEUKtVSHJ0F/STGC0HAJ/7asdmCsmRlThok1VYujlpdKn9KNaEoTRk5mhU3hdglAxusLS9WKkJJbugzRBXsoPd/D7kclUa7SVTMTJ9p6LYu0yhalerD2odKZS5dB5fQqxsFSwnkacNH67uqCBuyMpVMnKP6P16j90TUwrRaA+hjEPlZP3WqzhTOv0huoBEDmwXEIDa9sJ7YR01kdippPLjLdt2Y1T6vK9X3NuxjSW5+B3GsPKtRzMvy21TfSfd0EsNB7JDo9ezDXZZRol5FqT0fK4MkzgosmcDUysf2lEmmU6V/gaJO1aZE6eMVjSJNKrLZ26Zqs4DCl9jP3gX4TiJTvsrJSsfKs8baW0nDj71E+0TmiMRRpLT+4oOvrM0iynydZLO3Iu2dO/B8FW1AtlVC/JUkhRaOWpZpWaWHCZ9NoajPhp0l/EN+JrvbJxPIODT8annwE8ME8TdFokwf20s/K+8jONCGyYhdYywlCp7oILAAocyYU+7jsK4/i8TI+fvYTjbAT8Q2r6ed2zVKzmuIKpAWpUNR96N27BcQPGOfXGgbFyju8BZ5tupFehZ5ovpwqE9C1OMT6ZnU9bXlZ58GoswaRmneB1PoPXuxqnmASMlmpVOJ7aKmeLBvkOlQJC9zXStunrY8v65mlESekS1M4ry0lNyHJlOEjBxJWiprU7sfxslsTGn7Ew9PkfZM9qGP1x8hazRGVs1lxMYGgWe5nNjDj0PpaLk5qZZthoiN2xEZAU9bqe9VXMtbSxVIp4s0ZOk8bTHivkp2VeTyZxN8rb39JeEcuN2R5/7KPuQpf4jcz13ycvE3gn/0HmnIy6rDbQj2SY62bEwh8nJ9Gm0SdX3dJfiEPRx5Yx9xpJWd0p0+mELGrEvITrzF3wXq0DZOaGb1JlKzrZMuMNJ5vZJnRutDmjzt0jFpHW9B8HT+gFTIqdPmCzvuEvl9lPHWsXnU9s41lYk/UpPtdiy+7BcT7V0/LuIlS1uHjq0C8up1WDpeSLa1vazxvYh84GnyclmKI9tHTChDO7s+9HDwLGXbxit10cjvq7QdpM4AKpXTPqd4C+4G9N/81b/8i9/5kYd/5fzsrPoftGX1LTcVPHz02e4/+o/+i93/+3/8x7uf/Inv7H7sO9/anZ2f7W7dvGkOu7Z7+/bt7sN7wmC3e//+/e7duw/iff/eHX/FReKd2XX+Ca4lCcyAXslS74yDam/fvtPdDk4ckm2Zt89v7c5v39brScHJrZuB1LCtCcfY9eLl692b1292t27d3N27e3t38wYuNZj+kttuOBNVc0u8fvNG8jigr27dNFkm44btr1+3dCVsnVBui7wzX2LX+9SH4mndc+euyTVbqeUDzYuABspMcBMGGdj12uRdv3HdbLtl+dctfW13M8WThCQ5a/HGYuWNxUgeX8i7fftsd4P+m9FpfTXrfEvZH7H/8tXr3fOnL7Uwv2fjAHlYhn1LfNcH+L0jNp+/snH33my6rj4j/4bFyc1bN2qfLoWbVeHZ8xe7Fy9eW/xf392/f8di85ZsQk5eb66ZNy22FYOpT+BHnLwwX354/3F3ZrbcMLpunG9YrGDrDfP1e846HZTyPDf0ytPoz5T00uTpTqrpwPxC+S2L0TOj1X5s4JrmTObB9ybv1cs3u7fv3knO3Tu3ZZt0qmonLBDPv0t6b7zfvLG50s/QmjOZi89tHr95008RlYyZQKWGWvKdL+iJyVc23knfuXO+u8M4kB8dHfsWAB5ozxz97PlL2Xnrlvnx7rni45rZecNo6jmmhLwluuK7l2bXq1dv7Oij5i7GPXML44+06zUNuR+aaT96/fqdjTkb42YjPoQIEOwq+bOMcim+owS/cW6VTP7MX8yR6jOLR/p1KzBm31tsAOQyzrHn/v27FpO35skaqVoVG3/Oc88tRhhrjDNI7iNO9JmOkti8/1jovnhp8Wg+ZTyzXrhm8cH+1hnnc6u9yqfenrP2zRs3d8+evdg9txgBrL3Ozvw8QPy7XWtk1cAG1l2cc5i7btj8ccvkI4vzjc6rLczxaw5pbJsPFvesGD98sHMd48DWmJxTGePXdR7vlzFudbNGyCT+kfWKtYr5EFmsw2yUp1e3V9oFGAfmQ44Ze8wpgLhkTetxuRBNswSy4Mc88vTZS83PZzZX3rlj6yFkGTGHrUV+Lmfuf23ncP5NEjHCGhYdiBtkkxd6FZWeiPAUNr2x8a2bSrZueGcxo/4zG5mna1nz0NaMUYUf6bNYe3EuJT5Yp/h4T5WXm+UwPkwVxAjnOeaWd1o/+LroDtc+1ndzznF9NSNfD4JMDmuGV9Z/r16/lYwHNkezTglgIrbT3+FY/I0u6hPmICN89NboN37zd3e/9Tv/dvcXfv6nd//kn/yd3csXL7xRjvCb4Adxzffd3/zB3/zv/oe//TcsixMIhMpMD+xzAnm6g4aYAiiPOpEOWn5hnXb3H362+7N/5ud3/6//zz/SRfWP/Mg35VgmbhbvGCxh5sz3FsQ4GMee2QKDAebiYeUL1fwYzJs6WKzVA5YJnrT0SRcUW0Ia2gYbWUQR2NjEYoMJHWncJNaeumuRBOqC0AKZQ/k5ycKvXKCukYWLGH/s8T0Tuy+6ic2wgwv6W2YrA8h6apLAoUo+uJDBIoqLXV+E2oW1JnMfnFJqBXIN4KTBbL7MgR5adJgvBzHJ5iaQycmJk/FLu/gkxm/fPm/E5pYxCifGwcuXtsixcYcPFSsmgzTxsoW4uv9NFidJi01fdJ9rPEhES84C9zmsYej89u17xQs2sqhx2zxWWOCRnhabtXrt6i6LkxLjwG/awdPnK2742EkSGxc7sqwgNnGiQB5jnRPlLZ0kmZvXL24C2IIMfMmBPrbHHsafj7tUeQyTfO128WGujrnltl3E66JpsrB5YMGhOdoWVdz0ZeEtP5o4LRaT7evAPOY+ZQ7Thailb7GgsgJoLFYma6CKbLh5bYtus40LDG6GnJkfkcBcwwewncw7ATXRFRvemQx8BxeOORsQG+dpjiZvKzDWuLgmDrFNsWkWsPhlobihqKQ3m/Dja8XK7fNzv+EpR7oPF8PYNzjYAYtS+uzd+3eKw1hoM4fF+Xy9ncbBTZNdb157PN6xi0DOOYGheJyrBbwY1yy2GddcKOkGj5UpzXyyAEUtlOlrPa35bI5kgc+5jnN4zJWNtvPM6QJZac+NVs4JxD+ysA+wBmv1+DKYjPfc0TWBrFU4rwLiEvtcxlqDusB/cUHIjUDmE2zkM3xdMAPGADeZiToHMPYU/zq3mRyLE853yNzSQmISu5hjOA+xvmWtwI0KxuB0WX01TWOzA72ZR1ifcO7GbxrXZp7GuOxcj0oLS3AzUjdiGAvEqdlHTHJu1XUBefoUMN1wAS46jxu95ean9R8y7t27rbWYZXcgySnfdfQ0QcBFNeP3N773b3a//2+/v/svfv5P7f7ZP/u7u1cvCxfWwMPQ4An6desL6216aCE4mXM3lKeonHhxDo5yc32BpkgzaGhamiM6gek2ijlWWXbseX48iSp+pDiu4Qttygu08IP+zDOhux2GsIq3bIy6M6n9qX2UySJBml22X0qg0RdiGZ84pm4qt820fqJOH3l55cdKRt6u5JF5n7ZvJSfJq9GtG/Ubn0qvnELnMlkz2zu/gFKpbJofZxAnQ9tbio12UVanc/1bNPHDGIBlbhfgSDkqb35y384i0wtuvrc5UbwdZNX653njJCatPCdk2b7x4TgvtzyllxBtW5QkWNJ504/MpfGJuWyDj+ue/Ol/guvC3vu1jxoftSmR82NxwUVsXPCFrBBc192W1H86SOKAHXt52oduOh6goU/iFz5VeEomm6rW4Cf37RCFLO0RkeCSfCOOqsNBpJWcRvFJGXw8l20i8kWqsgnZlk3a1pAcLtLYQxt8IjaQK0qySFDu267/x6jxCX2TEE/bsq21cvNyVdmI2PBni3qEsYT0LN8b6YIppcsU+o5Q/rF2IFasOi7Vm/Ep+Zhx5k9QrUbFn6NEJZmR1yCpN41MnKetnckAHLOp8qv0SlLfxAEyJE77WkbIy2iDTyVMMtjZB9vTp9gfE6j6hJ7SORPnwrRXfaW3J9smAj5Rx3ppGoXubfKysEEZIMr0dQxLb/Sp/JpEiTsbQz3+KK+p0xd8WnWcEs8SqY3tffgZkjTSVtCom8j1jDLTgbRV1wW/0Ru7uOYpPw+eXrx4KXa9COOUqA42RffdmibQHQKRbhPuuf4Xfv5P/MLDB+c/53dPye5DXXbz7Hz35Zc/vPvub/6b3eefPdg9fHhPdyW548TJgzsa2B13OCDA673wkVso92zdxYjjaeSd4sRdi0R2zJ039ky+6IMOzfqJlnxMFm0lx5R+947XMPxGAq/BYp3XjP3ET65XDxF83HUDEZzW1NxZ+5ME+/kUcrjNg33+Oqr3i+Uba9Ix6ZOn75RYpkppV/GYRrZRW2IDP+rmjPG+oVFLiW1l24pPyMvSxAe2IT/HNcUm2enpZKo/Ts6qjyL2375/l/qP1ymvy061Vw6V6zZq1zqeRq4TscndQPqHSKnHdeo/PqluhyZ+XD8fC2/TU11k8TpXxIhVmcWz8aFdgd6ZYPpQ1tiCm7FAvoO0ybQU+pHQ8QRye6DcNouVNJ/oQwWk4E/5sW7fpVrnSWQfxgB95mOCOc36z8Yc8YLIXI9Fn0ye7uIzxo1MXcuTaf50ouq/9MnaTSf0jbGU/Jjkef/5q+fYV/XbBKr7aYjch4zz9/LjB8UJrzYKUc8++TzWtSHR0MfK6RfJszHnc0sSEohYWfORHOOBrpb2N8FsjNtH80n2NMTFez0nHU4k4sHbwJ/XJi2ZyjjXESPMXdYX8lvedoxCn0TJliptvrOk+EJAr1JG7EMbfGDtfe5P6tyPxAdrhjz2rd7QJ3TqIcWF0j7GNObepnlZw8zjMeboum3us2kkmyBLeJpzgJ1zzDbAE7OYK1Vvgv6jFDzMDPyop4KZPRwo8pG75cf8qbnSZLPn6SBp4hIClY69RJ1ppDhnb4SNjD2d6yQLO73cElU99tMpdDJizmIcGBN9PSL6L9lmNZr1g5Z+Unuekr+32CReiROXJZO0r+pP+YROPYQM+dH6TSBWApZkJeF13T/GskrPJY1B8yevgMdYpH+i/4jdXFau52Qyhs6b/vI3wThGBrASXWByxUV6qw8yuP6I8yx2ooOuDxhzlg69NAdNsi/80KXwH8+C/VzHPMa1j1874lfVTd2q40pX0l6uXNjgN9P58ePnuydPnu9+/Ee/sfvD7/+u8W6+UdpBCpfQ66uvX/79f/BPvvtLZCUCsZ+FvV5Y+7Yft7iw/uI7urB+9OievgfVmNT0AWlCdW9ah1u5ZHie5y+hGhzpJMyf7fkOK2nXJ1lCpS1IO0vwhywbRFq0mSwtfk0ew0kqTCZ5aPhj9bRITBOR7jhHL4WJVMrbzPrQMrVGJ2wzeRxgjwoNDFj6L/oz4ByUmEzaGR/6jpM/tnFT5gYXuMx2JidOzktIdsRhHBtp8jGZ5FcwMfqe+rVk/5Yf8UsnZPUf33/j9SDNsipzFzc/XjKPajtZ5Hj/qcsQwJ8fRPVVpBhIafoPv8I75hEVqV6qnx1PotYnThA6QWoh7Pb4OLCtxnqqTf/CJI6nfBJ/mtVpn/jFx9kJkivZkVmiDKXiAklm0p3xxwmTse6viaZ5xbvVkbWdQsbaeSQ5upkFgiE2xZxpqOou/UR79hpz+NPlkqebsTYOXLqXj32oN0r+J9ksTJGpmzBhG4XspJinvcF8EgsjLXKYW2xPkebKBI27QGqXt51C3nfG2/a09XnT5ek1Q/MlULHqecX5H2+PIGIfOeQFL2ypZbmM6VRAyhZ3VTO5FuT4k6GtG9bWb1Ipxb6aqO4yasgyG92PxKNdUGBbVU9Vekhchj/UERkjYAmtGWxPSERcaG9/VHOa/6lahiwDdsWaga8j5DHZQc1iHiVwQRh+9GVeJivZ1mnbQ/AYJD7EpR3gS8Wo7X2urGNzs49kum6cVxnnTCXEpkszVP3n23lUA1kMdj4xV8Jb5wB8auVqwT7GQyKB/UTK2+JP9Z998rV8+pXEZt1Bct37PuJlH+JSaz4+Kf49HTcPEi8SnrPoI3nGQ+dxeOqYXBvrNyWxJasFNRghdrbXOdWIGy/0jbHWWKCMOSz6bym5njmZzsQKez4pHvzGiK9OYt2k9ms/8MAuS/j6RFcHmjfNONcDUl0qpzZVGvJzivxEDBifrx8/3T15ahfWP/bN3fe//3vjF9YAVzrbTS+sq/F8LPgiwsgchHXxAW4waRLp2I6iI9QmkacpnE8KJFto1/Jr6MgVkS5bkeTGccgin+NURno6wcAo2dQhVUGepQHHdhCf8CMVFPRryfjEYBT/kBXHTFCp35Rn5DrQNsg2qayXEg87sAaMS0VGLXsl2aZBnk/MNutBXMhrHzaEL7Yg8bO4Z5/gMpNsq7BJv0GyAX6MsySQCQhKH/0l2WtJC+DgG7Jsp3KdyFyxfJ6YTjBSc2djeZ5lB4QKUJnrovLUjhjSsYufRmKuxonsD94pG0Q6lzdJhhpCWbs28aE47R1+4qctdSjwGPaTWofHCDkjU0isouf4cOz804H8Wh8nats1RmoHD5fBJlhW4AAqtV9Ispe+4ziCJQlWmSdE4ZulRKwo1uUv5CRxvrM6kNdt95ltJpH3hQyzP/qeGLC8BJKKVepVenBs+yUkNtbeGSUSS8l1Oyyj1HYuiX2SBW9SKc+Jnaf1wXZs5XghwdMS9XGCiox3dWE/SDQwKtkU1KobyYBJV57brMR6QkDyTy5M07HlQbKt1E5EO683h9xfabQ5C9tRZntkz+gz2wyS10n6asfH9x6bRoyDto1LCebhUzvARqkgERGz28ir53Y7FhBEvjYVhS4aDxV5/lSyDRxsh3DnB5SKeqFbqj9OiUG0a5HztbSR/MiHZiIfe6pbZxp5/TavySQWaUVUbYysTH7Q/A1hr+fnbUOPyicFso3XFWL1ZWXwIKUq3XZzyDZNgi8fS6dDg6eRqzwdpDq5XXNIfOwvjQHiHdRj3VKqawdQqqs4po3apfbi53zES2W+z29+jGJSpfmQTQOgPOpEOoiLcvY89S7+eBko6+1W37l7f/dTP/Wzu//5f/2nux//sW/vfuw739avCJ6f8YuM/hoJF0rc/eXVJ57WcSeRX4H1ssTO4Em2WSYwOfqlzCJq7egwfjSGO3u8mqAfNrIO0i9E3rld3YFuce8APtr7rgcWBGwVCB/0a6L8GAk/jMNTe/04iAmqbeqCtrMAG2vz6tXb3fOXL6Xn7bObu5smiztT8euzrjn7stw54I7ba/3Iir+GZG6VDvxIzvn5TZOQy0gXpQPQL5i3IE+a/vTbs+ev9MMZ3Pnix6/iCUz8CJbEq9U8VHpp5+nX/GgGry5nOuNHYhN53sakhuCFgI/I0nQPv5r9/IX3H78myg+YIULjRAMCcuS6ddAoatbTkV3B49Pn5k9e16n8aOPuJiSf1rKmopZkKWsu25gkLc040C9Emqx7Nub4ARIgu2RbWOfb+cCPdmo0XvyoF2MO+fzICvYxp7DnhxNVF/8hWvJcZug0CGwKQ60Z/cCPX+lVUcvXAsT2t2z86dfrTW5VuQDpMQFRT08MbF7hpiVymddu27zMr8jjS3zgYF/bNh01B2KDH0TUycyADtjDD+S0vxYU0ubKq6QZb+ZmbOP1VJ+jP+5uV78K3rxPvERWZZgSNgZsyx1xfsSPMc8cHecffKnzkOqvg2w0+1hbEJv80i3QOLP5DD8y/+m73CqxY/0IUT86cZOOyY8yfvyHeZOvfNwNP9pEIznpfJDHf4dnAv3Qhfcc8ccPmNGUY/qPubn6ETiDbhhmsSJULKvEKFhQ018s2vjBrTdv3sh3xD5jDVauFcC2ZsyA6dKcF3bxIzz8V4p3Fpece7ANezCpGSMtG0chCSntPcF8wq9K02d8LSHmZV5Jjf+oshaKEU/pnPrC4h/cu2N+5AfuTARyXCOfy0ooxUtfDMGUOOH85rbd0NyMLNYneutA4vix0h4esxBva3jMcD5gf262MBb0q+AJbqVvlyJihRMev7LOuY4+Y81Lv2Eca7DKq/WmRsPsfh/gY9Zd1OCHeLGN/mJ884NUGttWiKQ6vkBzvOfoSqtzlLIN57joP36ZWz9+xbnV2PlY7/JdCvTGLsYe9uBLbGT9zI+mceya1WvLZuwVbMziytdPqZ19+DoQdpHPr8gTK9h0x2xkDOZIPTgb6gtr6uccm09sjx2sS4iPM5PjsrbzI1I5hyOLAI23sxhzt2/H+qT2S198TIP5Tv5jLPj65JX1H+dS/ccB6zvcrjnMTgqMf7+gduJNQzTBPxDz7VvrF75b/b3f+v3d7/zeH+x+7s/9yd2v/9r/brz9u9ZjmoY+F+ZXwUFZsuXa3527D3Z//I/92d3/8vf+xe6n/uiP7n7ix39od//BXZ2YcDTGasFmaS5iWATwS3WffXZfixsXD5BSy1wCdfILuwikoyywuIBh8PC974cP7qXgMqwT41CQsPuoXzT8wVdPdk+fvrQLpdu7b3zxyCYFv+iM7+t2UHbqIAhUFjSPn77YPX7ylBwFsn4928o4WWrwohhBrUa+qzFufExc6M+Cih+nYwDEwKDks0f3Uv9ZfetjIWROhE96BttjG7Hx1VdP1W+c5B+YbcQKkxC/7I5tqcU4gncJ2GGq8svcLDbiBM8WWQ8tflnAYbP8Nc+sMkwmcrDz66+f7r4yAl9+/nB39z4XS2nxxoVFyJtsbAnemAsJfMrYw4e307/OIK1FKoIXybFGqZ3HhSXMtj/8/tcWm8/lx29g212LEcvn9fqZ4TEITvTPbLx9ZeOOmz937CJeMWL2MA74FzPuR9vMlduIHRsF1p4bgs+e+b/iAVzwUo/F27271n86aaqoHzP8zK/NYhff0eLVKG5u8a8svvj8gf/6rHglhtXF6AwByUa2xMYzW0j5Cc9fy0LGA4tLzgUs23SSDCzpyCSPMR+/rs4PXjJnsgjgfPDwwf3GecdhxxPExZzVAHnKv6ZxwLjj38jwq8hfWGzqZozZEguercB8+PTZc+u3Fyb5mhY2ukFoPr1n8cK+pO4kpIZssZnLPfruD7//WBfynz+6v3tkxCJVr6emc95ScXgFORGDIZe5jIXvIzuval6WXuW+4tw0B8SDYoSLl+ev9G/SsPOb3/zMzne3Ld8qhUEF1slFGeqMag2QoBL8aDoi59/94WMt8IhH5mbyUb9eO0yzpamCHWUZsOA14q++frJ78fy14oFfPOfCWr9mzQWhjekmj/lgPWR/5qKPJuuZrVGeatx9Cz/aXMKY1kVgZ8wlLFAAP/Ev9P7dDx7v3tpFJzcnOOdgD/PyGfPJgAvj5t5UYAMXFH6j7r3OB6wj7t27u/vS1mG6iZoCgsvNUrz0oTSnaB60fOax71usMC64ePniiwd+AWr2Mx5Uzxv4voFxx9KK+Vi22XXBC1vXPn78TAWMcda0jVhu6zrk5BxZO9mLP81/f/CHX2t9dO/eua31HshGfuOAeWwu+qxFQ2L0yZMXPsZNNus+9pzLWUvHw7CKR27nVBsTA2KLsc1NT87fnNNZu2MTcybn8j603Ztp1CiL8xc20Hecc7jw5F9s8TCKHmNMnKeHKVuBvkNO3KjWRbbZxw0D5rIbdq5DUfk80XJYRKaLYsbBkyfPtObD5m9/+wuth9BHYwCyNL6PdbbWTgaOqRf/+YG1wG987/d23/2N39WF9a/8yi9XF9ZgyF/7uLBunikODH6g6KEFJXeT+f/NDIYz3Znkgog7oEzrpr0Z7p8EEjgaJ4vy9FKCP/e57WPyKp8lWXHXxGWtI/gQLPAkyHRCoCeuSbqV+4Voqa2IspkUPMXX/rSxP39SQCBH8LGc8zRlTbJ6I4QZMgWe5Bnj4OdAD9vZhhNa6ETaNpOJpQMUejMwNTGFMAoiScLaXJtK8C2QFIeZktmxC9Cfii0fVa6bD0JP6TqDmu3ga3vxZJmIDPNdKqNUfsDnyqPuCoKjMeRCU3O9CzEgsYZVNbCZSf6XkcdALIwkzgRTBjy1HRGXxKEf+y5sTtKFypezqIaOLYPYjHHgQCB5vogKqYNkm0lkdbXgtQP2IRuZWBtPIl12epIg8rpTSG1tYRbjzfOQb/skU4QcLeCsMFGdmk5Vijta6fDjh1omT5Ykq/WRXVZ9jHSB3CbT222sF7vhV2PNH8LZKL0FCZagj7TwVabLdCmGiNWZ5KiP4Ic7fQREX1HmMSuZ7C2n7a8SNcdAkIOncdgjnkkOP7pIXhBzTYlcl0TGa5QSX2TRb7IrPfGPmHXbnKpYTdTVAd2cuvLMe/5n8ehzF/VuXudf79iHSlntOgUlH9lBm0xsTVYr17eeM7zPsBVu3s7zLWmU98M0qs85Sa7tYSw/4UOTh5yK7FP3f4son0vWjoTHhNvnNnt+dW7q4U9/5/01RupzuNleNjb2ZLPH365PcZ7oIb3V1SI/lyf+5k/xJEaNv8NHIzDxRs3+8T5ynYeIT83DPsmXyIVLXZbI8vOcOn+YsoT2tSzTwvbKs73SKlXNWRTx1SYXbXKQ4QdWP6XV0uqZO3MeqYY+OS+nPP5zch7Ey9nNdJPT0oof7d1exZJVbBPqWHGLaOPE25VByQyBPWsi7NH5QJm+IR38S2R/08k21T75s+IjoZam3JPaS/5iws6am/vQ37jhV8/jIx3M/1QNX/u6mlIro9zSXCdyk/vefb9+vHvv9u7Bg7vil6MeWYdBU/oy6LxSpWYAB/HEFOfFhUpjb/l0QnQEW00NyndKmauowQeEfIPkWC9uKi+SpK0HxNfkEXTEg4cOFTaghCopu9w2Mj9WF1KelbepEW2mk9g0eIUcHzRA9kedRt3pcJ4pIdkGS1d5lqhkrAR86Bvn7bIqMRCblC6hUXeEmqhlARZtOXK5m5Bt6CPdFbRjoLejLc9tr32qw7lkm05ekoRcjfkqv0aet4rYJHgeslN8QrZp7OeQbdppNpKhA7ezPY9RtBU56hRJpCrHNuwbsueS5ig/sVUnSXYpCVSPfUqTUN5EisakNSdW5LGhhT4JQ1zU5O1VtoZiZxvOBdzV5gNfU8P2qR+j/lqKnbFFFvO0iiSAhA7Sfj6paSLvt1SkNCkDMlOygiqNU/BpEvlWTpWUjrIA6Yij0U/UG6Qkxz4gLihUFvKIIfbkke6jaFck9yOxaVVtgcfDAALU+w9ZFX87iPN8TYkPOg2RbfJjZMkm3eyBqOO2ANfJj+dSpRM6i5y3zgL2h408Ife6LHZTfaM2r0Vk/HRxbGQZMlg3AlWO3S5z0L4on0pc4IYfdWz2YSeyko1c9Czi3aHgZxfayFEf4uP6poDX6ae6bwpkjIK44COPNtXFn+0jHTeZKsLG/BgyPoPUrm/E215624XgsZhxXWpZ0b8lyvmMkvG1P/Fv6pL4UF7lJSrZWBHteki6pX2kEzX92CyDsH0q1e3wk38NgnT0aZR5f7vsElV6tomyBnk86MI+Hec+0/zCHBD5JZ5Q1mYyWbsqLuGRbESOx4JT+IWvQZW+Cso5i/Oz3nz9yI8B+ldjTO0OrMYUUG1i1X6U5C+C2bNMGXNKu6UOGTQ68r2nOfFHriPK1hCbuKCHvV9Uu1LewVbF8qP+ajJmYYbv4yDtbL+ZPNsEAQUh+RD5dmzDp56csvo1paCfRRLGxhg4D5hHmY6tgL3LjbIxom2Ton+wzXY1r7Cxl3K+0whZ4SsmARfiVNdbxnucTA5jQHbleRxvL5MJTmnjT1dyLUEas62Av6ruPPI+c/JjCEiOHeBjhGUPKbWJumsIeIx4mptL+BVZOpHYvhrzBZIybcrQqMuxkdvh85dnpy3HorrNegoZBo7ZkZfy2XuC9Hyi/90/9FNW5iy9nLKqj7nrHG1SpREKnvmx+HLIgQWKnUcNCpiqvgg5SdY6cn9V451MJLKjzPZETlKhSVSZQ7ZxQpaPO2WEHaU2c8k2Qa65zf3GX/1CebIxxobyVpB8Y9CTxsQ7+LLRYo39liSJLpl0+DEvZx+xqOM+sk0/OU/AnCWJ5LNLG19HpPhR/XUUc2WAtETxaE7HntFuN5sS74gDFrS8XeivZH5QHhQya/L8MuX1umQ13F8a1/k5rtk2xuFmxMdiIRbwuo3AxIJcxYjX204uPPGc21gNkgTyNCYYl7afRbRJpAssy3RK80kSkMdj1KkusAYvPpukNpAuzCI/rRlMjgg7Gf86zvIL1ObfR84Hmf5VP++3Oh+yjYzN85bYCDVsND7kwT73o+ayGaT5sEV1ufed52Eb5lgaoQb20qmqP5Gwu0Ee8xAX8n6x62lf+0lcstnqaV8g+JQo8Q7yG4GeRk7YBw/J4zhkZUQZxCv++v2pBhhAMYiSwswhnuqgLx+Yj4eKZ8GG4IZIdm0Jggd7w1U42gcT+ThjA6oUh6cy4tACxIOn02Yl2VZ8eSoYr8ByF5OTmAaqqNvOKcrnUnoaYr6MoCVf9k2yMec1TrYRsQPssDEGbanNOPngbJKX2UZClGf2yEbLw76wt0lRVlNTVolcHm60XZXPHVrd0Zdt7TbbkIwzwjbkhL5hT7t+m9q2DhH1iRTbeV7V3uVEOurPo/B/tM955icMm1DNr1E3Fj9rSbZZB0omk7adoMnXSUV1sJ96ZdKTjDYl3iUCJkr12Iet6sOqH7tylpBkBn/5sEuST91W2/nkvJz8uLJbdrlf2xR+nku0reRV9kSZ5yuP/VrK+Fki9aF/99i/f+xllV1mf4MifzYh12QFf+lQqreGap4mqZLX9us8inZO8l2KifCdSPJSmeW32zEm1hC6iH/SS2MAuT16rqPgiZw67TFE2uvUPt2C3E498UzHQdgdY2E1tWLY+ww/Ut4no9mmSaX6bfK6WuTb3vvRZeZ9qjx0WUA1j5o0v6TYgaya6ub5bT45NW1oUrd+6iezkZhkEHAcsitq+X8+Gc/Ew21I8tNY7NbfiLRe9jS2Nso2Jh8Hns7nLfdz/RaA9qneHKrPcxy7/+p9ncd62uuUz3c5nyD1TYeMrxG2oLd+rFI2uRzNYVW9IT4zyHjKR5Ljx5XelVyXp/x2+yFq8Qvy9RY2+lN55jITVK/JCm2C+K45v0fQhjVrYuASeaBoM6y5sN5Iv342/HgEHaDZx6rhPHWIDRJ1+IYE2CmZVLISdX6p/hoKkCaY4ov5mmyrel5eplrX6eRtuSK0bTpmse8DVwN6lNo8h8g2QPLafIJK7ZaQbRCV/KiJSDJTOpVPQc2znzwm/VaP7Ej21e1d9j4IuchTnyXysmZeiaYj8SRlCagec37C8nipy9cQkixMRBzHSZAin9yTHOm1LcWJTMfs8ZVOCk3fLSHxZ89x4t/gXfkxHW9AxsrJ0ratfMbJsz5BldsuocpnIk7Gqa8gyiK9EVU2xLHy2Of2bUsmQuQyfEFclyf5m5Dz4+N25TLGZTFuphC8Yh8/KkR8NOV2+Xm+pdukcm4qtskvAPm6V83H8+GvhaHa121CxmLKZDi/JC/ZlcsK6vCYSK5/8r9s8uM8PvBPpNeQ6+m6uk/5TwYc02dRr99GKHhNobghEbzlQ/mxrrM1RZ/FU8iwpyrP06o7n5xnTZ5nJB95OfNmyMnr9VFdt0ul+vzmgPrEymMOI9/b5LLnUd7XNTHGPe0Xdc7fdfH8Np+lFHFfPUXWvJns2UPcoDvfsdWxydF4lB8zH1Z+nU/RX+Erfhzwxg3vu9qnzJrICxrjM0Spz6wNT2drPyZeJsuftjf5t6nMu6ZaV3xme/JlD+VJByP5tOI7PAZmU9JTF9bYaTbm678h4gca/cePfb1fxlBZubRwMTzMZABLLqwXCyuhZtZke/ucn3l3R1OG0+1AneB5OhwhD5wxQo5DQjxp4ML+pv75+3ye0wgp2MbP9vugibII+i0J+BPrFv8qva198SqcJStCLgPVj8vtlhBAnBYD2GN9WqX3IAvYkX/EP96u2B8RnuHTmEClhcqVXQRFkPwxhapx5wj+oUdNNW+lM5oDr1/HiuIj6eD80l55BaLdVLIG7NmEHdjse/eRl21BtnFR2koyB5bv8hgHnt4HJcEGO9a469ZZTfYJ/9mfjuNiW8dV2RYk14mqucXkaBGwB9uCZ7XQsGPdVUfu5rYZeU+x8RTJyq5xeVMRdbVzNxq68dEGWcpuUwFRN9gYRx14nvMPeX2gZB45P+cZaUsamCv7ZEWbueT626JTaZuPOWbuEk/nywH1plEsYpskPi2e9bnV25Ldrdukrrx+kh2Sb8fWGL58VGZpr9fVdQ01+SaZ5KX9fuTWMnTTzPozYsWp1GYZxY0B+CIj0raxdNO2KJ9Dtc7OK+zgpoGvm4kbE8faKKvf5rOEkIV93DTwmz5+oWTSrNzktO1bQ5lv4gLXj83mlO/yuu2mUvDPqS6Dt1+Iku9jvFl3NRlvbhrEeUe2WZ7+17P6tKlvTkV+GcX5LCe9SaqymgeGmTSNDep0b464XkOU6yWSjFpu3GSibu7HiOE+4seu+QVxNWqBN4Cr09oAptRJmFHVgfeOi0zlSOI07qSnc4dgfq46BcdqUhj9uNsHyTbU9F/N9mP9+Ijt1cnMQsiqKLVZSQB+79P/ZcMugtvt8rKouxXVF2UEJ7a5DPyKPKuV1Sc9l2pZAfJtq0w+8XoLed32U8j55wT49wBEkCYk/Jj46+JF6W67Lu9pFCDp5PkxIVEjr7+aEr9qOFgGfRYTkP2lviyTbeaRJNbx4nyQ5ekYf6rnmZ7OKGRPJX/ZgE2KTaOcT867Q5RPJHghxd9uYJzXMnKyypOo/WmU2Q5e/kaKzylVqR14vHA0DVXbAdLWeLsuDuRW8ZGO15Pzc3HBl63LGh53S8llQvgu5FW/Jt+pv4LE0dM5dGyb2rZap1WERPYxNzPGPFfwelvJcz4kONcRnxzG050oX0vGRRRJdgGvE/sy2WYm5fMgWTUv//eHzbwtCHmWcLlpPg5EHSk2icoIPjn5ObxuR57vI72OnI8TFy86p9qUHH5UnZSaAuc6QLZxu+z8LT/6/B8IXchTWqmJZJt+avqUfbz55vnt+suJTcjw83eSzUfnVz+uYpjyJRR8LI0/ueHD+pI8P6XX5cX2S8j0d3m2xktvUyAH+JzideKGjWUuJr/h4+n4VWi3J+Uj1y5A0Ys65gCn1KZIxFtGoWeur9+gcNv8QtF96j/OYvI4J7XadfxUpG472ySfBWFbXGR3668h2ZZR2Ffl2THnBtkXZH64dvPWKO3416WJvM3N3XUj/Ajdvn2u17tJ89MGkkcdftR6hO49ur97YLQGPtK3h3l1FTbXi/+1yv8sZAII5kob4fR4bUAgqNeSDULk+OLCF8H68QxL69+EWFBRZ2sKWVoUmgK6Y6S7ilZupH2h3WIyGfwDeLfT/YgMH7A2UCQPRJsl8LZ8uChDlnItmzwSMVgrcbPhMoJCb48Rt0eTleVH2oWVqJzbS2wMuiNm8lyGZ7KXbRwr3+uvpcTc/ogX//9/ICa/WoftZMIP+5BFP8YJs7Ix9d9aCtQ2eLqxOJZdW5LEGEjU+cqp6kwn2zSoUYYM2+ukRCySL995WV63IvzcQ+b4cTIe8Ka/AIfIJl7Ub5B0WUvJBmxkK75pb7IVL5vJCjKeFXkcQm4b81mpzUyS/k4e5yxM3XdONu6yMu2NxuBeysg2OZEZPgXKVx/WNltGlR6kfAHUIPMRhD3MH7avnzCl80GyUTGbbCtSh3eLrI4vyLxvkOVzVpD3m22s/nakX3S2PVT1l6W1+DZbq7qc/3qpXgSOkeTZ/qYt9PBlvfCuF48sFEttK0K3AWKRqYUmC1Wrf8PSZ2fnZpMvSEMWelynDnVX05nJgfz/R/NqasiDeL2/Wvxa2TCd7YzBICEPvW9Z+swW2si8abbjV9LYKPvt2DJ9P5XktzJhB3R+zuult7XQp7/wJXpfMz+bQpuQ+Jmd7G9LFg+QvP+kB3air+3tYDklveFHn+E/+Ec/sjeDG7qtpsQPubfPb8ufLpf+9PQ1vhuL7JzIG6TEO6dKnvG3vV+c+XhwG52uRd0pRN1Rup1ipCbkqA/F4zav2rboTpkafMt2379/b3f37h2T4bZxAaoxaTJNeJlMvzIh1/Y9dOPe3d3de/csiY13RNh2/bqPg6ouNkLkBTVsmUbXjddN25/Z/u7du7KRc8ZNxiV1ol9G6P43Pt99+cPf0jkTaP0t+LXHCqxiEFr0Icr9DF8fs5KIY9I3/i9/7S//1z/yww//6rk6I6r1aWe59vfg4aPdf/izf373t/6nX9795E/88O4//Y/+fQUueP3mrf5hOYt7/un869fvLLhu7h49smAb+GfsS8AFy8tXyHpvst7tXr58rX9E/ujhfaO7OkFvCV282wXLu3fvdj/46unu6bMXsvsbXzy0mLJANWhhSqJ25Qr4he6zZy93Xz1+Kvn8z7dzm2y5oL99x/8/35ag354+f6m+40aFP5e/tnt43watyd7ELGCM6L+vv36+e/z4uZ0Ur+/u37NJgZOynbDOz22xkcXjIBrVetrYwH339q36jH9MD2SZ5T+8f9fmHu+/TWF9x4UuY+D7P3i8e/HypWz8/PMHmoiwTzZWk8pKGBv67OnTFyK48p2W+D4msWMCve4qmFHcfLG/Fy9f7f7dHz7WmwefP7q/e2jjHJ9yESO7UELmadOPYnGWSdJkPP762e6ZxScXEMwnLG74DtXZuU3sW413ZH28tnv76vXuxYuXGnf+hPCDLjg+s/nlBvLo3MCY/nndEnCpxSXz1yubP58+fa4x+NlnD0SVbfCBbcW6KLiuV6Gpy5sXr23ufF09+WQOvWNj4MHDe7ZwvTmu7xzA/+07t83maGITuV/YvHnvwV1TLemmXY89Y4hmqJ1U/2D++8EPnihe7tw9333x+UM7F/GDK+bLmDcXimtAMj/uXjHubH6BJ4tGfqCHcXfGec/Sgyjq0cqkTxh3hjcWl9832zjvPbI+e2RjjwvjnY31RrtR+woVwn+K/1fqt7jhygL//gOLERtzi2Kkb64z3h+tvz7Y+Yf1w7PnFiOW97n12XkeI1sB3VHf4vIHXz3ZPbdzLG/cMdY4Fyk+NId59UUI98AD/e34vcXi1zaHAR5EMDfryTLrJzv3LfIpCD1pnmz7aGuj73/12Mbcm92DB3d2j5hHGNvosuV5B7Dee/py9+TpM2N7Lc3N3Bi5sbvGhYrZuNi2Eiwmd5zHbf/cfPrMxh03tL7x5We763axIWxonutu6zE7331l4+6VjY2HdgF1/7P77ktihZhpyFyoAG/xfTAynz6zOQX7GHeff/nIJpY5a+jc3326RB2zzcb6D77/tY0/O++wXudcgG1cNHViZaFtgrU1+94+eW5r9lfmNr6z6+uhm5xXtRZjHtsQtmb/aH3GOgV6a+Oe2Lxj84td9VqFKb6aAmyz656vn8qPXLyzPtGaiPOAXWBPxxQ9GAe2VjdZrE/eWhr7WM/epP+u2XhfZE97rAYPk0dsWvE7i8snT57pXP7lF5/trmnc5bLG5T75wVe7f/RLv7z7rd/+/d3P/2d/cve//9NfsnMO8+N42zgnfe97X/3f/9v/5//4f7MsFvY8wUJ5yJ9m1ccQiH0Hc6Kul8liZBz/9E//MZtE7YLLAgdDWaBR7hegbiMX1pxEqNMGOaNkmy7563AxWeupoHU4+bdv2wWnnbCa9UuUPS0YJYnR4H/HhbwFMPJv606i20YZe6+8ARkfzHtlg4bFjU9AN22NxitCECd+6pWbz6ZkGxfXyrKN7DLSk3IrT5mbELYpXixGuBCLV+obF5xTKDeidejExhajaXFf5Zl8yWUhJV7kb0QG7MOe95rMbWK3DPrP3zrwc1botg2Ml8nAp/yP4PAlcH8q6YqtosTDQLxgF5kR/xLDJuQJXqeXGvyDrK9ElqaW2YQ8xjpuQ5bl2t7Lu+3XkL9lwMSNfZDkmhiZ1ahrZPW6ZLoHte1tk9WBP2lixb8iQXzKUKUlR/ucbFMiwK6iyPf9B32Fxi+Yov+0AyT6KBiWyqAozynZpv4z22LMVzc+o23us6rvJ1K0q9q7H1loINuHgdmoMuqYDh3K2s+hJJ+5BVkiy4s0ZcuooF/SnZCg/+CPPz9EucWs6gRVvPoo492i4A95nJgsi8sP5lcTWmwzSrTroQ8V1XIhb2t1RimTM0hWF5m2xyb8hP9YbBMv4ePJPBOPIlX1anny43vGwTsr4nyb9JFOdd0y5Twzot8hHVs9eDH2rN9YF2kc0G85j0rmSoJHsov+Cts+fizZthWlucLs83Mc4/29LnjNWCsLmRuTpmM/F7x+82b3/k0mS5TrmNqMkfnJOsfJ/KZj5n/bM0Ui683rN7s3dhG6e2fyZFeqXxF5bZqgi2LU9saT9R3zCn326tUbuz5MtkXcoFdFlhek65mJFG2tv8KPMX+x/xhzC/V0XbQdISvGH2mdY7FRuuV1OV5C0dZi00i2mT1hny1ArQq257JKFPyoO0bURxYy6nmam5MWoFYWvOaS860pdEvjzohrEJWYfW9e27jr2Jbza+vt9PCLB7uf+0v/maVdSo3m0UpMZpZut/dCy4iefU7X/8uf/xN//sGD85+Pi5pRWJXb53d23/nOT+z+gz/5R/XUIcDCgjvoLEYJ2ndvfbDyVFcX1lSi41XbQXqMSpnw4ul4XAj6U/L3ptv57t6927pgarQpIq8wTL6w9vTzF9whfaUJ/f59Xr1ItrmBmxHs3pofeeLC01YuyvSau8nVq/VcWJteJYoF81SyDX/mx9e605aX8f1q/SidxUeev4ZMoOQ8efxi99b67daZ20YMcsMAG1Wr0LZMMal0CVksqHlC99ZihnNJ5HNRTf+ZONVpt83JNpMJXjHR8RTr+fMXOmlxJ59+FD87sfD/yF2hKdSU0SXuWL7TGw4spPQ6rPkSuex5guYhWmo7h7DNfcITreec8C37zm1eY+PJBEKQ4xu3cSWZr97bfII8bCROZA+22VjXDwhKXKHtXEp8eGKMH7EzLpq4GNSvjCJ4pE+qiziI9AB9tDmMsY4MnlgzDknzxoH+B6R42AmK+vBP7aZS3Qdmmx1zk8nnamKUxQ0Xn9dkm17Lol3VJiMtaFt5OUV5RrxF8U4XESw03vtcbWnGAbZJNxRr81pCIddsemc2Epv0I/Ff2ZbQjUtsnkn4CRvNfyzqITvSfBLwOB3hH3oPEfVMDvFI3z3XWOCpyA3zYywJoj48WyQ5I2T8Y//2LXHob59xbqXPcB9rBb5P29B/FWGbjTFbhPK1J7fvjY0HW4ha0W1ihHswbX90yHhNIqtr9tBnOi+8fL17Yf1GfJ5zLvCTgWRfY99oO0aZHuHLjLCROSxunGkaMXuJS8VMq36HpugjuWafpXmj6OWrV3b4YXd2ftP7zfJlF37P2y2kj+ZLxYvFCvK4oeVfh0CEzSs2M+tszvyluuN0rSCnQcb3g41vbhqwsOfczjjnJHDnVlqPSZ7VXUMhT8fGz8x4Zf7kSSvzi/5XuGIzzbGq37Sll6gXdUMO9M7jhD5jng5ZzGHn3JRHTrtN8CpSXq9FYZfV01iwtabeZLI8nuhynmOcVLapfpus/Rwi9o0fF9GMBfot1m+MixvmZFzq8lptM6ouwocI+9kb37fMKTZfMp+xZx2BnWfMz3Rs3m4NAZPHmk8P4MwOnfvsHIht17jo5AZKLxV4Fsn4YJ/5wW3jhrwT9uFjPTNirFO/ioepZLoE5boZ/48mi/5irfIy9eEd8yPTi+rlbUVt3jWd3bq++w9++o/tnj19uvvd3/mu617B55E+EJaPH7/6+3/vH3/3lzhMFIh0njeIYWl1eb4PwvTYX/+//rX/83/9wz/84K9NfhXcwHv1f/yP/UmbqOvXUuLODAODJ7k6GVuaVye5KGMRNQbaT4bJ4ILMg9bSBJV1KAu1ti1z4Se9rgfoRPIJJhY2yOBCnoUNiDXbZ5997omJ3VmqFtpz8+CFnfi5I6Xv85gsTsJ8j0k3Dwx9YjjpzIIZ+NrsYmCSTuaafTfNTuu/JG8Y04zmVMuk8/yZv2rIxS0xIttsNljyGn/fa/H4kph8af3GCYoctCSfk0cVLwXVp1lTgt+I4QLwxQt/pRiBvAr+8tVz5Xu8aLMavD4Pp3fmSxb3jCW/4OQ7i7ZoYzFc+WeaVX3+ZBwoOj6abXbSJ0bpt+qmgdWJC5i2iejRiwG18BdjXGMB22wc0G8s4BiDfbouAepi36tXdvK1sUCs6gmvffAzr0xr7CUb18FvoL23WGHOBCxs8Cn5D+7ftYsbix1hWr+NgROiz5cuD65c/DK3cBN0jVklDeHNGA+5b22O4buQ99JXP7YG8YkNLEr1KvP7j7qxy+vg+gVoPlypWZ0w1W+a5pjja5tPTCgXoXpLy5jq+3vIsjjBxjnno6dPn6RUF9LKNtxQZpwjjzGHfcyZjIf2zDnrvGoIy2nH12aIe34fhT2+0/cTb0y3ZyqIf53PzZecg+lHzgu3Nc5TJUNvz/QWlEGfIY9zHn3Hjeo7fB+Sixczr/pNmBHoadQEMG8x5lg/IJv52H/HgZuEfL97mrxRGD8+yIgLTr4rf/sO3ys12/gsHeSlZuZ3H28ek1ygxfoEOfqXQMyXEzBHLeKFGHln/ucmPX3JOcH/Mw3y6oAonx9qYXl5N4wsJ2USm7oYNHn12tYfSilexsY5Cg/g5auX6reP/DguN5MZ5yYL+VrbmjzmlDmg76cAzTifyzazg/Oc1rZhG0jm9fEcjiuzKZkPP86t3NRiXiH2NX/Z55zzq/l2RigMAj6I1RuL5k900BsVNlXzQEffgTa9k2q9mLrGwAeMcY1zO6/oIRjnAvvQhxyPyQo8fvI4pcqQbWaQrrtMFvHJ+GO9wnfmuZmmc91E3LL1TQnoG33rb7t5X75+9cbXKmbfowcPNBbAYBi0wO8xgOfPnu1+5Vf+tY3lV25YhTIzdMDm7/3WV//tf/v/0KvgLGgg1I19EGjvOxhTO8rzfU54WtR3YQ3K0lNur2rLwQ+W9CEXh5Z+3KcEIVzG7ItNQ2eykNgke04EdRD6F3hUpvXZOB0E4D4xl3vdz30ty/031nfDk7phIz9wIkiJk8aJqzcTM6wZqVqcZ1qhwyK4gyy+SC3yLyeklLwc2K5fjo1Dq9eOwzwE23Nd9xw0rO3sKDvhvjnxsJmJ0+yXRixmodaYByesdfa91tgvZuh+4mZe5F7QRXweg2ku7F/VY2+y+KpfDogZ1iwxvNHd3b4fuLBuX1SH9Pa+g+m3IPqRC5wP7MxpA/j3BMr0MaP6+EMPeR0WJ21aAr87k5E+yYHtsllE+x4eFhtOI59S2xbtG3kITAmHul/TE4oOLeu7ku0Nos4kGv5U2Cju94UTV28mZlgzUrWOv4xsAZlTERZDQcRTfjyZDFf9cpo4tHrtGBya6+bOZbOtOeG+OfGwmYnT7JdGLPbNg8xfLWrH5cXGDGefeFBe5DGT/z4FFNYw6/V9Lgoucr90sefx0ujW0T6mwupAGLuw7hMSeVXZteqXf6YCD7UpSw7RgVFSoU2ni5K2bcqSJcrRPt4DchG5GiU6bZQ0DmqhVCXoBHBCqmyAGZacuNGXp0/AjCi76pcDYqY1J2z8Vb+cJi5Xv4AZFp248ZerbyZaQ7WrfjkgZlizxPDG1Wn5UrV1DRvpUmXyykwSljyxzgXmtAEimocoSw7RgVFSoU2ni5K2GfHqVhyCSJfowCip0KbTREnTNiWUitp0IJREl+j0UdI6qIUJVY6Jtjonpt7+cOKGXq5+mGnNCRt/1S+nicvVL+DyWPTJjpnLF5QnjD33S+MqtfeSNb+mjUq9lfuwxavg4KNde80Wvgx4dIyy5BAdGCUVgk4fJa3blCWH6MAoqZDT6aKkbU4ZSsVtOiBK4tt0uihp26JCVpEOhLbI/DjPvxgoaR/UQqkKdCI4UbUWYqYFJ2zwxe+LHFf9crqYaBHVTtz4y9U3M6w5YcMvQNjMxJ77pXGV2rxkTdewm1zHTr2wPtBF81aIcBuiLDlEB0JJdB+dLkratilLDtEBURLfptNESdMBKmRVdASU1GjT6aKkbZuy5BAdCCXRbcrRPj4NtDUuUZYcoiOgpEZOp4+ZWk+sdgzkqp2gejMx04ITNvji90UbMyy6fMafMC5Pv1yusNlzvwxcXE/ApAZznljDMGcax/HLaRcM9MgEyl+D7qMDo6RCm04XJW3blCWH6IAoiW/T6aOkdaJCVodAnj4AcvF9dLooadumLDlEB0JbZH7cptNFSds2ZckhOjBKKrTp9FDSskAneC7NUVIn6GKgpDnUgxlVD40TU2cDzLDmhA2/6pfTxVW/zED/FWt+TZvXah8PYs4T62BaFDD042XYPUSnj5LWQVlyiA6MkgptOl2UtM0poVTUpgOiJL5Np4uSti1iF2gVNejAKKnQptNFSds2ZckhOjBKKrTpdFHSNihDqbhNB0ZJhTadLkraZlTI6qUDoiS+j04PJS3blFAqyunAKKnQpouDGVqfuHEzLLkAmGHFiRt8OfpjAZYY3rpivbYrXsPm17t5ehBrv2OdC1wMfNJHp4+S1m3KkkN0YJRUaNNpoqRpmxJKRW06IEri23S6KGnbpiw5RAdGSYU2nS5K2rYpSw7RgVFSoU2nh5KWbcpQKm7TgVFSoU2niZKmbUooFbXpCCipEXS6KGnbpiw5RAdGSYU2nR5KWhZoylseQUfCCamyAjOsGCk+Nk5cvRmYackSo7tXrptc0665sM4V2NuPl4Vr++hioKQ51EKpStCRUFIFOn2UtA5qoVQl6AgoqRF0+ihpHZTh/9/e3exITgMBHJ+ekUaAkOC0Z96IKwceZdmVYEHiABJvg7jtgyDtCW5w4MBqlu4mlU5NV7vLie04Hc/0/6f1xnEcp+LUZNr76R3WshIvFC3t86LWYniHtazEC0VLu7xobQl4XbSsxAtFS9u8iLUEvC5SVuKFoqV9XtRaDO+wLSvwwtDSPi9qLYZ3WMuFeSGEpX1e1FpMdaysqLFwZsiIfsZNDn/qWosoXtPO/R3rc0/36c1jH0lfup+mSqqMrilkuLllfV5UTvHmvfuRXFbSQAiVJd7J87lhXLVr/Ua4tuU/gC3laWfM043+KuadfF9HYzdJrl9GbgjS356j+5sfXn756sWLT1/e39/3Te7n40U+NNcZVNZbY+RP5Fh995NzFrm5E1MxlokP6h5Z/jYHl7rQ/nFe9yepbQShhLkQN+cejnG1owvo8KMxExH1Mccf2vg8t3e3BxJXciIWOV7BzEFXLZ0R9+tmGCw6pj3HhlH5iyP2NZ10FdMp/d1wMDV+5nAXemekXuQ0+ty5qWG7LZ2Q7o0xGq9/0D/nGMMyz6dsYmt/DbXi9jZ3PtLnITufMkIpe4qp0ke/bF7Uv1bRiIVh5Ofaud1u3hzUea+OD7Lfy7/nVc8ln9GUu7tNd/ebmz/+/OfNm59//bZrkitpUeH+qNxHov3Ptj99/9Wrzz/75Jvb28Nvgp9F8Ngglfhl+27xk13jR6eYs03VTdaEC+k7aV5MInGEzAtNd+8WdKNpUSuuzMAdaSMEvTIvOy/K4eySQUbOmReTyBihelft5f3iW+LFMmLy5Q+QdEbkA8nd8E4MbXfT36zm3epw9rxBssQv5RxZMC7vUdT4EFRf4iRkzpXXfZeQb1OO4w61zLguoQ8pcXGgX5ux3mnDpF2r/0zRdU3rXUPGlZbpGtjnLSL6rof+5dfMl5g6J5Z7t+QFUxL7idzza9x2d83DZecGnybnPZgdUeEt2GlcKpcuM7vzHH9RJxbtxNwkTJ3XZdO9nP/6+/13P/7ymy6sRWw7qfQJ6idFPX/z+vXXX3x08/EXXdL2bd0LdLPb7zYP3Xa73fX95Vg3cRs5Zrf7rp+eI/tSF1rv5vqxTUi/oTrPdtiO8jslnbqoFSIYuWT3MtiHz6VqhJOD+R1WmKV0ScGdd6p5T3fD9tTxCk3NX0Ywko8far0nxOT3Yj+4puYvNBmc3yGcilsviYpv/PTE+UvBijLvyXaXv79lv7dlSbrueafMcBewUgSzLns8ef35GzEzuHg++gM3PRclFrsh5q/EMR+f+fxVvJF/Hx6G2uXd3/ufHJcw/N1nq9/v1sKP7dKnS57DvtS7Yx8etvLHjvq27vPgTvvfbqQufQ79pE3q7/97ePf27e/vul0dV7fZH0NKP3jKefZc3bftspjWumx13ythX62rqX0AAAAAz48sdPjsf310gau8fW2TrSyEtc0W2y60TWi7PS7C/SSlSarnjW1tEbJ4DhfXwm69uuW1AYBH3xfZL0ZgAeQjWkI+oiVT+Ui+XjfvuUubtod13WqJLbiliKltMk3UEnKunm/H0fbwmG3XIuxW6yJWR9v0WWUnI7AA8hEtIR/REvIRLSEfMcXmRljXfbsNi7Bb2y7CY9k0iUvouXaMsE22WkTYrrx9u8XTos+tKCmByshHtIR8REvIR7RkLB/lGHkKoXlg80HqsX27jbUrry2ZJvAcMoYdx6vbPmHdboWti3AfAAAAAHBdwgXv2KJYtrG6Cut2P1uNRevU4tire+cI2Q/b8HTJs5yVoEBF5CNaQj6iJeQjWhLLR/IUIcmHMCd0P9yKqbptyyYJOlc4ht2PHQu3KtwPTR0HAAAAADwPU4vd8Hi4SI4dF2PHstVcqNqxYnWRegwAAAAAgJjShfNYvyJLLmTlv9YKeddLjYFFNwAAAABcl9SFr9fPa9P/x7qqu2G7tLmLYhbVAAAAAHCdUhbXY31SF+fFLrFgtdeIXY+FMwAAAACgRGzhbNsXXVyvsaANr8miGgAAAAAwR7hwXvx3qa0WF7UstAEAAAAAYy66cJ7i/QNjAAAAAAAAAAAAAAAAAAAAAAAAAAAAAAAAAAAAAAAAAAAAAAAAAAAAAAAAAAAAAAAAAAAAV+zm5n/Mbvyq4JEarA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%20iVBORw0KGgoAAAANSUhEUgAAA9YAAAL0CAYAAADp+q87AAAAAXNSR0IArs4c6QAAAARnQU1BAACxjwv8YQUAAAAJcEhZcwAADsMAAA7DAcdvqGQAAP+lSURBVHhe7P1p0C3NlteH7TPPw/vebrrF2ANT0xMQwsaSIEI2Q6NGQhCyhTVZsuzPsiIsIFqICBurw8aBI2xLnxwOhyP8wSAbf5AFAoOswYCgJaamJ6An1EjQ977ve+bpec45Xr+1clVlZmVWZVbVPue59+7/flZVVubKNeScVbX3czjhhBNOOOGEE0444YQTTjjhhBNOOOGEE0444YQTTjjhhBNOOOGEE0444YQTTjjhhBNOOOGEE0444YQTTjjhhBNOOOGEE0444YQTTjjhhBNOOOGEE0444YQTTjjhhBNOOOGEE0444YQTTjjhhBNOOOGEE0444YQTTjjhhBNOOOGEE0444YQTTjjhhBNOOOGEE0444YQTTjjhaxKXwvki4SLadMIJJ5xwwgknnHDCCSeccMLFwftwvhC4HM4nnHDCCSeccMIJJ5xwwgknnHDCCnyMp8O5ztMT6hNOOOGEE0444YQTTjjhhBO2IH+C/UGfaH+ITW2so6bvtLk+oQQ6Q9w28usTTviYOLXHEy4STu3xhIuEU3s84YQTPjQYd0qI42s8u+CYg14se05Piw2nwfmEE0444YQTTjjhhBNOOOHrEy2b4jmeo2+wj7lhLX1/u6Sv1YbT5vrrEzT8U92fcMIJJ5xwwgknnHDC1ydaN8IlvlLcu3DeFXtuWGJZtTBoTTvhhBNOOOGEE0444YQTTjjhhBryjXN83ZqW863CHhtZZGCMy4pl5vJznlp6DUvpJ5xwwgknnHDCCSeccMIJJ3xtYGnTm6f7dX52xNdzad3YY6Na2iQvhUt5ANd53Akn0MhL7aIWf8IJHwOn9njCRcKpPZ5wkXBqjydcJNAewalNfvWDuvT6dPh1fgZL4TiuG3s0KGTEckrhmCcPx2cQh0F+fcIJMegApzZywkXBqT2ecJFwao8nXCSc2uMJFwmn9vjVCeotRnzt4fhcCzvycHzdjS0NyvPGMvJwTCA+exiUruPzCSeccMIJJ5xwwgknnHDCXmCfsWkjdcJHgdfZ3KY4vo7PtXhHKa4ZWzau5C1tgD0+T4vjnUB89jCohU844YQTTjjhhBNOOOGEE7aCPcaqTdQJHxylDTAg7NfxOScQn+N4kKd1Y+2G1fPNnWMC/PstKI+Pz6VwjFLcCV8/oJHPtYGl9BNO+JA4tccTLhJO7fGEi4RTezzhhBNawXiRgziPz8N+duJfa/m/14rjIbB0bsbaQY18cV6/juN9Ew0455vqmHJeDzuWrk/4+gGN/FT/J5xwwgknnHDCCSfsAd9AndaXFwv5xrZ07XGc2Tx7XE6eBvwaxDyeDvLrJqxtQGyEgee/9H/6d/7Vb7l36/q3vHv3TuPevn136d2790rn52+F/8rhbbh+/56zp59feifX5PE0wsBlvX+f2glfCB4fV9zVj4S3Xu8ntOLy5UvvP2gbOeGEGXw1tMe34XxxscHChaxv314c7z+EJaX2eP3KFT1f7Haw0brG7BehPVzsetgBkYPXbl5dMT7uUEIfoJD3aEtf022h27n9S+NKGPsAYyPnizRfx23o67EteJ04Ll2yje4l2TlqhODypUvvLwU+D18WPvJekmvOLufqlcvvLl++nMRxfvbq7Gd+4H/x7/+MXLpcP3dvwnobj/NPzn/43/ydf+jbftmX/i0xOESNkI3xRFOv4kWIwFaZag+QGsqxu11NyLTOXx4BQcMH17sDyqYHpLHUe6HKjw/Ruaz2YxhWhgxEIdSONMs0/9DnwIz41aVQyZhHJ3Z8KAQjln1b7f1+2NHWNe1oEyJ1fZo/sJ2zN8A/tC0FiAnLVmyxc5p3t6YSyekTuZcB7Vjv8we2VdSt1yir28VBt0N6gfUDl8Z+2FiuHxSrbf3AdoKSyl3n/TU+VQyolutHKLcCZIM6ml6xddf+vQMicxPI5jmEpjg/f3v4T//8D//hf/uP/pn/pVy6iNp5Eb0ewx/n8etLf/B//n1/6Jf+ood/8ObN65rQLTlgmm2loBq22rUwG7aIb1nc77IoDSLWSmpuRRlSfTv4kWOFyGmWfe1Kq6tBdod6Bq5l9oijwnypR2kJhewbJQZwC3K5tU117aN9wEpxabZMSHS5j7XLUlrK0jGRtmrc2dCyKhlXy0vQIKVT0YWzq+lOUaMwYVvmbDXsiBhM6LPFuVt7R1V6lNBuQSNnzrZ2EhYcfeM+x5bbHXhXm1TFDrZW8NVma9NQEGNWjyUumrLS1jWouTeVt1ZDAzaK3mTrAmuLpLa9hx413IQOVsdcljVD3lReu1Gsl778858dfvQnfu5/9YP/u2Fj7eTIr2fRWySTV8CdZGP9b/2if+jBH7xx49pU6HLEKqyWcrJnHl8n9oBVko5kzyYpSeZ97AGrJU0y7mPTyZ55nOyZxyYpSeZ97AGrJU0y7mPTyZ55nOyZxyYpSeZ97AGrJU0y7mPTyZ55nOyZx0WzB1w0m1qlnJ2fHx598cg31n9YovKNtZ+bXwn/MF8gnuzzJxGrsFrKyZ55fJ3YsxoXrXwm+MjlA45URid8neCitZ/91h8JvloXI8u4aPaccOFxpMpeLXaS8SO36ZM987ho9nwd4au9zvZeXWzZWLvtnJMfHSvitK4+4YSvH0xGg96h7oSva5zaz1cXLlr1HKn9rJZysuejYD97vjbL54QjYlLZH7kNneyZRdjDOoHVBm19Yt1nQLK55mL7bnu1hEnG7baA/ez52sPqVjrJuFpSgpM98zjZM4+TPfM42TOPkz3zONkzj68pe5LMk4gPj4k927FJyiTzR7bpZM88TvbM46LZM8JFbBLVurFGSaxwovT9ofHn6Y+wod1vM7vP7nYfey6SLWC7PRfJlk34yOo/BNo6cwGTjKslJTjZM4+TPfM42TOPkz3zONkzj4tozypJk4z72bMak8wf2aaTPfM42TOPi2ZPgCzrSyKI8/g4PIueJ9a5UL9GRpOyAUfYKK2WcARbwD72XCRbwHZ7Lpot26WAfSStljDJ+LVlC9jPnouEvmGzhtVSJhlP9iQ42TOPkz3zONkzj4tmzwQXwJ6LVkYne+ZxsmceF82eKRDle9pYbH49i54n1vviCAvw/RbfH3k1nqjfx5aLVDYXyRawSgqZ9lGfYLXIScbtxl0kW8A+9lw0W7bbs48tYLstYD97LhL2nwK7MFG/jz2rpZzsmcfJnnlcNHtAkvmi2QM+sk0ne+ZxsmceF82edWhS1/PEeg6Xmv7Vbo4jLOz2W9TtY8t2KWAfSaslTDJ+bdkC9rHnItmyD/az5SKVzUWyBWy35yLZsgmJ+n1s2adsuNjHnlWYqP6Itlx4fOClVo6J+n3s2c+rj2zPRSyfJPNFswd8ZJtO9szjZM88Lpo9AfEsGv142Was2Vi7YjdimzFHWDCslnAEW8AqKWTaR32C1SInGbcbd5FsAfvYc9Fs2W7PPraA7baAfey5SLaA7fZcNFv2sWe7LWAfW8B2ey6aLaukTDJutwWslnIEW1Zjov4jl80J81i/ej0OJvbsY+BqKSd75nGyZx4XzZ6AyniK2JhAt6qljXUsPMZE4eK/25rDESai1RKOYAvYx56LZMs+2M+Wi1Q2F8kWsN2ei2TLJiTq97HlIpXNRbIF7GPPRbIFbLfnItkC9rHnotmy3Z59bAHbbQH72HORbAH72HORsHoxPMm4flkd42TPPE72zONrxp6A0oiT7WE9XFJF3KwJe7wKvqikCUcYbFdLOIItYB97LpotdUnWMMLn0thELl++nNA+toDVkhLsY89FsgVst+ei2bIkhTYXU4xLly4H8vRtQ+FFK5tVOIItYB97LpItYF5S3O5iioGEfCy8BC21xU5bWrFaSpLxItkCtttzkWypgrYVqNTuoBRmS97+clrCRSqbi2bLKimTjNttAb1ShnYTrd+WaA6lttVCFxoTl+fLYAnFMi1Qia9M8frGqBfIuIycQt00EfmH6ytR2Oa5nnVXyY9YXisW+gLC+wsqw5IAT4/PTnji58t/4F//rf/mL/vFn/6BGzeuDcxLuHHz5uHTT7/p8Pbt2xBjAt++e394/+7t4b2UwLv37w7v5Pry5UuHq1evHq5IAZYK5saNOyFUQr0o0ffm7Ez0oPPd4ewcve9V143r11RvCfAuopAVn5AP3rw5O7wWop3cuH79cO3qFclDw9HkIt5LeZRRz3RJ/MfHs7Nz9ZMyvHJFGrWkXZbzZVFYL6EVEB3nb6Xe3kqZRpJp/NeuSnMRffP11Q7Kijp7+fKN6Ht3uHLtyuG6lCOd7/IVOQeePYAY/Hkj5fhWdClCXV4RXdevXVW9xPSovCQDzhysvVw6vH795vDq9WtVeeumtBdpn+qnKptqTGKKBqWRcdt6K+371as36ucV0XFFy9TaC74Wxa2A+iZ/r8S312/eqD+3ZFy4do1+Ln2Bz07KTMwlaZvnUpZn4uNb9eUq/uCj+gZXu0LMX+I+O6e9MK7QNt5pHvrg9ZnxxSCMEVomIcqTpskZvWdvzjVe28s1ay/LSPUa0nxcoYNxhbbCf1vU3i5j9TXpg7RNRhiTVJJn+RHUYhFgHngnupDGWHYuhD83b92wsXNvoEiMO5fxhT5/dvZW2yVj9WVpJ9LzJJ3zFkzLRutN9JFEm7RFiLVPxuoB2xRrO6TuGFfenr87XJV6u3HjuuqCtLUVdcg4F0IJCpGqQ/rbGyk7rW+Nk/lc2jLt/yrzQQU6d4Q8JRTbsrCfs3aQtsI64jzM7delzpjPS1k0UxdiIZaXtslc/kb6G2MI5XhF+raX5Wir6yoa0oy30iYZLykeW1hKfQldkbmEdgJYOxW1TCLrtlBX6Hgt8w5zOuMWazxbyOKX8RlqaxNDky2i61zWDfQBFJtv6JJxWtd/kkH+sGmCIMtOueACghD6AEHKy+aFdzqX089tPmjFjFEDrDxpDy9fvdbxmTBlqvOqsNucYPns6HJzWfMgF+MlwCfWm6yRrso8cPOGrVVyVDVMEvKIse7R+0bKkfGSqmPe0fWm6CuonEWRPYoUidouKUfGCx8rIV3b0gcDbw8uX74eQlPgl87nEn4nZ8aXqzL/6LxQH84W4HXsMKtZqzCmMJ75Wp005jvKVMfIAkafy97n+eCir+u6nQYqpHOtBPHN9ya1Pl7UshDJejOoknH67eFMypKmr/1uZl5YAjX+xRc/r3WUI/XacC5jzRdfPDr88I/+7P/6j/zv/9y/LVE4CcHuZyeQnycouh7B0/3s3nImDiJ85Q/8z2Rj/Us+/f09G+sHDz89fP/v+ucOf+2//GGdfP+bv/9I684m+zMpcJkcZQKhISP0liygbsoCsVV+CT7pOOiADDgsniglNhPnUiHXZJC7e++2DLBXtOL3Aj4xCePn8xevDs+ev5TYS4f7d26ZbyQI6RnEzkaG0NmaIbJoZM+evVRfGcB1IJdRgPK4yoYwsPbDbMqLiPp7jY1qs3Vj9N26eUM7KjHYsRV0RBZQT5++0DJhcYgOXWTgW9g0eXG6LQNyw2eAHOrPNoFnmhdpuHgV327fVH2tQm0CnYcubMQ/2X0fXkh7efrshS4A7t25rf0Bm3TyGB2cQBcpHWBgYkNN+2TRzWR1/fpVPVOmtFO9GdNRdkWIAB3EBU+lbb548VLvjN67e1t0XJNY8S34NeNeM1BFObFpeS79js0SbfE25ShleE0Wbly36KLNLUHFCBt66Hfa9wPRF+7QXpiwVmNqA+soJkd0UXcs3hhv7t29dbhz66b6H/eAOV913BUgy8FYAchmOthMiG/hmnJhzLwtuvAx622bgB82TpveVy9fq/R7Mk7T58Ee7UQhgpGNOOajJ0+f6+aQGxR3pCxt02QLHVW5Va8oYzykDKmzl8G3od8J6Y3ebKHPfBWDPIohUIbVKZvBcx1Tzt68Pdy+fV1I6k36OBtfX5SvhZtAf6Mt2oJN6lHObKopy+vc7JHIBXObgRy9gSybM26cvWQ+l2vGrDsyx1KOKcqaaWs5sDmH9w3GS+byF1JvjCN3pY2wGGVc0Sc+W9qHqBisQY5cvJFNNeMzfjLnMY7QFrERvbH1JbtriOckfONeK7VD+0cf89t96W9+A0bZg3OfffZYz2tBUSKT8YSyZM1yTdo/5enjc+8NtBbfWTfQJtGHj6w5aS93aS8+n2+pPyAiWHNpe5E/9NHvaC9Xpb/duS3tJdyY97OqXKs36NANoIS5Afpc5lji7ty5KfqkDrVsJHGrbwHWFy6pjsePn+kYRnu5d/+29QXxifIMzWUCyrwZqBJdyORhw/Nn0hdkvKIvoOPnv/yF3hyZ09cL5NgNNG6Us3a4avOR+Evd3tI5z28mZyhGzuOmyGT80n4ueilD9+em9D9bR68HN8BjcNPFfONh5jvd1KMXXayR7AZXHWz8c3j/G6pADHab0YF82ssz6QvMe5TpJw/uaj7Ns1B3zFcxqIt/5Df+usNf+It/9vDs6ZMQa6iV1bCx/uGf/d/8kX9HN9YsfOINtU+EfnZRNZFLZg/pfvaS40wcRHjdxvrBJ4ff/c/+jw//l//zvyeToHQQKViGEwoaZ/VOohQ8CzwqgU50XeTroj72qepeA8RY7tazmQbo8qeqNCYGnxbxuvmxUDiniGNpuHQOBnQdyOWaxnvrFne8rFhJT7DCR8rRQfjF89c6wLJwYkGjm08WbeKvDXrTjtGM2D6xnQGHzaeVi9UWdasDAh06si3O2guKiXby4oX4JuV5LvpuXLdB3Bekk7LcCDaq6FK75YB3DKj2lCIuw6lnbIYTLDhPsk5Y4gR3gdlcM+AxiLMw5SkoTYaFx5BhJdiwO9gg0R/1jrr4xCBMv6NMCVO+NpEuYMk/kQELG6WXr2yhiG9MKlQuevgo5DTqLAtOYgssyKNt6sZFZDEZ+JsG9AO9EeP6BpR1gXqKmqvpjCln0u8wHZ3cmOG1KHykz2kJzAjq6Zf0N+oOPWzo2dAQZgK6eV0WwyIKOxzidoaQGPGUTKOMsBsdtriQSDmwKOQppN58ER/H+toO3hI6Z04QmWfaXnjbR3yTBbAuElE18WclRBb+IQ4fGV9eSx3SVujD1Im2zFCA03LsgxeTLtykzthcoNxu9IR+J2G90bRRF0CflmPoC9yMuSXtkXrT1/5Ez5xP43xXh3PYeGlzgcbJAX/05u6WOScBkm3toJsJGcqY089EL3GMzdom8WnZ9CqSjWc4UI7ooBxfib6r0u6Zy73ujDRLFcP4DZbsk3TKlLe00M24pfOcyLguC1MbU3aAyJa/ML++0rUDC1/WRbbAn/drweUMxo0/r7hpJn2AGJ13aI/a/q/ajaXBubqXcbuaLQv8YyMhellzcqOKMHPrTW7QL1VcJ7StMI6JTl2zSJniF3MvPmpfR6f9FTHrj0OYvF1yZr3CzRjk84aP3dASzLnXpGgK9e3lK73BxXjJmk9v/lOPO5RnLkLfFJE2gy9W77QXe6rr6+k5cKOhBUhhbsUv2gpjta7lRSXji74RZqwJqO9eUGeANRh1h9PcgKGP09f95osDW3LMlbWuwSOob+ILcx2qsZkbk9wUZJym3+9QdUOb4oQOdDFes6nmhhblqPOr+LhQbRNQJt/4pU8O/8q/9E9NNtbT0hnBjdcvHn28jbUToPX6NeFNG+v/2//1/3X4b/+GX3t4J5X3d378JzQ/Ez6VTOGzMKXQeR2Vu4h01ppPVU8j5PYx+NB4qWAaF4t84niidPu2PRXcDWIgnQY70cedmhcymN+QTsmTF7+zN6dzjTnow6+nz1/onSlejePJknbS6/aKfQlxh52W7TTGwQbpJa+P6aJ7XFDdlgnrhj5dquftAUVBXTFJPX/+SguHBRSLGgbZYTG6AliYZ5WaObyVSZCJgxsyQNQrH3r1dcNJC1sPSs4GWe7kn9uT+bM3OunzVIRX/xjYd10AyGadid6fnAEmYl/AcTdR78w2V2HKyATr8MU2rzU+ffpSF4w87bwrk51OxJLmfWEXF0UIfZwn1iyimHivh4lfX2HWCWTHshQw8dP3zFdbWLHpZIGKTi/HPdSi40z8Q+grKVPqj/7OWwA8FcE3K3GD6pTLtIaWQT7sZsNkTyO5Nt/oc2zk9Y56r+AZ8OqYflVHlKFXfRP59+7d0jaDK6W75mvhtjOGPX36XPqDjNMyv9Hvhg0vnU/QXXdZweiV9DvKcOh3IpO+Rt/GL8YWfRW2gtaiRrWNKXbTAN94Gn9bxhQWmYyb9IctY4r5Y2c2D9pGdLi0xf7VK7ZBm3sVfA1oG9wAYd7ipiCvMKP2rrR95nIt1N0wjs3aRhhTpN4YK62NsBC2zUTfmGJ14whVpWBDSwRtkc0u+llQUme8tsy8bv0ulbEG3MhCjLUR5p0z3ZTdC09y8YiFfsmzFu2TMpFMPpczv5JMf6OP4RPtn3ZZ8m2tt7QXe/3VvvpEv8Ou+/fv6IZQLSw5uAZipNou8pgTrExlvpN+d1v6nfZz+p3MDaDaZDJnKbMp2PTZeMyNEfzCP+abe/fu7H8jUp3jjyfIzOXPdaymj/O2FP1AN4ZVp/pAvSHLb/owvzJG6rgs6bxZdUPWtdo6CyqrdhTLcgR7ER9f2JPQdujnvA2j+5KF/CWUcmA3D1B4y5RypL/ZWHlJ6w7f+jWVQUnQLvXmi+iibHkizzqJvYG+xSR9EH2VUmtCbC9jiz8AoL1wA0G6oL4No29iRmvEcgkJouj7D+7p2Pe3//bPTjbWS+U0bKx/RDbW/4fZjbVfu0g/T7BUTqQ7Txy2GjZiFGBj/QO9G+v7srH+PWFj/d/5jb/+8Iu+/dsPf//v/dzhv/qpn5JGJQ34FRvcdzppUekMPDyd4G6idYyqX82gg1C5DHQ0JHQRZkDi9UJ7HSid/PPrGPV+NSagT8TL2V4fgxhMH8pgbq9YScHWOr5gzeBEDu6m80oXG3r7zplMyNJheN2QmxaYuL1ETReDPQtEvdsmYf2IcHsyb69q76ZMwGT8RCYq6s2+c2mLDW4eqK4VKN5skLLXjdnLl9pWMID6pE7UN2mbZlS/c5TPFFZuEPX25MlzXXRQhvfu3tF6ozmorZGAfu0p6BfPRc9LKVe84U0RW7xxB9OezOP3Vmj/kzMDK/WHj7oIZqHBIkPap7f3Fc1+AmSx0Xz2glfPZfEmfjBR8aSasmRyzNsLTxIcLTZ4sTgvk7HekRW92veFGMvsrQNeDzS+VszaILIYO/3O+nPxkw0GN+3YXOv3tAcD9W8dJKONm7J5Ed/wSVRq/6MM7aaBTP69zglqWZClr/nKmY019Uf7uSfj5n1ZvAH1Z6VTiV4J67XIQhfjJk/IeRJJWdL+9VVwaSuoa2kXs0AfJ5kX6N8Q0JtYsmFiftCNtb4KvlWZ1RP6aJeMKefn73Su8xta9qr7dj3aRmThpHOqlinjGa812oKNmzAtbaSFB9AeuDnHmXrTBZtkffjwrt5Y6sOyTvQAdD2W8YvNC3OAthEZKxm/7EmkskVo8wdgv/uv45eEuYmsN18EuoEQHfqmyA27WTEWV7ueHFZX3JB/I77JRkn6Ol+DYGNNe8SWaGjcATa3sh7CN55O69NO0cPY7E8+W9tCDmTnoN2zxmQT+uKF1J/4qmsxaS/6hg9MhW6gNziakNqK7YwYz8U/xhQdm6VMWdeihs1h+Wbdss9xsaAHf2kr+gBH2gv1eEvK8IH4dv0qb2LaGzlLaCtt4dK/S6LrxbAWeyBjM2Mmhahvg007wipoOYos1mD6FUfZ7LKphtBFn2h9nbgFiKAc2MAzBzG/8tSa+mP9zNdG8W+pbcJTg62EDPhmNyjCVyJkLjXfbA3NHFvTVLNhbh3MRpc3RfQmk4TxjfbDHoi12LCx3lCWsVmswd5KBLbylYiXMpczXn76yQO9mQYGXTVHA+7fv3f45b/8Ww9//Yd/fLKxXsiqyDbWPyhRLOwhskP5xhrE4QmWiol054nD9HzCnKF0Y01KVeUI31j/iX/vPzx87/d8x+Hbv+u7ZJH28vDZP/j7h7/3sz+jkyIDHg3r9Wv7cQJ9mnXX7u7tBpHFazLcPcRuBnXC3Hl+8OCOdpwWf1qhg550TBYvNKrHsrCh0T18wORv34M0Chka4ZN8CcjCpy8ePdNOw2srLABY2NBpIa3RICLuBCnqOuIURPH9IZ5ESj9VnwGLQxZUviBdRAMTbeHFyzeHR+Ibg8FNGchtEraNNR2W8qxb3g7KkXJm8mDDFMM31ujdoit2GTmUHcRbALQVnrZyJ5FJSycPKUt+YAwfe8AAWoYt3ljcP3vGAp/vzV6TNmJliU4d5KNGQnwLoiwK9UviaJNfPHqqC1QWh/fvy0QlOvCptNDI5bTC60+/36Yba3uFnwmP16NuSD+IN9KbIQqZiOkL/NAJdnOXnfbPQp82Q/nuBhF1FhaLlKVurKWdsmniKYzeEIn0dbWYhFkuRAzfi+eGnbVRW7wy6d+RMfraFSb/bb7F7Yp6wxfaLQscdNNO79+/qxtCxoE+bTPckqRtTNzk5uCjx890Proh/fv+vTs6bu65sTZVtmng60G0TQTrxlrqjIW8f3VgK9DFUwnAxhrfKFcW+Dxppf2jp2eOLc09qkf8odzYWFOe2t+FV9uItMnWjXULsNluKNkTJXSim/ADaSM8jV/yqM8Ua/Nkoa9ZG3mjczgba9oGZQmtbh9BPkAEcvCROeD5C9l8yrV9D982FVsfOrj/nLyN0B6fPHuuPzD0QMZl6k39Ej2Mn3tAx3h8k/FDF9oyXlKfjI/4wxNIvqpgP+A4+haXa5PHGRP6fDPBWGkb+suHL31yX+cF+GMdW+BjJPKeiI/c0EL/Q2mbt8KbkXrDLowpc401cFSBLvyiDvlRKN6MZGPNm26fyMb6Ghtr4Sn55m1AQXoSUYZyyIHz4yfP9Gk8+NKnlCMbXPFt2FhP5TWoGOC6KKc3etPHbsgzpugND1GBTuZy07cDRAxlyc1V1iq0F52LpIxv3Lom849trEu+tSAfA2nnz168kM3hSy0bf/hFn6OP09fXaZqCEuIGBW/BMFZSlvgIuPnPmz6+BoNZ56CK8tJ8P7gmZw/ytJ+5G31Pntq4iY+fPLyvc55myqquNB998g3ffPiWb/tFh6efPxo21v+ybKz/omysn2bfsa6hsrFmcQxh8lfhxvr3/k8Of+KP/8lhY20Z3x3+wd/7u4ef/Ts/rQOPb6xpzAwMDO5Urg0MbtI2sPj1yd821nz35ZpsdnmKbE+VFjU1moLd3DDg6QMT5BcyIXPnlI01r0Lgk1HIUEGP7/BSlp/L5vPVq1e6keYmBQO5bq6lUas8HJ1FprNiAtFsdlm44a+SxOmPwsnize++1bBkhrsOn7igg8KjR7zSyPeP2VjzPTD7IRBeQaoa2gnKCF8Y9PRp/CCXV/JkgOW1GdXXiKXiFjAAoRNeNtbc6Wbyp71wR5EJRhc5+7ioQB13TNFlXx1gY21vAfhGtMn4BeCXdGtdDH/x+Kn2c16Nu//AJqpx8yLO2d82BAHc5WYBh3776oDdEebGjy6EjS0Bm9U+qNX6KheLNvqf+SvjlvjEApzxjO0gOneBVAkbazbvlCk3gN68YWN9U2/E6MIjqrZam1mqWc/GmPny5Std7JMHH7mZRR/nqSTtKMfadkq5+RNrFok8tWNOeCD9AH3aSlbKLsFtZ0x5JG2Tt2JY1NwXfYyZtrGwtrKP3kvqI23lhX6tJbwpIjqoN7tpZ4p0PFgJspIfWYyb3GylXHmjgdfqaYv089JCJsecHfZvQXnVz15DxTe4OTOW2Ne62jfW1psiFMyj/VFfLIIZv/jdBl6xtyfWbd+lbIWXI+BGD+PXK1l409e4ieUba90sLRdlFXHxMP/Q5vXG4PPXOo5ww4Wzbazt+/9b2odCstPPAGuUR/pWw7nOObQTHKJ94CP1GaPVVeYwB6ooIzYrj5/w5PjV4A/xzK22yR7LfA/o5kjkUabMddyI4W2+T9lYs8BfHAn74H4yj7MBZUrReZyNtaTTz/0mQ45CVBX4xGaJHsf885g+LvVHn2O89CenPTKrECFWJ3Zj87PPH+uTVtZdn3xyN2ys7Y2KnjVrDV79lBNr2UfSXnjiql9p1DXD+ONeNX0+jgIPJTWdXAiEiXbOeOk37hgz4bt154beJJ/7mk4vGDe48cLbG0BvsEp58tU/1rdda8wFUETcNOMrqfjlG2vKjptoerOOAtjontcbsI01a5Vz7QeUJeMzN5n8Lcwl3P/kmw7f/Mu+VYQ8+ZrYWMdE7ULTjbWjqnp+Yy2ldfgHP/Ozh7/39/6+TZa8piCVwaKeV1nYoCUDbKyzEzQaKlg31lLbTMgs3Ej59NP7sgHlR6LEsljfDMYFSdkoBjs21vRDNp6ff/FUFwMP7t3RJ+R0HrLmjWuysIgxkwTIy2Kbp4I8iWRg5fUjfs2asmQBp5vGuQrrALL8e2AUHmWHZHzjyQiDoBaqYsH4BbCooO4+//yJfn3ghkxSd27ZDyCwAOZJ5NKA3lq3WkbCy4Cnr43J4O45uWM6fHVg1rclXWke9Nnm+nB4JPXHAoCFKYtF+gPtDZ1LPvaA9oJ/LAAYZHliff2GTFxSpnwnWb+L3NBalizCJwZzNq2fSf1xUwufWGzQRnTxpn6JRTPCkvpbUAord9RZMJKLjbW2EyHdWG+YtMa+HyDXfBef9kI5oo9FHPHc2KKdWr1F9s/C5df4GcvYWL/Vycr/EwDtkjLFRy8rjnNlugTaiD4VZ2MtYzRgjKEsbdO0z8LUJTA2M07SXvSXYGXziS+6sRZ9lOMaf4r9RpRqOUkacwHjJj8WdVsWUWyaGDPZVFPfmjuIGCS5zLhdzsC4pEeJb2ys1TcRoW+HsKASfW1PrAcLZiD9VvSgk69E6Js+0mbwSzfWMqahZ9KWO4BscjNuMY7oxpqyEKL+/HvI9hsDbWW0BHziKZ2/Cs4NH/RSF59+ck9/Fb9FV1P/x5VQjshnQ8YNcjbWzG+81cD+iPFSb9StLUrVY0AEbZU+Rp3hG7byHxSoK32qKxtR3TRM/OwzwH1DCmMXT+NZDH8i5ZhsrFc7lgI9iOLX6R/JQps2w00X/CGBudXmuoJrNTSY5m/AQNw8oK+jhyfW6LSxOjAvYmQsbbIwm/ZHHXIT5snj5xJzyTbWOg9I29MxRRqOhJvVFkBfY/xHpt0YfK71R5/TjTVrTCzaoiSC9SvbWH/ls0f6pht9m6fj+kaFjiltG6ZFiBL0UFa8QswTa75WSX3xL1YZu3ROl3Ds3ybVkpk3BnnzTL9qxThD+UoS62g2hdYXsMyg410D8CMHswobTt4WIaw3DYSPBwB8fWxpjAqzUhsuSVuRfvdS2v6wsRbfKEe++sFXIqi4TeUn8NKgraCDoZP+xnqWvd39u3fsrTrRq7pmFN6+96XDl37ht0tIxnfdWH8hG+ufWLmxPgv/buvv1jbWOYE4PMFSWZHuPB52omb9PGys/dd8E1TUP3jIj5f9q7Kx/lPFjbXsynRj/ZWvfK4LOAZBOql+R0Q6UfsIOwcxVv7sqbj9D0M28TQyTPnk4T1ZtDEhB/Y55H7XIMJowDRWflzl8y+e6Q99PZCGxcRFBwJsGOdEzi8Sxpy6cJQ/JonHj2VDIeVKZ2ZAuEZnlQHounRW5UtklrTnOiOeJGgbMwYG+xEUm6QZYHkqz4LRYpZRsiIGdjN5fP45i1/ZmN26PtxB1Kfx0lZwrYwl6Sm0iOTMk0BdtIX8FJs9hQnfG9TYnRDaCwt5FlSPZVKmbdA2eVXHnozUFzmzzaQGEcWdbjby2u/EN396xplrtA2yXXV+vQBtF+Ib/n1ZJmTqj0WGbgJlYqa96MIUZjk0ip2BlRUba743iG5e78UfNp2+kVmtKctGP9DvgbGxljGG8mHTS5u9zXfJxVcxZ7a9dFkigt6EjTWTI0+2eLNC7wZzQ3J4imwarcnUNVTHGLJIEn2Am4N244cJkx9zuSqL75sH/h+l93EdWxpR47TXfO3NJcZqbhoQfiD9gM0M7T9VU5a0NO74qOu+M7boDUkZy3jDwMqRReK4aWpQO49gkrioN3zGmz7pE+vljfUykOubJm6yMqbQRljUMDbj07C42QjbWPNjbPY/l9FKX2djzdc9dKwM5exYr9c2nawV5KRPqxlPqCDfWA8FvQOw2+dx2gYba75zaTcopBzFEV7RZrxJ22UHtMwMiGDcp49xw5M3KKgnHmYw1+mim/FEBxRymdK1utU3AWMXG0Heqvv0U+lrd2xjPfn60Uo9Ci1G+4FOe3OJV0PDr9RLPDc89QkyOrxAdgBjM20GokzzjXUXFvynvVAtsH0u4wk/8EX74E0ivr7G+GU/RhpGoA3lSd3pjVzR91rGLzbxrHG9j6NHWm/gnkduRmkjaH2YH9x6pxtr2uaNG3bznzmHPDavTtFdnSED4y9fB3rylKe674fNp34fn401dsbts4TGMoYN3xhPtM34xlrqipsV3CRfUtUKxND12FjzGzeUnT5kEF2Mm/7mUk+56Q3AKthYn2s70XYTNtash+7e5V/r8Wq2jWH5WN0CzUcgZEUGOjCJH3vUtyKl/z18YDftlsbLWw++6XDn4TeHKzbWjw9Ppc399b8Zbaz/gmysny1trM0gfWJd3ljDUNpcgzg8wVJTIN15POzkq0/O8xtrUDDBnlhHG+vv/M6Qd9xYc9f5K1/5TDZNj3XQZfPCU11e9Zit5JINEdJkJuS3uki0Rdu5LgYQzwLfXjPswRK3DGkIlz86JxMJ35dikc2AzgSJiOrd4Cy6zTaetL47PJKN9bPnz3WTxmKbu3psrNlcaGdd0XFKYDLk7j1PsyhT5CIaWxnYGfh2UqV288TaFr8yMcpilB/A0gFJN0vcubRSaiurGYRRgh8v09fc35lE/KNt6tN4XSxq9E6wBRwTyWOZIB895kcZ3uv3UXhVh7LWHziqtZcVQCY/TMUrsG+kP3BDiwGWMuVsTyNBzdE2Wyg37wtfkT7OhgLZ3GDSt1/kQ/0ib3AvFj2jvmYBPqCHhTATJGMWr//xq+cs3uwV9MC8GiYAOejg/3Sz0AEs4khnEWw3gCgHTWpDZltyKXK4IcIigAXA02csFs/CxvqeLnLiQlvvp9UHsvVfBmofZ0H3VscvniDbhBzYdwBthU2ubp50Y/1CwvbEWjeEwZntdWfwOtHFvowt+Mm4pYvF7KZPv85yBnzkh4bwDXATi/bIIscWVGFx6tlnyrdmE37peCxh3RA+eiI+vtW5zr8bzIZt63jCq+Bo4Wmuf38PgzmzaWIRVdpYNyEzzS/pa/5WA4tgfRVcUnm1lz4wW2ArYD7xdtZr3Sy9Fj95Wk2bpPhY6Gsb2VCUXjzIgOjb/sTaN9booE3aE2vayDY/vY0AfoiKeYCy/dKX7svcGp5YSzvRobmKPqd1zpF+TTnymzdscFnnoYf2wtiM/2pWJrpP0whuGuvGmjKV+YCbMryW/anMrcznKEPnOqQZtc+J7cj77IsnurFmg5u+ecbcM7+xGJDzRFVOu+TNDSLpe0+eyHgiymmXtnmxNrLetxTWVuzG1pe/8ljHFd1Yiz7qDn12s267Qi9D9PGAgxusiOVGCHrsBtP4r0/38pG2Qlnaq9JvdZ7lhhY/nmmvS/einAN7qT/aI2MYPulTfz2HjbUwRdWdosGQlIWvVrHnsR9tZp2Cf7qelfnA13pby1GbiADf2G+JKl2H6Vfy5PPpAxlb9I0p2n9Z2Y3733S4duthuAKvpWKkL8Ub638xPLGe3ViPpcce7NFF3Vj//n/tt/yb3/JLv/T7qhtrkJkxeWJd2VjrU93PH+k/nWeBwV03GpfBhdaUGmqTN7nYZNKgbPK3XyD3hQB3E+9LZefy/SqWam1h3g6DLS4w6eycDaG98nHn1i29I2yLX9swLqGuchpJGfD9JRbbNFx+REz/76X4r3dM5VwrpyUM2qIAk9Qz8Yvv6OqkQrQc+I48T35cV7VupkITeOfjpE+VvrDvQV6TNsjGmoFcbxrIAF9CTX5uj6aOB4X+YraQfY/Q8qBLByJpo5HwzUA27QV/+d4NC2Es1MWibGDQdVXaSm0wWgNkMTHTNtnE0O/YVPhCbtxYb4P7RpF/Rfo4r8AyoH8qm0DaJBMx7RLs4R4y9IdBZDLmjjD9nkUNExY+6i/lSz32IjEtu2BC5skgAzhg8YEdt6W/s9jfq9q03cofE75uPqX/+RNrFlP6FgBt05jVzlH31Iil9kQysnmixcKUNkl50g+4GalPmHYE7YQyxDc2a/rEWvz4RPqB/Sp4uiDV4LwLAVMmLUo5uI8s9mmbLNhsYy0LnU0b6zLENV0sPhffGFq0z4mO3ifWgzkFu9w36osFMF9Folx1rhPCJ/SUNtbaxhrheth0cuPT+rkR4wf/9uea/oJ1u8x58DTX/00nv/LMGP1S5vcrh2/40gO9cY2ucl0VI2fhvpCXBfBnMi7zVSTK8Xgba3tizaLbn1jrq+CigzZZfBW8SXfKhF8650iYJ7lfMFaK3m9gYx2eWNM+WtYoLcBcZFF+n4WNNW3fv1dt/8XEN9b19tJlj4jh5jFjCO1GN9ZnZ/r0cdhYC9AJtO1YcIQnNsDai4V9Y81YyZM6HgZQnl0b6xmgi34AbGPND+T6etb6OAUw6tmm0OrE1gxf+YyNNW+e8ZWuO7rRxa/aE+teoIoyQidzD/MAfuhbdN4P2FjL+Kz+NblmD55qzBTX2Vl4Yq0ba9uAUo5srPk3smXEbbWtjPGNjS3rE7t5Zm9d0rZ5C4xXwaOKqyLhmGGnHLmhRV9gbPGNNes821jzltsebdLOrBGYwxlffGNNMTFG63pWUNJ15fanhys3HoQrZ1izsY7qRIK0WTbWf+NH/u4f+d/+Hyf/buujbaxZqbGx/oHFjTWITBk31nzH+teEjbXbGzbWMjm+fmP/15NXYBkAGRzoONthhnLUV9ZkAaDf0ZIBSV9vlIpnEGJjrQMRZs35FsEbUQ6yq4eBAV08seYpBa+qsVnizjMYJwm2FyNsSWRYWvyOsIGIu8+8ekE2XkVlE2gba5uQa3Y7itoqkSzs9WmW1Bm6VbQcKFPqz8ugjHm/4lQZP6Uc39oNCinHq7I50v+1KX7pZkk21u3llCPN52Lwi421NBEFvjD48Zrc9HuDlqnVBrjiOkYWbZGFPPXHxprBiSeQvKpDvSll8rXVtKmcAFuZmPX7/zLocsdUnx5csf+Vmjw9iFBVV0lw39D35a/w3ayXWo70AxaMKGGCVFcmMqraFMVUiaQvo4fX3BngeVvDn1QzmXBeEJ0hZk4LRMvxjf14GRMWQCd52FTbxtonrTalqbasAuRSXwXXyT88sZbJmb7OVweox7HOSpuMPhtoI7qxFp+Qy+KbPsd/buAHBPPyaMdoh/cb2rxtrGXR+PqNTsjo5RefdUPoC6kMcx5NrRtjvJzYWPPEjjGa9qFPmKQc7VXwKzYRomROURPsh6D0+//SXgBt079jbRvrjTd9BLQZfRVcjGYTzw1JFo0PH/DjZfYdt9rGeg7T8dx+aIubSjwNId37+/DL/9IXJ214Eald8RXzt2+s+WEjNtdUzpc+faA/LLmka+pDHbDqK5Yin689fS6bJRbCtEfeqqPd2sa6d1GaMrtJyIDwkYcMOtfJpuXmzfFplj/hrbrZaMcwLsuH7zzrd6xF7zd+g5RjuJmrr4Kjaw9QjCKLt9z8ifW4sbb/3FCbc0CzFRkjfRs/2Szp21nSdhiTeRvM3+5BZw9qbcjav7qqbcU21jbX8fsljF+ljXWsvix5Ch8rWdeyluWJNf2ZtTN9XNuIoNe3GsxnWzOwsWa9zo0s+gHzAXNq203BZYNQhd2cebOH+YdrbtbZxlrGSt1YF9482+CvPbHmPxXZxpryxSd+zJJ/Y9ZeO15eZVD/tEna46uXsrGWdsi8jen0A32oWKm4eHyzW74FZNHYQr/zm5/n5+PvWTFG+9fHKiqb4S7rxlrGEoZO6k831oJf8A0P9WEfBk503bh7OFwV0u2mAybZWL95cnjyuWyMh431Pykb6z9X2VhH5R6CbKw/++zzw4/82M+xsfYn1hAcXyUbaxDM6d1Y8z4+rxDw8+902j3gpqKRTkODguzf47zTOzYMRj4QGZYcXAYNmJbmTwUZHPRO6ScsfmWAEJ5UZ0ASlabnnTVltU0zCykmZcB3rGtPrHPNsWRNm7EDEKOLbjbWUp7IVdnyp28chKcHc5hKLUCYGIj0+8BfWDnyIy5M/ixIWXhs21hndgQ5L16+tDZCtxPgC5PiA7/DZ9H7QGQzQbKQZ4Lk7Q3+ByBfG2BjzYKEV5KGhXBqcDgb8jJPU0dQXtSfft9NBl3992y37Pue16R9ssFg0RWjVp+1old2ObBRAl+WCZk7mGys8W18Yo2AwmArqNmfIGHiqcBl3bykG2vbwIwb6ybJA2rclCMLYSYPvsuDp+gknv7OIq7Yz1fApbzh9UbRef72XG/E8L1BH1uoRwWFLxnMzQ79XsehfNhIsHHSXwWXtHFj7f9KbMTqPhh0cuJm3bmUHzd74o21/uhjuAHTgglbEiEXosvbM/3g80dPdCPDYl9vUEgbZRHHmEnWFtfmWEyTjNFSjk+lDzwX3+In1rRJxsy2xeky/DvWfKXli8/ZUNgNaxZS6ONrEenGegyX+nnum/vDjxLqq+CyQGQMoxKZ+7g5Z4u2/hsFddDXeOPMFoisF16EV8H1aQhzjlo2VxMdwBchewNGxmUZT1hsf/Lgnv5fW/o17YOxuaixpdFQZCGo7HJgYf8Fv8si/tHX7Ik1vyfCk7qbttkt1FGTPofk93pmDKH98+NN3yAba/+OtbaPncYur5Y3urF+ouWIX9yAQY+Oy9JmtCBLvq3EW9Hjv93gv07MnEodXva2uZOLajd/0ie4Yc0cRL/mB770q3iUKXMPyHX22EDxiE/cyKV9sk5h3UC/5qagv+WmMl2u8CfQ+IpS8ubQOpG2eXZ2+MpXwsZa1um2seaJtYxb7tssMjsUmT5VJXH4xk1INtbSDn1M5szv7MjFJGuCalopQZSGjbU9rZZ9grQVxkk21lezuW4T8E1kP5F1OjckaSNsrInXm6tC3aj1meDqO91Y29tg9sSa/ndDX80WJ40xL5ZYZqlN5HB20SGKtG3SB5jHyf5N3/DJ4apurAWxuCuy17tMPHbEbQimdGP9kz/5Xx3+pX/++ysb68jeKHiMjfVSS8dyd9HDOTHTX/7HfuO3/aaHD27/owz0GjuHkH7z5q3Dd3zXrz/82I/87cM3f9M3Hj79Bb8gyiv+SCel8frTF4iJikGWzqMTlpBNYOvI89MhaVSUFdOgPmWVK331Qhc04Tt1SpLHKZLVRbQkkcWJu6ZsDNlQsNBmglQeGYzwN6HBBsjkjHYEniIZH3fdWCjiN4tsdPHUgI7L4IfcaZnmsoyvboeVK5XJAp/+J0laxuTl5ovefR7kl6mcbjISOyQeXV6ODETcbeNHLGiPLN6MvyRvmRI7gj69sye+sVlQHjnTRthM6I9uKW8gz7uaaCd25t8icGeRfsLNpRsy+FFvSjw98zKp1g32txE9gTJlEa7lqH1ONtbSZggrn9hh8qf5B0rsCXEDmW3Yzv9Dxj/qT7+moDdE4InKU30YqdhGJv3G698IH2iX6ps0Tu504xPtRccV+npJ7gzV2irxVBbtkgEF24Rb69OeMLGRL/W5fnIZ2jgCdHEl4xo+UqZWb8IX6kL7pNZfoCCjTl6OdoMCn7QfqG829lN/LIrRaWNKyKs6OTdQQSdtgTEZ76g3xjKJ1M0Er8CqriTfSHrjKSGTOVAoD7eRsqSOKB908USSOUHrTBZt3hegWK7Z0EfWxoWCPp/rtI1oe6R/y2IxhGN9a8n9o+4YT+jjzHMs3KhH6tBtMwrlIVSal7A7Jo2HV860P8ZLzY9+OVN+3DRg82JyqUrOqa5Zcj8iYjFi843MPaKXm7rUKZuJazI2l/LUaepXTlaWoY2woZfNJ2V46yb/dtHawyX6hZyFOSNxuoG0TKI8+GProncq3+Zuxmc2n9ekA8Y6KpTbI+UV6yTOyvjy4ew1P2x0JtH2lg1zq9rjMsibUyKrgTSP6JRyZIFPJfKDTdz4p73h2yVpM8Yb9LZQsdxHuvSeNioyBfyAE20H/3joIJ2gwZey3DIZP/V5xlwnbZN+wP9X53wJW9FJe4Gfa6dETonIEyjkp74YnxgzfTyhz12Tfi4TeuCL8uTktkxI9OWEDZIm3sm8KmOl9HfKkX53hXpjc4a8wd6Qb0K5Lijj0fwSL+f34hf93NYn0v4502ZkXq3bH6jqe6ZPSeKZt6WBaJ+nT0p56ve5b0tbEV+ncjaQ+sbaS9yQ8mMuVd+4uYQur79Wgr9E1IvokpaJd9JmxFe5wDe9mXWLfiBlWZLZQ17O2gYIiza5fi9jGPMq5Xj37p3DJZnH07w8qOVhgNg1UAxZA7x9fXj98tXhH/z8Z4cvvnhy+N7v+ZWHn/u5n5Z2KJvuAfSCgCgImJ/4ytCXv/Lkz/+Fv/zT/5lEweFcGXcbcis3o9kKBqyV0MUF+YV08N+FzCTC2spoZhK2TmTxRQp8vSSH6Fovx2sGYA+30oIdXl5OfIizSzmrn1zYtfIMFHhaKLKD1mBPCBDLtYHO6/qWSA5ZXM0WEUyaKRjrjQ/hRn01koOFgxzAUa4GHr1GN/4l8VF4DekHE7Bj7GNcWx02Ep9SfIlC+Q31l6dPqIUnUGSHHJRUnyoyOeoXHy1POTuPhyOSQxo3+ajYkYQHr/DN8lgcZxi6yjQiOWRxoa2HsCoHxjr4w4V+lG87uYIhnMuOrie+5rxzJB8J4NFQf5YW+Z3I8/QGSvI54YnJIDBc00aYyQa+KclhEjdHXi7xGW2cdCMZ4vM2uQaJrBBn/o1y5U/PYgiB7aS+FPSpbxYOgSkZ8zwFHkIG1+fxXEulKT/JFp+GFyjIKsW5bxZN+5DAXmU3kChwGyxk0aLH5h8ji9xCLjiQQJ/+C1yHEREabec5ykHmmJxRw6IrTDr4NuEtkeftIcqMfK6Lj8Q7DXzyN4YXCOZSfCA5Dnr0Wk7W14FeDLybabBlkG7RQ3xE3XqDsPgaEA7lyc1FbphJJUbpM9SFkEHaJU2TMvU+oEhsC0SeUnwH2cn0aDjolUPCN0utdignZwtTrOqfTT4aV4bn6aBQjgTVN8qSC28Xq0HejFSeSEdPRLrJjssxz9dDsQxOQ5o9yFSdQ9ukPJ2MZwla5wniPFF4WdQuwPILjnJJfKDyacNqY1oywtOoYIZ1jG6UJUg5Z4TniNlCuDFnEdO8FWkFvdovd0LVBxKExvQCZzXzB0awtRuVPGl0h/Cc1cNyTiSUeApIk7iaYZ6DZluZVzDVPCMrT1qvdl9MnVhEWOcXkSZ1CG9m9ds/80h5moV/AHTYcZFM7rIlqqPFfB3CZ1g7pFSwXcJ+mHEyPh8TvTrgP5pdHcK32LGYb4vwvTFvh1n6oWwt6SnE7WVOVU6jAtj2smWCowrvRM2Oj2Tf0dVGCj6gi18FG+vjYyjvuYJfqhTSWyrO+ZxXzixKdWHqcUXMJqZYZLXhNWGr5Jnw1RgXEfKFja5/f6sVZTuimDiRMHriTXWaeRvWyiLfqrx5pvE6TekQ3s1ayBCiOKWpBd4PgLIdH8EWUal9Oly2wC1dHgdmIPks61oBGdaIifq1db/RolRch/CQeb5M2+6gBVERpjGgqqeasBUmuCw+8w2mI9vRjBb21bZ2ZAys+lBkvcIKkLe3zDXoLI/NJu/kc6sY5YuZWzJ22NjIOmFrygdThy1Hw9SOWat2M7kmqEEBLKvsmMsUp3UIr7HOimiVD1+HLRNsyRujYkeI8jVINJUfFe03exb4JslRxAfyxXFBN9adpfBBCq1RCWwVVl8YWoM1puHaLg1ROI4O3BZcQo1V4tQON0Zf0bCkOaSiuEpj+mB5rRz6kGumU+r/Sw2RE5FxhkniR0Js0x5IZHUI39mOVNQ24VNZ7ZhqXm9HN0RVr/6h/8cZ43ADvDvznSzLRr/QQAWNwlWoBfdAKqpNuPoGhWtFnm1ZTALY0yw1AZ2Cd8ZsHa41rclVLhoVNLM2ykvQYcfR0WjHRTEXHMWWWGhHmezBWkzYS/geOKrwFWiw54OY3GjHGluyPGURHcJj1jy8CzYI2s0GUBZmc619Kiw7IRZOeD9l+jUjx1F9KOMjbqzF2+Bw1e+BpXHnVxXUgVk5HQoWWUeflrybmrTBjrCP5nsNBu0+TSjb0ZI752nJM4+pHSl0QQrlhevxa9GQt1l8I+PAVuMPPqbJzVZ0sYI5dtKmdnQqCPBc63Iv2VGXqin15C5sFrNKQJRpNn+H8AbWVmnwpbzTmB7kXbwHS3YsWrXe7CkGWZFQdW5GCUl72jBBh/AFVnWlOFa1oMFRSbYbEfYbCsfBgh3HU7weCyaX0ZOhg/eo5dPhaMTqOfZrNZHwHDUVcecAe5mSIdKQYsbkD46j2tHhaIFtP9Pm7CjHW2y1Blci1lWz56sLiRcfyaWP/8Qax4Wmd+Z54gIRNAa7gwJpckgTitsa1ytQfDU5RKVJXDQqmWFNorFffXCfLTU3Kb3kKmOoYWCVQ57lvSgmWilPLAOulLOcz2XmqXodIhtVFuFZyyJcgf0q+QTElTPWIfzqUwhM5WqikR2WMfDPQNKNJWUe4twWghrnCJEtiFhdlkLOVoMeAdBnlERHyHPUGGNdE47EkBCaMM0jlmDmWlnFYoYwgWJCAXNpAWo+Z5gz/qjLT+D5BnBd4AMT3gSWqLr03xjCryUQiQzXs3ICxkzKH10m0LQovSbb00dUGGMIi1rvP4YifypfDq63F5rdggFjjJadhkZwbW0/5IqCuwKZAy0ocL41yPJN+3WH8BlWjdZ0Oag/gTGc2jDP7M0CPm/Xdu5S0oC95UWIRedhpRAZp8WYi6+l5ViSbQUb8SUX82hizRhifb15a3A2Lc/QVpKsRIzBfmSZuHQ/oksF67AjILhmkLPpC4FBeQSiCtGL0HyjzLqIRuEqz4KtWSbQgdqCU/QKLRuj7no59opUdGYK8/juELFIZpy0lshR6BjNctYFtcKCrRB2/uvEkNOzN4hJWPinUDvh42+svf707LUo7lqLVfLP0IAJBxClrz+G5OE6pjitQmWI1pDISepOyfKQ5uEFCnZEZgs8P4cQpeAi1RuT25Da0WBLkOWQHCFkYX5lVPkaywtKbZna4SqiYApPl/MWGjCEQ0ASsY3LPM9AHW1E/oIwDwP3e4xXIqzxHl4gt6Nki8pzWVxZvJ5DWM8hnNYL5Db69QyJfgQR1vNwUYayBZYSLdnhOt6pJL1M+TR2hKX3k9oQ5bXDCGzQaCjwKNXqJedzQlgE/JhGWpTpLKQLJnKhgi3Om0DTQmQYX4GXawzKxfRbGsmLJPo1hxsyYAyrZ5LmyUPeAi22kQrMLTuij6P+rSS3I7XFwjGIJ1J1eiLBqF7WUAK9Rr9T4Fki6saplB7TDMg+zSMHpVJagXJInPpiQS5GPo9sIjlU7PDyMmiEslo61x7ekQKySwMRQ8MiHOLmCMThHJoWJYagnaKLGrkdc7YADVt9OcZwxOhBJTm0lnNsRwIS/RjDM0bBKslhyQ6g/lkbMU8Ji0GeP4Yld5IcTHiIsNPwS8gyfKneeCwNJz1vpTGgMF3j9ZCcU1w3pfScCnDXp/xyUCqlZeT6YztmUWDwfBOSQ4sdJUh8mFZTPg93kRxiO4BOQiFMgHRXSPyQtgNclujwIO1y2I4dGePbszH6nUSKSpLDUs5+6X040sa6rUb0n5G/fK3/TN7+zyu9B0j+oWZzAnLmr5UsR5nkEPPohYUiwGCD4JCsJFWjNLAsE6wajuQlUA77hPSYN6bAGqjBDkkGNCiTb3I9T4whTyOpcCUrE48bkzzEKfInxE5IDkWqpA8J40lgPhKR809IuSskh5E4SCQHwn7WsJxCNVhGj2iom5ji7E6SoMSV/SksLTpnZAlOfXYor8ICepQEtQHir5E8i1FmhwQnIF5Gp8BWJjmsIfRrPYoZIE+vErw1kkOJ5OgBCXG2MFAePhq9QxsR8oD6Fy4d3oYsPNKQWanRDlgkoKRhixvy8uHcQZ7XKFQOCOnO4zoBr29ammq0dI0PxPVq4kAzcVu8bJyBU+YnyTWSwxzBFIc5mHz1TC7HummiGhKemNn8VBs0UKMOO4A7NcS5nihuFZXtGOpEPv4gkGtjKIDoNQRMsCKOJhCHh4ghsgLnaaEBcsGf2hISPLhEc1AeSnH8DZPQElPE8gbqaCMQCOEkmmtswDeN9HMrLdkR2mIgYD4KuS4QonahbNWNGtNFgLCdilDeBgJyzuvLyjGKI7hENeTpKlvOoa1YWogr0oo24gj1FkNZBt4Q8OtZqtjhSOIoUQnIn1nA0a63E3YEv6I60iS5HmKcfxeIIJeFDi+LYMZR4PajWmiYX4mboMEQsZmbqewh+X/77Cf5H/811CTWc/TjSjjX4EUAPJwTw8Tlf+w3fttv+uTB7X/0ytUr2ggsaR6Xr1w/fNM3fevhr/71Hz88uH/v8M1fenh49/q1CHx7eCuF80rozZsz/cf9Z+fnh3MhRvgrV6UBXL6kj//ZnJeolnYuBU7e87f2j+Uh/kH427fvD2/OzrVC3r57q5X0XmRcu8Y/nL+ilY/Md8Kn55jeBxk9pP8Y3ex5JT6fie4rV64crl+/puWnMsVX02H+LNKMHR7/6vWbw+s3b7Qh8j8NKQsmTW3gEsB3ZFm+go4WUjnvtAypP/yk/PRpgqRfvXI11F9q4xzF8i9fuSxtQewc6kLKUa7x7Y20Fcrv2lWbvbQVysFt2kpuwxntUjqxPek3v9B17dpV7biTOlvTRgKRnzN6XouPL19K/clH/4G/1CHpaoMoTnSWqNEO5J1Lm0QX/8CfMuf/96KDxoKvJqego4XcDvqA6nt3eMENNtFJ/dEP+H+i8KLyraSX7IxpoqNElJOMoPSB16/e6PWVyz5m4ZqcRWGLPidtj2fxeCL1Ffq3hWXA936g6WKA6LgsdUdebNC27GWygZBPX3D9b8RPxjraCW2TiqOtJmWSU7MdTGbnNm5qPiHxg5K8Kn5xZwR5m9pIbIv4wxzwLpzp6+jEL+0Hyiv65Dy11WiiY4as/kSXlN+rV3bzV8foq9bHOdA6e9qKU0kf9qOTtsK4iQ77n9mqSsOELH+drgiftoFCmpPbgC7GTdrNdcpRfNM+giZvl7mdUKiXOfK2Tj0xlkg2BmJtf/iCLvyhPpFJfDeJHehxOj+39o9MxpKzN2+1PV5nrAxzTsxfIrdxmbBb1glSTtTXKxlPqL/rN1gzSDnCQ1nqOcjN7J0jLbCMLkk8Ol7JuIyf3Hy8fAUP6dr871k5ik5hEn7GGfIhq5fMP0jXDLQR0XFTypHxEt+QrfuAyL6E8Jk2y7oNmRJ+J2F8SHU5CavMqaz7xEXta/hDGeKbulnSs0Ra9gWijfh4Qpm+kjFa4qm769ev2v4XQ4r5C3pmSfIgS4j2oOOJ+KprlWu25tPyRGfN3iKVdAlJ/fsYwFhJPwfXRZeujbRdQCKjS98cydjEmkHaCmPmtTDn2H5RDoPOiFbrlryi40x0Mf9QcLaWlZYi4SuhPCf6alSygziPl3GQdsyYwhiicwN9TPTcuG7raK3fIX8mv4XiOhFdzN3oQYf+n2ZJv0p/Ut9iXUsU6cgJOeLHO/HrLeOm6GC9Qv9mHrmqawZ4hc/LYzWhTwifZJxmLDh7zVxH/V063L4p/YB1Q8wLaUeU80C0ZUjyvX5+ePT548MXXzw+/ORP/9zh7/+Dzw7f9q2/+PD55/+N+PNGeFKQOwf1+fLly8PPf/nJn/+LP/TT/5lEuSJQyrIIqaFZkO48HnbCXc5szq/8/n/tt/zAt/7SL/0+JjBfpBrqdt28de/wj//jv/vw//gTf+bwXd/1qw7f+z2/Wp2kwb59SyM+04GWzZ4tFhkErTEnKkBJDTyFeBbtb0RuAuHTSVDDtqgizAKRAV5lgZKeTmi/CGF0Wie1DT+DunZSMyRRl7qcXrVCF1RShshlccPEZeVZKNMZjKz1TOqbdki0ocfiWFBd0UFQucI5wowdTLBeKoTJT2goR/RJNIOCtsPgl/F2opKFaF1ciq7cdL1ZIQxm1Tadmp9r8c31MOjpYCu4QttkoAWh8lKN6VUXJGtcppTlZVnF0Ta1PIO+OYwcM7y6MjOcyeaURQfsftMHjOWgl4YZkTlGVpGkxcUCW8pRBnevJ/WLsJ5XCdd8aY8doW1FfItTtf/16qshEkG9WSD0dyHdyERlOna6dbq9+q2Piyz9szMitf+5rgrS1DY70IcKFvyqV64YnxlPJjLaRCpGVg+JbHESP5nnfZFKffnYQtr466NiF+aU0GEH8LFFTaB9hMJWH9UgvVwG2ZxXs5ocDFVb5RI9OteJTi1HvSFiiYFbMIbWQG+44I9Dri9JGQ7+zCBNXeCVZNqHNgsBbQTdwDdpE8yLTDCyesjaIiWFf2wm0I8uvbGkHJa+iApLHK2yiJDNA5slbY/S/nTRLQn68eYY0KQ7Rs4uSnXOCfXHGMLNQJCy1vWwSdXFcwBlRRw3QRKICNqhlaOMj+KT+kaSnHWTrVcpWu0owWrQ+pzOq6IY/+gHQ9l1iBxZp5lcFyls5HXNJz5dkY2u983Z+ppJKkP0yd/gm+SnXXJDF1FqjZnUBEyM2YfxBEi5kUb96ZpBBk3mHCtHIEf9i/KsgcuQP+3r9HE2vUR5GcrZ241j7qoVOvcEP/GXcQaVLXNdjJGzkEei8A89Xo744z7regGlcUXEKIiswVm93kSlXum1XNDfGMusXN1vDg3I7NBLlSMQGfgF1EepQ1Ku8lBWyhKov5wlj/bHy8xNduOX8cFwSW8+PH78VOjJ4Ud+7O8cfvbv/teH3/vf/+2Hn/rJv3p4/epZ4DPUTGcs/eyzzw8//CM/90f+6L/7535QolAAkQVDOccE4vAEmfsTkO48HnaiBDgvbKxBWf+dO/cPv/W3/Q8Of/z/+R8evuNX/4rDd8vmms3zexa9Unjn5zwV5G63bLDlWjfc+kQ1DMiZ2KqXGdw6+HNLAfF6h1lSrSEbn8XLoRuplrR4pMGGRq2TB/rkQ8N2THSWjF6AZTG5KlsirJ5GYSvELmaK/XBYmdJ8zO8CS5stwuR8iHDftAS90gQESzoMLqGMYqpGmu2qOIIuhOVcVVeFadJjUKrVI4JiWdZWLMYXG0BjYsYgox+W0ctMdUESQUpcrk1OOm8Fmhx4WAB4/TEpD3kxIQRjLIieYFycyUd0+aIbSaEYY5UR5jUVUyWS+FB06tegDmgm7Cn7VoZmqiKIVIGqk6CXaehz44+Y6WklrLzMr1jW6KOmL9g7oJFtgOqkFoMeOWi7JN44BvSKjjOYXHTRNmXzKQHitM8pn6UDeNz3EiKxdQyygiOqRg8KVSsHrVOLKiAwZyBWbYWCeAOLU4uIxxNQ19GCUPtyKNmrZRvCTWhgVtPNFUMUjusyR5cdIMuAJ3io5ShnbSN07IBR57ymYqpEJvHhYhgr1a80J1cFNyOk/Dk0NbBwcl1gWNhnmNc3h1GW1Y/o0nLketTlKjWlpmxq1iJMLgerP9wkzvo46yXSV4guZHAfsB+5umnio2XqabSlOprtEEaXiS7vg9SfNk0hja8qm2qK7QdWP1xauTm8Ds0vPAzx4dyH1A6u1I4QjR6aC3GDJg1jh10mCCy9cNmDSHyUk9oS0rpFFzKYPEvCL+3jXHm8nsd2WUJgbUOB2fu616/3Qa3XRO+8piRV5VgQGZ6mb0cJcW1jZtr+8f2KbKbZdPvG2uwzCbxJ8+TJk8PjJ88OP/bjP6kb63/+9/6Ow9/6Wz90ePVi3FgnZmfgbarPPv+q3FiDqQ337j88/NO/5390+GN/7E/KpvpXH77jO36FdBReu3ulG+vXr3kV/M3hLLzOqK8oQGysqfQgp+pdI7izjc2DHKk4HWQlyF117pigTWPmlBX9ngGNSk66aAsDEXdmfFL2Bl6H8PWqFF1+9xmfueM9iIns7xPrAlLoYC6Tx+BG4BmeJivgCUGNmgrKY6gbHbQlTAlq2Yk8ezJinXQY1CEyRb6thekz6CBDvQ3WWYgNIXfdYt5+ICvIVbvHMqKt0A+whrvPfocPuCUpJLacMAvVKkppKzbwhcViVJ59YskbgjHcMYH2b3SJ7LSNCDwIexwfUBJdhDBiOeWoG2sIX4I/qrMgvxXk1DaoYriihZo+tV2vDSze7AbCen2zEN+8/lSX333G5znM2RPyOou4qvIVhIN3+BVv0tog/LNZ6AfWF+ysCnV81nJcQLs12EGtyUl8QI8+YRJnrRxpK9ZmlMnMaEbVDklQl0LbVB1hLtCj6BuLtCplAtoedtuYST5bjALGZ74GheK4HE2f0OCYXLSrTBA/OVZIED+87feJnbPD2obD9Bq7zuFj4VXRbgucKIOsjQx9jbYvNMhyVtePkQu21FK1PcrHnvTYOKP9LMgb+pyfN8F8s1f1bc2gT7BCmyRda49LWD1cATKwv1YPxOITfPgIn/tGWkv9GcgTgnPQeghB10uU+Mf8Y5jKahFtCJyuI2ykifAHRNzsjG9W6HE8zGKZw6oF32ibqMAv7+NaZV2QHGRyW2M7peD48Kf9QHTqJl76HTyjrRIaL1bB1MpRdFGGdoOCqCBYzoTn1UjqPMMENt9QAHbSa5GhbcV1C/rEwm0yFWq7ydf2GPq4y0/80sBwVcR86gh8USs445t89G0YHTfNHmJVol2kCPbVQCosWM9cELSJj9bvSLnKvCpliXiVFnzVN1x1c21k9Ywwxqbzw7Nnz/WJ9U/8rZ8+/NTP/NzhX/rnvv/wV/7qf3p4/vQJUoKmOr7KN9YgtePevYeH3/PP/MuH/7tsrH/t93zH4Tt+3XcKi/ghhXU4Pz+8fP7y8PKVbK75DrJc6/d8JJ0Oe/v2DZEQ6am6aKDh1O2y71wigwGPirXvnb0/3Lp1Q3TdDHmt0Y2wTjCiLL8UawsNJsi3h+fPX+n3s3hF/e6dW4er12wBrPlmbC5jzob3Wp7PX7zWq5s3rpsu+VyXMwNu6p+gV30A2ViMUmf6GhJlpymHw62bNw43xFctARQSkAyjqoLSLIrv3TMBXg2vUfGds9evz/THC9hw3rx5Xf2B6IxM0LlroKBpGbLofoMusUHtV0j7Envu3Lqlr3ZNylFR1zZvB+2O9nv58OLlq8PTpy+0/dy7d0vLkty+cG7DPB+pNDte1Xv6/IWWNb8zQN+m7/E6IHcQlSnU3RqQzarfhDx9+ky/Z438e/du2/ez8AtO/VtQ1GAH5YgPfJ/uuYwvTMr0O/xjIuE7RfYa59heGsSmkAy8+ogefqOBjQvjid4QEaE2kRwON6T/8Z1FfHRdc9qa7BAm/Y4pCw4h/976jevXbWyhbQbWGDa+xZjTJhIQIiz4RL/TRYCUrZUv/e+GthGTIsc5cYvwzDZe0vbPpXzxDb13bt863L4jY3SLki478NNeu30mbeWV+HnjxlXVp684SnuxRZWxdqFqB2M0v6NgYzSvzPpNJr6LSZuyuioLqInle4jI0Ve9BT4a0y6fP3upN65v37p5uKVzXViAJ+2yhKoTCuTQHvj+Mf2BMKDPMSbflrkVPSF6SdwCyCyLNJlrmG+k2nTuYV7Fjgf372gfGHTNoccOEUh96JMTKUf62h1pi7dlHmA81pFEzhQkdqRYVjTOmsZNm6PNP5Nx2evUx0nGzWvSXkyPchOYYFmr6aW+6FPPZc5hrOT6/j0pR5lb3ZapTzlSBsqHNswGHZCKHzZW8sr42eGZzG+0R8ZlvhMME2OJjifLCmcw5iWEj4yVnN/JXIefXLMuuiNjpfaVUPxjmQZ0mgG7rflM87NnL2T8eqN1dvvODf0KIP3Nb9o1KyiwuS7GSlQyPjNW4sMd6d+saVXHkHcqZBpTAm0kBENBUX5PQz+4cfOajil6w07Hytp4Mq+tmCqRtEf6N32PduGvnTO2+FpltK8VU20W8/5wJuXJWsg3g+wVmOvwkd+nmOgqGl7CWI66jhPi9zxY6/HbLVekTfC7RMijf+tvFAkv9dmkZIlFlNMHtS+Ib/p2sPhH37st/SAtRwtwjX4T3WCDgJzkGW6eiRDmOX7HR1Qc7j+8a/sCifd+riOQlK1UqmTmNzkYN1wfZ1lXPX2q37H+G3/zJw4/9dM/d/jnf+8/cfgrf+U/kXHkSbB2Hhd6Y/0H/43f9gO/+Js/WdhYg9GW+/cfHn73P/OvHP7YH/sPDt/zXd9x+DW/7tdIsvgByWLm1QtZzLAwPJdNjGyuWQSQ/7Ys2lhwqPYcVVcF8FfSaShsrpmUIX5QjO9usKm+KxMlg8PYuFIsDfZ5KmJoPMhj8GOjRCdiImHiYoLRQZbWNit6Xm8MONH74sUrXSSin4WNfafbJmf7nmIBi2qmDMQwOLCR57usQ8HLiUUwP7yl5RmiFZJpVlWWyOTApMiZTfyTJ8+1DhlgGex0cchiI9yoKGFWX4yB0QIM6PwAydAmJKAb6ztsCG3R0IM5O/ARPSxknsuEzGsv3BXmB/+YKHGNtlLeWM9JLkNziFAG2iePn+kPnzCgszCljdBW2IAmkhfVlBm8H+DDo0dPtW0ycTx8cEcmx7CAwzdC+kdM3GgykFwA+cjlgzaDOXc6KUcWUtrnQj9g8xkLqoich2aynEwiOklKeWIE16Rx84cbI+V6m6KFCx/ZCOoTLRm/0Ev94eP9+7d10VHD0jjm0DIkIIfzN28Prxg3mShlwtQnFfQ/aZeMZ2qRV9ei+HkGZPvGmgX4cxnLuL539/bhrhBjZhNa7AjtEmg/ePpcy5I+YOVoN2JoM7A3ak4xycQCRupM/MI3cFPKUBemoocbMTonCF/N1Vk7SAzVYXXIDabXMp48tw3h3VtSjrKQknjTGUublTyBc1OGusEV0vKUgy7aZDy5LWMlN7GwZcCimnkG2j3tHyeZe1i40b8+eXhP+1qiaw4tdogspNHu0PVIxkra5T2Zw++Jb1ZVUspRnS2KzaDWcggZ6aOUH2sGypS5jgUwdcWYTHjQQ6CAFhsoJ4oKfU9knEQfcZ/I4vfWzZsqWzcBDJUDWiRHZsVVIXHIeyXl9+iRzG9Sjzekjag/4hvjMjc/lZG/WVWziSNEPw9scNQ2hLKhl/MtWTvcv3f7wA/xxjZqPep1iFxUkzLEbe+xtBX6ODcY7kmfszrkxhftpNF+R4GdsZL1F6bqzTNZS8PGOMnYTFnrCNCpKkFUNvQERL2R8nz8+Ln2g1syv+m4zDpMSTg2KYyAGPGRsdJunvGQxdZ5tBXWl6JQmCIjE/Tawc0Xv4ls8xBtRetP2spl0akdJkeLmiQbZSRRUo6shdjIowOfKDrm1CvocsFzLsaYs0P84UY1c4DekBG/rP/Jxlp8k0Vf6lscXlOf5Bf5nPGRB4u0j08/vXe4Im3G/BG5iEa++H+4RN/Hb8j1wyD7wydPZMx4cvgbP2wb63/hf2gb66fhifUSjrGxTobFD4OxIqRbS3mxkLXNj8zm1hkYraVAdYAZ2QXih1SGvV5sA7/vwwcyljLNpgd5eiagfxqWbGOaNMKEAv8c0Vhj0ni1hbCdh2oKYeOVoPtVJOQEUllzZPyqI0DjQgCeqZ2Bp6g7JuHN7PD8KNBTCAPn45qnF1CcLyf5M8r0MsDpWXnsVSeVK41G5UW6apTrqtGgl7CTeaPkVxqWoFJWJnNU0ukkf0G3lJPr0X5BmpWd8rmNCREfSGUtk+k0GqBBDpSthDSdc6Ci7piEf8kOVDi48HjJ423E2ovZGJP8GRV1e1sZyZiDKs4ahRzSo7BQSV+N5M9I9SLLZMTOcckh1tFCJX05yd+gS640n4fzMkiIvH5uINVFuYbrXOdAWpaBtEzmCP5AsQwnlS+k137BtcXF5VAi+TMq6o7JeC1PyKvKbD4aZIT4Ft0xyd8oIyZNI0FUBXjQ+D3dziUq6RtI8nOWPyWPdx2qTezQCHgS+4TPSWXM06jHzoYQoAw5Bz4RGXiFEp0lEnkzdshBVei1hgxEu79zJH9GRd0xBX4/o4xzUIb+USY0jtMtJH+BQv7EX4lXTX4MpGnxfMD1lHJdJZI/40UywhVj/EBZmQwU82Sk7RAi7KTXdmNE5zZ0ZrpIl5BdJ3pzIj1QlL9EcrCwfgyEtAwk/7A+Ie6dr1U0W9A1RyZjsIO4IDcF1/CY7KRcZkj+jCZ6TQZi1ccADZFP/dJETV9LXjZaJipT5ItuSUSTeUXkkEciuHYiYi2pHguaYyBcaCEQlAN8RSItUCy3RpIHH4B4Mojn4D6mpIxB1xIJYyaDk+YHQ7ydLExGOespJBTJ2KY6I1IeDg7yBS8TWUK5r03lZyIHUp34aGQIPsfy4rDCz0AXwAJ7a+yabP71rRa90bjizZZBxz5Y0k6683jYiU05Z24ldDyxdrw/PLj/yeF3/97/6eFP/PF///C93/Odh2//zu8UiaG2358f3j1/rnek3ugdb/v3W2i8fcue9Kj2oTx6CibJqOCKO3vchYJ4HY/vc/NKEHeg7c66MGWuLXlaSkeMtRe7U8qdbu4o8lTp4cN7eleKpwbh/kJkaqfyCC6GO0Q8fUG/v8JCw7x+k3+jIQqbGtiyHdjNrzxzVxYfrZNa2j0p05u3bthlpK/DnRGhrfH6ypPHz+0usHQwXnvlbr6/Hld6mrVFH09CXvDEms4vUYxzvMbFGwfXRf/o1TKW7KCImAi5Y85rcp9/8VRfQ/rk4X29282TbO4Gc0NY7YuVLwmP4Kxk5y0GfjTw80fP9IkT7YTXe/2JNW1U+3m1vWSKK3bQB9Q3kfXZ548PT5++1CcTn35yX5/oko+7mZ69ImYBYy6s5Wnci2evDo+ePNXFEq828sRAB2XxizbjWdbpiyDl9e78/eGZ9G9e66If2BPrgz4Z4a2R9MlgGa12vJdy5A6sPrmTPvHsGa8wv9Hxkqd21J0iE9gqH76hxkUXX4ngSa5u2qlL8Y3yvXvntt7xtvcEaugzAh2MJTwd11dGn71QP+/fv6PkfbzVlxRRrhD0SZ87+V9IP2Bs4SnMwwd39cm/9jnGTOEnyzq9I6g7dPLaLa9nI/G66KNdoos61NdTK2jVj1fBNZ1fv3j8VJ+M3KMcZfyiOfKURNulV1+Hc7B6NvxhLtUn1oyVAuqP/sZTwckT6wkyxQt20B78yctLaZcvXtgT6y99el/nu8HxVYiUByd97KIPfCHjMk9cH4b2SDz/9sfbyGp4XkwXX3htmSeelCv1dFPmbto+fdvGzC3KRvAddXzgjQbWKNTTlz59oG9JoSPxC9t61XpduL3SFs7Fp88+fyL1+FbHD9ZE1B9he1JXQqa4w463+p8oeMvhrb4Jpm9uyNqBPn5J5qF+RMpzO9RdbTTR21lXZB18V5+w6r9N0zLtcKAEsosOnrBSZzzR5Y0DwFcibt29PerYqGpAqEr+bdPnUn+sGZjb6Ac6ZjGnbu0HMbBffHzNK/Xax+1fnfIWkX59hv2Bjl/BsFzxGjvEN+Y75jjaC20F3+5LW5EBLdK1hEh5yQ58E9nPpT3yFRo2jPb210HXKqprF4ge9GO3tBEdN6VMeS387Tmv8t843JL6k0ba4VsD+E0PKUNk8gYmxHrzG7/hId9PNZ6hXLCRfuhPqwkPiYKzw+H1k8OzR48Pf+1v/PjhJ3/qvzr8i//c9x/+87/0Hx2ePHkceObBOld/FfxH/95FfGLdK2osnLHOPEBhyp80MFu82NNrJzZONGilq04Sl5N05jKRN7p2XqlcXyzRJ00/d0MsjUVALw12RqTxogCZvPqjCxi8Fn38nzpNF58YdBMbB18DZTLnyOTgl27ZRZfoC+WKfnQl+uZowQ4N64+wmT4mfcjrj4W38mZlajIK+mpEmWgZiu2iD9l8uc716IYzkp+T21ymTNdAlu6vSnoZMrDjo9ZrxAeVdMcU805JZIUyprz0e23aWpinxrJU0nbMOaIovaQ7poSPuqMOxSdtMVqP1mZMp/vIuUCxDTN2wEvdUY9WZ+IYOlXP2B+sfbqMTNccZf2G17z5P57DK3f8Cak+bUuBT3WG6yplugpkfcp80x/EGnSaj6S5rjlK9eYU6VMfpN5CmuoKbYVrLcfIv1x+Hp9TzsO19W3RIzoI2CvSNr7xVYxhfM2JeogpyJuzw+rJ6y7ow2cn4TFZBX01ysdWZChZOv0AfZSjlqeWpeh1PtGLbWO+mCI9NQrlo3UnRPmpb4wpIch4WtdhpGNSlWgTRsrv5ShkoN7ML7Mr5JPyUBrkLBP/i9TC5pfWGeWnhD+mGx5xSvhnSHQnFOSXKdhNGQq5PsC1OJ2RLNJaSeyUChopyPAyxD/va+YfZWxlEPOXKdKTE3rjMGOy5EEH4KRl6+U55M11tJDntfyUpzhiukyd6MIE/BJ+Ljzvoo8F0jI1XUqUmZwhgE9etlZ/zp9RXC9ddkh7CeXmY4oS4VxHC6k/IrdqB4UXwpSnLHfRZ2OJpyHL+WOK9LQQ7UTkeT+wAvU2EqirrJwiHV5/Qx2aTldH+1C/PO8qfTMk8vTHW0UFPuraVutR4oayDOR14lSSN0fk0fIMbSR8tN+rLijSV6PFNiKEPHSpHnyzMLpNF7Ii/oEiPU0keYIuiLK08lOlwTchPae88ySy58jtFV7VQUlyimXoHBhI95aQMoWzk8F3jtWdbhWWoz/fPLDyo4MnYV2QUmgqiLHcm5DL1KesnGXnX9NH/BoCfo5DA3ImzgU2hyfXSDEESphNTDHDmie9l82ExoUEvYniYf0MlwHTmCqEzThFznB3ZswbVz+xLTRiGpOilF5ucM7ZQyPkKkSk8QGaHDEUmQye3EYcUwwxGpimJ5hJJsmJY65rKEWPlnPKRSjNU8USa5Q+sEnAo0s0YhozwUIycCm9NCKOkXO4HG9YBkQse7RVOwhUVN7bAgbmAmrxAs8W0wTFSIHGV3NNUWL1OI0vMRg81jmmnNOYCSR54ArhAdFFEt8Nck8l+NsTA4Rl/glyByJZLpHz0JPtYh5L6TW4Xjk7TdFiQECRbT5v4ucsYKgwedICi6KS3o4FJXRxaLOeOrSa4mdEQFfdM1htT8gop1hdinrKBItsuR+hbWp4wcc1dmTsqiGOaxSXgkwhowcrcvQ/O3raDN9qFGWGiGlRb4PnH+QQWCG0Ocsweigs7E7VhBDfrCCC5wntUTthoKVmWYTnr2FMG0JLWXqxKGtUuKdax4XYWAN+mGVE5OoxvG5GaFVyWtW+OjFW9QyamDoxyOsQvsjaKCdgyt2XnwriNRYmYc+pZ5+kGwFryt6ReUdM7ejApswx0sG9GzvYMYgoyukQ3sTaJg+ulLMlX5vsHrTa4bF29jplAtXAdqgcOUTyGC9ZD4cb0nWQp9eOjH8+e4fwXjtmgKhU3Dbh+5mWSuIJU77pHJ5wEb2f4gH2HKYDHXaMbKHhiS/+hKmODuGNrOswI3xIKvHsbZTIK4i8xE+t54BvT/Ul1S3yd7JjFJELaxQ+a8c0wbuapmnecK5iNjHCDF+riFkgxAWlAj1l4+phHq4kgl1SoBLSciwwZFGrIHJdTCquUXivHcGX8s3BEnqEx7Bx0sb/mNZixtG1Ju6C4yu/MBvrGuLOuao4utrFjIatbWxvrCgMsiTZqh11wllHB+sS41TUsnCvFsYCXjviB0Am1bSi3prsaIvahEHerGAc/ADGrAV2tNhSc0EOnsQ5ZZvGVDHHOsQ3yhKknHPCj4tcc92KaEGQPxXaGTZBa6BNx2o7phmnbk1jquhgbcFqO0DCuqNRGXQhFcbIopbjqRasLY8SjMHZcElfp4z8q4NcjbZ0sHYwBhSE94joVdcCZEr5zW6Utuolv25YpoJm9ebYakeMiSw10oJLmGWNExgpHY2y54XPYE2eJeQyw/UxVE2AkhlFtaSdbCuLWbApRiPrwKaBhgyKIVc3dLgMtFZGipKMNG4PLW3INB1J8YXfWJcw3FHfC1K4O0vcAdT4Qq03sIwYGWtZpvHNwptYjWWZEY6Uq0F4wLCg3wFb7Chk3g1TsTOKjmiHoUP4jnZM3Tqqk1WU7Vi2jLjk+287I9dZsmEAibMM/WAxzAskJrdR+Bo7Bv7p8nsqbrVwRW9uR9mOGWlrFW0A6zVtj+F6ggWT51HImER1CF9ibRRTx2YBO2HJ0RLW5GlELrakZgf1/mOgm7DJDsm4mL9DeMxaydYhLQM51+f+EFDr4s3gHiZXZeSRM4qqMpbRlq1D+IKZ24CE7VK245h2yNwvolVDaGvlp/tRnDJb8Bj4qtxYd2NpoJZ0yni8d1gp8R0ro0VMs6o1dg38acapqGlMFRGrnRrzVZDmjoQvwOZm6nKbfke75gL2MUFQEFQcPCpYYYdlyTIW5RDZqKCVtUPciFbhzjXlbcs9Rbskj39v//u5pw4XMCspTlwyrRNt2eBqVDDHOsS3y0u51uYb0S4hxTTPGin7YNTsIftF90WLWk1WvgJzFDVNJaaQp4QO1ma+AT3CK9iYfURZ0Lz4nZQXxDRJ3qCeH6DSMTFbiqUiGxXAtsTaKGqKFuEBOWuSTS7y9G7UMo/xm8Q3o0PLLgYVFva9cuE/WuF0CD+qHWCl8N1tygVuVeD5RzlliVHsVpUN+Lgb60K/+CBeV9D8ytFuJtYFjSkdymZYe+XBlXK25VPErCHckTsB+dK805gBUXTX62ONKEpMzKnoTHg+IrbYMePaiA7hOatfyzlJii/yPAFEp0nTmAQzSVtQtmMGcfI088fBWjtm8qRJHcJ3ZCV9akeHghJWZN9kRwfrFiyOnWvskM1Se5YO4TOsZmavoTFMwsdHgx1HNTMI79HRYHINwwOO4vrQ0SF8pR1t2ODorli2wzg+lK0lPVmcGbQPtsrZy44iOhz9aHYcVfEO6LUv5o/CH8jNC/bE+ohezw7SKcYn146CXUR9oErqUrazXamonYV3YKp1atmA2MyOem/G1BiNG6NLDIJK9DJaMzbywdZhi7EWMoSoNIWrAm8JjWytmIpboUCzbDOM3KOETlnbVG/P70idWMTAWsmTRncIj1g7clUxzV+WWNWz1YAAxKSiOgTvZMNmTJ1oQ1OeDuET1sZ8zdhb3loU7KiZtovJOwhBRKuYmE/Cy1N3h/BO1gGNeToYj4ypHR/GspqWBu2wrDJyLpOndQjvYE3RmmmV8Ahb8zv2krMDxJS+mz0F3tmoKLFHzUZc3FfBZwrhSF9LHGAV3ajkGJVVbQsdymZZC4kz/CSlydOYZfTyT9Fix0SLR0xZPw52sWMUMBXVIXyzHSMQlYqbxvRgKqsNU63TmA+FUWun/r1M/igy4gypI+kVmMZUkbMtXc9gqnUaM6JD8Ark0peuB5Cw1rTZfCuELmVZa6eCzI0CNulZwjo7jmrSEjpM7sMKoc1ZRkb/mkzbBrsRK0xvB8KPqqARsQ0L9lwUk8FaO7J8ZTEdwo9aHgjfoGA32wp27Ca7FbHCgj2K1rgSIr7WLDvho2+s375+FUIF7F0YHRvyrrsosPbYmvEO2Ssy0uiBexmNrI3SCnytOfdFi1vV9K0mN+RvUgFTry01folPkzqEd7A65tinaZ3Cd8LUrXY79rR4k6ypE13QrNX8HcIbWRulFfhac9awLj+50pw9cgLvOtUJpiI6hMK6gw2KRI4LbhTexDoyWKhRtqKH95hYsOOimBkDm7rtas3QIbyRtcQ2LN2q+RuFgw7WdTiq8OPgopTJUe3oEF5h3c+0OUnltCF2PyMEdWG7qtkdHdZ9BEcuwBPri1l9qx6Kr3Cl9beLYEtZpzFVNLK1YJ0deY4l/ja0SRGunJHrHUzYQUSTkFY9U7emMVXkrI3ZSphqncYkCEk5h1/P5FxEmperRqkx68dGtx3LPo4phBoVZGwtuWo8U63TmA+FOTs+qEVblB01LwyNCrbYsYh2OyZcu9rVbsdmzKnpNeGoJncIb2IdmfrMhrsxR2Ab1yN5vkY5RZC3kD+K0mBNRS1+CwaZM8KPoXcNjmoHwhsVDGwe2NOwDjs+CIItxzZpVn5PmTTwNYriP2LsiYv7KriitYA7MLtjLidOv3M9g552UcR85mlqj7KUd7zqkWEgR01aE/pVFjGISeSNF7NqSJxl2IIO4T12NPBNWVqFC4qsHfkjkCvNWZCzTnQXpnakmDVhKXMrYhlr5G22Y5o5jWkUntgxl6dNXiJOsZxvrxtzMdbYkWBvk9bImzqxGmUxjcJ3sqGOFgVHN2KCicY4gvCHN2mK3ewoCekQPstqCXFy/39P6OWPsSVvDmR1yttT/RqsMDlHPXuH8BJrY9Y2bBC2ux1zAndVtg4f3IQtCkPej1hs+26sVz3mrfk/xn7E8lGsWsj1ZOkUD3uaZRrzobDJjp1M3ixmk4ClzKQ3KphhmyQNEeVMxKYp05gqGtla0W1H9yKqDaPmID9So8HoeoK5tFbUZPTI3sOOCKk4rrYoGPP2SlllR4mlV3GGvuyB2zNt1F1Fr9zVdrRk3ObkfkWEpJK0/TQ0Q1ROtVbsOJp5nYJb2QNfn3S4G3N0sPbjqMI78TFtWal3rblN+TrKo8jamHcRHXYcHXN2ZGlHMnkq9mOWTbvu3htvcDsdAx/1iXW8D7+c/CLZ6O6e/+d1wMobAN1YMp30DbaQPVXRXlbtnMvYYkch88fBSjsmWULEVFSjcNg6WJcwFdcovAK7ydR/q6lsx1TKGJOlTVl3RoMCWI5mR4fwGVaNljFlflhJM0/FVYTHGFimuddiKqkkex9dc9iksWRyC5rydAhfZJ0mNkoWLApfwJa8OZZtGVKXWfswI2tWzVo79rQdrLGji7/f4DxHv4QSWqTso2k9RD8mxGYc06RW2blNu6NDuLPm512AsDUCJc/arEVUBJWid9XriAXuLvxC4EN4dcFfBf9Y2HHnvdT4Je3du3ebNKbilxQeD7nWiRVzZu1g8i5eNwkRpuiGD6FStml8jbOADlbFAm+a3CE8ZptkaZQRoZ6jltKv4+jYzaSSIOIaFdRYJW7u1kctJY3nqi7jmJhq/Th2AMblSxX1s1Yd1WSENyqYZd1qZIcdEbZqLaND6nEM6MdedogcRKXipjFVLLBaUmFEaRK/IHwRcd6tcqb5V72NuAcytVUr1prXlA+mRgUdrM7YzN4nvAivx21SQEGCm3ekN+mqcHVLanc2S8UlMndWsBrb7fhQnlzojfVRC2HHvXMTZpzhi/P02cuX1xuF+FTFNGbOhr1Q0NqOTZkLGGS54EbhDayNkhRTcR25J6w9mlOU7ZiXxxsjSgt8PSjZYdcLtvhhnm0RSfa1snawI8ZUXIfwmFWGkKHOSiIWxJKcskxj5tDHXcdUTofU3YzIy7CzF2yyI8sol1NxHcITVrvoyL0AJLVK209rOwo6e0zuQLfIjXYsZ+0QvsiaM/QYDm8Pfw1bZVTy72XeIlIlTSqPbluH8ItiRwmaPcjYJIrMSwL20DODXrktJheht44177uwbkjkDOFVwnfCCt2FLFUpR3DtI2+sezeS7z/4fnhXUIGTShwjeHK9FdM2Ums1hfga655o0XFUOxDeqKDIWlpct8lLuYrCPwjW2p9Asmy1fjn/DMdW5YtoVABbjy3OW8mTRncIH9hCIL5uFBFjmqVDiLB2/eDjDNBa0pzE+UXOWMrYCXq7f1aDrDvY4khFdQgvsE5yNooqo5x5k8g1iBUuKT+2cchv0dHD141W4YIO1nVYIdyz7GZXp5O76a2hUUGn2X3oEJ6z1rI1ikuRCy8gm1pWqWlCJLmk5HiKA1YoIMtmu4IATklZ7yK8jB3Evn59drh962a4SnEkq6u4GE+sW7w+Rslc2F36NmfJnUqIrnLRw3UIcMp51qAmJy7zufLfYEcu1kWl4jqEN7G2ySvb0ZZ34Cuw9zblqdYspvj+ayluKxplioMTHzOTW5E/hayjQ3jGmuoY0SIRnpRvGlNEgcWiGvIWMNU6jRkvs3jBXptrlXJppbSCyfuiQ/gia8rgV6VsxE25S5xTTLna8rVBZCVjR1n2phsVewNTdjRnKqpDeDPrGoMb8tDJ9um2M8COzJY17mxGTWmhAAom747Wsu+xY+BtzdQhvMSax8XXHaKNuSvDkVCwo2bW7iZLYyjKa1Cyhx3Vtri7o7siX3u1Wnrj5pUQ2o4L/x3rS8mPmgnyyvY6XktAw34xjzir58jjnGrQdNVX4JIojeUcP8B29pxmkLDJwdhlSRMlvA/laWkRIp5mKsBfSc2T3x/eDfElGlBKzCmD+udgbIqu42z2HGpMTNOMBkwiFrDA6+JGMktKZAc/xRYbqEPl1UOBZjBl9wxBaN7fcqSZ52kLJH9VXJ7QQNb/AkJQT54+BP0Tx6U0oBgpyK8jeB8owUWNNLXD4WF1S+rs0mXZiC7VnWBoMzNwlpHMDg5+zkH58mqZpvVQAZoU5FVYBuQqB8SRrSRgO69beu9kGSxK7Aq21WhAKVGIk2EMGfw6jzcQm1KnHX6KEz0tp1Yorxz4q+TTpknaGmoC5cAcIxm83aB0rk/EOloIIN9lokd1hTfrEl1xpgU4a409ScuY1N8QLiLJPIUnz8ooYE2eSYYlAZLuenJy5NerEAnIZbn8VmrAwBbnWcrrvDXiJGfIryeoxcdCluBsjezNfAMKGRZlBAb6H8EarcZC5lzPEuXI4/FDqGU+TxDrqBEHbSTIZ80wo8jYIkwi5gG7ZhnzFSUEe9ogvMLvbT3P2iNpT1zAjXWtKKYlpgVpwX6Sw0By3QKttIxKcU6Jjog0vRFDPsIlkkMrxRk5KYbAiFJe+VsmDwywCI3K4o1XDsYyoUFviTL2FGlK0F6WI0SyLoZCOKeYN0QF1EY5Y1Rezo2UZvBrI052qMB5o2BCcugichEQ6LZCB9qyv3CN+RZIDioWipBeZokxPG+gQW+JpuwDKUJguA4Y+OTgNEbEDCPFvE5DekAUTMIKyZDnL5HJ9Ai7jtOGcCc0e5S/hThY34Km8NjAOpLH1UgONRqYlhDxluQMlLJOSNu8/Fk4ApkjDFczQhO9OQkL8DOIw45i3oxMn0f49UgDTwOibEZyaKVWHVMlQktozRPiExa9kIOSX8/QHDxdz3bx/n3YzOcChig5DOEOKqASLQmSEuctkhzm+HoQ8+dyFkkO0CxspBlQYldZFlT4dYl6UZLhtIQKv46ecq2e8RelDYyceijGcB0S/brEVyU5mJFlyiFxtaQEztRMcojtaMUSr8troVasyVvMoy2EgCDc3LVg4JGD8/ZQjlLcHHJ5S20kpiPhPV+hxYYMR1S5iAu2sa4VxccsogjlvcW+CDrGTrUvTOoK2WRpyKYsCd9SoTUKjpGzZ9c9d/ZG7WOoBe+S1wkCPLvo720qqfYWO9pt3YxWVakTTWhnP5rgaWVlebm0qDG0BuWc7fJS7TP5UsYjgoLrbOk725aKiq8alOxsh4kbQ82osqcJLeNaqr0geEWVrUHRJY9c0p860YGlTC64oxBmRXqinENQn/pYcCYvCdXEMorsFjmuKTtlKpby5OlrdLSgUy7sO5pi4lYI3GKHb0gGxMLicCMK7CukFFCR0CN4F0NqQmYEb9ZZxlTsgg2r7ZCMMqCQPRpZAlYILrJnkZ0iDasydWBZvo7qcuhZ/xv2/+2uj76x1oII4REzhehJoQDJu4rkMJBc22EeA1+FkFWKz8l0ekQKe3qKk8o0cMUESvFVkkNMCeRaizQqcuWpURSskR2ABYb4AeK9KEHPqFZCzthCcdCv5Zw/XaWcNYY0vQ7hjMZE7CjbwsmR/t/1DDgFv5NdlkkOMY0JCIHGE/AhIIoSyJXwJ9l7SQ6DDR3wvLGw7HJCdmjHkKdSL1WKglHUAMpwSJNDnj7EBxqZrbzH64wCkJ9VVBmSJxeRkBxa7bjcMKJH7H0kh9gGDUuwhMBi6fFFoELUInFQ3QHFot2hjTjNIlMel4vRtG5miZOcQ3A4G1BmMXmZE1YiPqIxIbIDSNA2Yoy/lznqZw6JuCWSg5KEgY3HGbCBs2aYoTWQfKZfD3k1GVa0kSKKaZaJ0di/ZqVwWQlhR4ctA1KvrMxDPU54I3jahAp29GANf04OCfPPUZIbFDk8T5VhHYoaY11ztISMR2tLv64jCfzlMrhWWtFGomsT7wkx0jY0IMqbUsWOHvTw53oSqtiukDQ6Xsy/BYOcsjC1ZHKDRDDki2gtdMD2fUFA3GDWtBGHX8fxQ5gACwo55+lFKtmRXceQpMnZwwPyiAmDgr7k8t+en1vgI2L3jXVedksY9pA6ApDbKUYpLiDOsoXssIg8W0zABrJ5UtDgkkaShgfeOGOgpJhaqArXOb1XWxLjpCglOM0gjBGGwDte6nJkELNECg1EQoeECB6XZCzDWPhM7ZjCLc+RxeeCYlrEVEeSPVm9BcQMrZSh5NkQV0gsioojY+qAssthzL6yjQiVfFLo92cH7hGFKBDECdXbiE6CE4UesVCAOVUwsoxloqJreTDJVY+Z2ykH8kJQA4NwOUf8uZgoqZxYIU5lqHILCnraB6QoRgpUbCx/1DOHUVRnW81RUDeJqmaOZcc+OGZ8idldSAtFUBFDmyhgJilBSU9OOTQuThBliT61zoKtiPXFoiMMyxjQLL7TjgjDTXigJw4YMQYHWkRUJjX+iCVBrmuOFqDiVU/GXNLryHXMUQWDXj0PgXBuREkfBPwc4G0li66gw47AqkvMSHpRAskxLaKzPHLk+mpUQ56WmBNd7L4uQrZQrM8KeIyL0+ZQ0gMNyATJJc1RmyQHbzSeZ2AfAm3w/MiLs3rb11OnTAV5PJ8r2Qu5PLkW+4cbcXKOtbdgjYdL+KhPrN++e3d48fzF4eXLN4ezt28Ph3dCh/l/OeX9RduWFmbvR6tiQsDCUjFS0t62DIEjzlAjTqX4nDgMjDloHGaAc0xp/IClsuAPQqpK1kOIDE8u3k/uNs1QFDRKP/pnJ4P6aqfYM+WxoB08UyspwsXgnFzJpYviWP0IU0xDpuGc0QC5CI3Ro6UY5WCMfmz+BP0DyYe/mDh5WNso13LUeGcYTxF1fFS/5OEgGG+5oEfi1GdL07NfligKGk0/HhtjaPuDjwIzKiLiGimcopuaErAQ8od27xiZ7CO8MWnegZRtIE4Ybm0hFJcGQ36LTqBpLR/yRySHjBAG53iJg2MZ4udYo8o3UMcHHSEjJ9XpEQo5j47PUxQ0qn9MaQw8gTw3LIFPKUpaoiiol9GFuWYTtkVZGMRtyusltSEwNBAn5Reo/KBEfQ9nla9h5+cQ0viQHpEclCwMYxgvNFriCStcmcVoK6G9eLxCBSwQkLPq9LHJMNhEWK89sEATlJgCqbmE/WjQsLLIISGPb6AJJNJl2JXCS4zS1Tg/THTHFPhayA4KK1MpZ2R4/MBToURviYTN4eFo4eVB5Z2AuAZK9EESLYdLyeLLzuYjAb20c04TSKTLnjBHxEn0eQzQZu8XwBNbqIglptBS1NYIbv9AxHWSQ2VLr1bnYuQZAk10x1TIEkBbLEL58kwNlOvWeIHWUe5PlK4nOXhUiE4RJ85QrBfI9XDlbUVJLpzAEJ9REZLgaQUejfKDyw+nwT4tIws2UQy5HqIkMKwSVLYGwtnB9RLl8LIJaRImRIxqi8vO9c/KA/b96tdvzg5n5+eHV6/fHF68fNXwr4tTPX61F2rWOmKPPOwUlo4HfqP8yh/8N77vB37xP/Tg9924fk1iiV7G3bv3D7/pN33/4U//2f/88Ot/3XcdfsW3/zKJfX+4cuXS4a1stF+/fi3ncz2/ecP5jYq+cePq4fq1axreq0Dev3t/ODs7P5y/fRd0n0nlvD/cun39cOf2rcNlWUGprqBw1kV4SPdzDonnTjPJb8/fHp49f3l4+fL14fr1q4d79+4crl2VIhUF6GwFec5FVjBPkebG/veHFy9eHZ4LMXfdunn9cO3aVX2tWc/De6QFw9tNUTD0YM/LV1KH+uMCJpXj7Zs3tQ71KjbYIbpGdct2EEW9PX/+SjrWa2k/V9Q3/LkidPXaFeGRTyFvDVelPN+KzPSJiwhAhkTRFl9JG6FMkQ3fNWmTt29dl00V5VhybMSSKZo7HDhhBvXEoPH06Qst03t374i+G/oajC9aVW6HnzVWZFF/T569OJxLv7h6lT53VeNpK5QP4QQdegeIY9LNFE+ePtd+QJ3dv3f7cE3GEkRevsKNnzm020E5YvdraZfPpd+9lQjGEmv/+HZFzvZvF1SMHOZ1p9CpAiWA+pBLxhHtB+fSnvhIu4Ltxo3rh5s3qD9jz9Gjd4SNne9EB+XK2PLm7Ez0XJfx9pbWWyw5r8IS5ljOzt7qZOa/AM6ERr+7Je2SMp3kbXIKJpOnCHnoYzrGMVbLJPrihY0td+/cPNxmjFa+UUHqW3IxuSzBfkZBdEp5Pn328vDq1ZsD89vdO7cOV65KmxQFV1SpkP01IuLMMuHjK+kD3GwG12ROoDxpm7QXwjYmeeGICNpZCM/BmqWNJ3qQfIxjjCeU651QjshiTPH5R6UvKMiTXQfa3rw+1zaoFSJxlCfz1Z3bN3WsTsbYBT1LoN0zbtMeqS/aJmof3L+rfSBYVkGmfMkWEYUe2LQcpY28kbGS9kFZAsYyHZ/1qgdRjiQo/fudtMenoksWk7SHGzeuaV1RljpGh3pz9Ou2UqKf0baeybz6TOYB6unB/TuHGzK3Es98lOuaQ86pNRFXvcjDp6eMy9JGdFxmnhEd12T+0bELncqsWRZBnneMh7GecKbZ0RYZn9HH+uFc1pu3bt6QsfK2lKcNzKbRBWSKG+0gN+XHjQPCtJWXMpdflTq7I+2F+ZXypB4phxjZZYQoIeNRnxgrRR9r5+eiCytom/yvX3Rwg8SzVVU0grLEL9YKrBnQeVPa5W3p474OozxjnSW02IEuOPHt5atXMpefaRldkbq+LJPp1WvSJ1g7MFZqBg6So8PJnBWdjJGMY95euGatcPfuTe13ZpdAM4d2Cjr0IgN22iHzG/PrVSk3+jabzuvi17D3afIrSsz4GLtoc5TjmdQX+x9WKLQbxtAbrGfFN+oPuG09/oyQTMFg9FKG/OjYC5nrXsja6IrY8eDBXR3LVE9QpKtrmWulAKhgiWP9ghyT9/7Fi8Pjx08OX/7K54e/9td//PDZ548P/9Tv/E2Hv/UT/4X0r+cIKSAUXAB+P3r0+PATf+e//iM/+Ef/zA9KFE94IRhZBXCOCcThCZaKiHTn8bATpc0ZT1dvrH/zb/6dh/9QNta/7td+1+Hbv/WXiKVStTrYSSOWyer1m9fagM+lQbOYsoUbA1BlNboSDHdMyjQyiI0aCys2ZTq44xNpgR8fRy9r5QtHtew1iUbGZIyP3FCg09iA3laGObzoRewAl0QUeihHLph0KEfVxuZFGWPuGtpswzf0UZ4gFOHhmnQS9TESM9pLgMnFruYxMvFrrAxCTJQ6EUsnRIYvABSR0ER8cjGCaLWrkM7Ag67x9r2wiUssAExNRWiGhCu6sPIYCkWBL2dSnkxaDEosurUOyeh5hSduma0o2aFtUxbF/FAbEyNtBd+YvHSxOKumw4ZQyK/fvNH2gp9MILppwR8lY+1HOSOLU9oLPfqK+OMLGvPR8iQ5V+s395isKE/9yDUqmCzpB0v11WsH45b/OvEb9EpbZSPI2KKbJdE/tCzKNgSXkNuBH/g03oAywZTfVdFHO5kXXkkkWsVxEIT6AOaX6JX2r/UnF9wMYWEasRmafZvhEvnxGM0iRze7qgwfjU3Rpmwe4pve3OXtLcoy9DPK9Ios4rRterkA1Zn5WbJDsliuMS+5GMMYT/CRcmT8gsf6gAny/tCC3A7qh/bxVhZSpKGdOMpPb7xoe4z8maBdt0JEMV6hg3L0JxcsfO2m0lqU7BBlmC5J6GJxyoIbv3zxyyHJ2enOBCKPDS8bUMrVNtQ2ZkGUq5ZpQVGPHVYlchB5+EX7Bzek7fuYpe0C6oTn0NWU6hFgtxA3ys7EN9oj7d3GZelpzD+qL/AnmLeBbLUmRlnqhzKVdRFjJ2MXN8lF5QA0qIxZVZVEyUh7jPsR5clcjn+0TfPNymC0NxhNnIUaYZslCBm0E8ZKhNA2tY8jsFAmiZ4OpWavzQdnslZ/+5b6k02urp1FFD5oX7fwElrsQCVjMnMrMrWt8KGtyFqabGM5ynWD3hyeAwlsBt+9tzkHeic+IpMHALqe9UKYRZsNyPf9jvlmjTFeh21DJEB0vZWGj3+EqUNcYf1l82qqLLnqtiO0TfGL0tL6k/aJHPaOegMhAzZw0+SqrOmv6PwkILPk4QEom+InT58e/upf+7HD5188Ofwu2Vj/xI//UGVjPa2jY2yso6Hj44DOppMBpaR/HJzsWk52HaB3MchDR9qJ1AbItOlRTcj00Hnh1U4MaT4aeonm0oQ8v2oEEh5kypXr6CDLmMU5adqgSokoTzO7OHu4RoEnyK+S8pkOSKH6wlkT5AKZA7+HY3018jzOb0oG0RqPeDlnNJQJZEwTei/EID3VSzqyyadBI/RqEjxTnSWa2gFJftKDLkg3s5Bqkf4Mm3w0RvKQbmTXuZ4lUv1OwQ4+/DkIepzmc5uKRLoQfI00KEO+5w1y5GJCZb05jTISffoRMZDry/imZTK1ASrrTUkORq4z1hv01ajHDg1zivQx+oskza/2yFnHMIi4RhpsgCSvxvOxS9Mhf3aBHaSl5ZAS6ULwxaTxiCjEB32GMK8pP1TS0UKeXyjXN+gdIb1MjqRxISlOwqeRBSrrnZKVmWvjjO7wIS0n8sl50Q7ltXFC/YFCnCG0ksBjfBLjfI2k+p1UAPolzZQMYJ1oSZKmumpE+ih/iVAkoZDPdHGyNFeaUllvTi5TyPUR72dXJpAYFY1ijUe3E9ckFijVVyE+IiKGxVl8YldGPXbYOsfmE+UNQI+2DUlXkutYRwu5/iRvCJu+oExXeqZTo5UvlENCY/4SSWIxnjwo4BQOotH7AaesXCprgZFMZskW3QyF8OhfQODXuVvT5TyQyZYEs6GJTI6cwjVKbKy0ND9PSevGSQWMumPKdQ5ziWQJqoRP/lSU+SaczfPNYAOEEKVcv8RFkJzKZ+yRXZyD3F5yG4Y4Pqp3JFi0PAe75sjyK8Vyc0J0AGHVZOo03SLTOnEq680JHUZSOCKWT5APESYOnsw2L5PgeKBWO0aZ2t5Fi/U5yQJJ/IQ8j5AcjCSeHASBhPSoMj1yAm+YAoJOR4CUwEeE+M8dGH3N58rlgbhTEt+ZkfoYC1DTpPCEfAGwnUSWyjO5VjEMsqbXOic8xms8pIXwAsWDql2HsOjmrG0i1HAiE52LlPuSkZah8VFu5FF16OKj11KmnFWnxGu/CNdzRJ6IErtCWaGXtOCkHvFb70ZjX5InkISL+irk5Wkqgi5kKKHfywPZHs7J9CY0yDVZHuc2qjZLNiJedGs+uU5kDVTSnVPgRY7Uhdvhcg12ra9Jh3QlYRjOEaU2QCW9I41PcYM6gcumbof0JSJPRmVbJC0ajeTS4kWGUswf4or65ggdQQZnVWLa7EOa8JkeK4eUPC2iXEeB5M90iybkmF6uSSvJzfXmlPMLDbqE0CRn1yknPXgfT8YjZTXeicyi7pGGNiDiFcjiI2fyM4YPeuZIeHOy8cPJbIFXApIe5Eq86pSzjm0TkjQ5d1HQryTXXlYSYS5ydrkSHm2Mbc3IZc/QYLP6JvKtMOXadCrPIE94iAuyLX7JDokTXpdjY6LJQA+IdXGhdUCewKf6JuT6yuT1IqyqhzNBZjvjMX2LBF9EZTssLH/Gpx/Xa+0/ySNyvUy6SPIqhbDKQY+CePSJPdqG0WVlMRJxGcXyZ4gncd4m3Q5XTrw/5TW5ud6cnC+iSNeoQ70yJVyrfNpgaofTVG5BNzK0fKJr4UWeagt1ZvKtPAd9NYI/otwOjRO+VKfJlaCcBxcHe8xOyRuRlj/ysviESHfCz5DH9FpYdQkJu/J4vsE2zcd1sIf0RlJ/CXNWH9EkYfmY/8Zj4TlyvogyXUo8IQ7pEhBd+vhryidpJE9kFnXnNPIjS89ComYgPclBkk0fdg16pxTLNCrphUhDtuRTLQa5HOQMPrYSeSKKbdA6Gz5WfxqSfKlNEZEWyy+Qtr08TvOLPK4lLB7Zn5C2wUHfHLmcQJmOmCzN7FAlMhnwhFzT5Toml6U6JI8EMMrysVeM9406NtpaYArbXymi4LFQsiAG6c7jYSeGc87rXwW/d//w3/3Hf9fh//Pn/vLhe7/31xy+/dt+iZbw+/e8vvj28OrVa3sV/My+o8Uje14F5Hsp+lpXm5oRCwVq37fhtTV7rYtXIm5c53uQvNZlFW2v12wHd2n0dZJ39v1LXu3ilQe+M8vrEBShaAzcG4AITNYzX/K376oTxXe6KUuUcaZRzvs32rNomTDo65qUo79uJbKRTnni6zZEpSMB6gy/eK2RDsgrazqhiW/2CmXgdSw6kGLQFk60RWuPY3lRfv49SHUUwN9WpBWYANQg//WrN/p9Ka5v3bpu3yUS59S+4OSiyBqijMik/vhOPq8k8RqOff+YxRuDmL2yYzUaYxTSYkecH1282sNgyXd07dVN8Qz/VjlVtgVZvIrHdzB5bZQbe/ijg7LoZhA3RjttBW1EX7eV8vRrhOurt7wOu6So0w77fjWvdL07vJHy5JVDXk2lTKk7lZdXWysiW7CbV18py+GVStFLG+FVfsYUU7OtjTiQTxniG99X5wdLuOY7kfr92c5yMtRtcdspTx2jxU/ayk0pR8YV2iVtZiu0/hEjCnlBzl69PdNrFgzoYCxDNzpDJoMXbYcZ6PN+h0/8rgGv4928eU3nO2TZQkYCLr8VBTuGsVKvaCOyYJC2cVN0sVGMx9ARo6Am1wIT7ZDX6BGpeqXtA75Xqt+D7HYIlG0xWbQDKUdpi2M5smawcrSxK861BaaL8uK7ibwCa2OWzW+cGU8U80W6DMnvIphzaP9c8714/R43sqSNrPKskolyOj97e3jxyn58iDUCY4j7pn4K31iHo6AuO0yIgnWDn/ltA+rvuqxPGFOW+nbcj1pscV7aJm2F8UvnOmkvVod7jCeen34gikQZ8zfzKqBtDl9TUA8yrFWPKsnLWMnvwFCPvCKta2cZu3y8BE0qWphEJ2XIWIlsfe1copl/dF6VuHhoadJbQshI2/CvNjLv0Waor1s3b6ru8jgWY7Rg1haxG/msZ9mT2HrLNtr6SrSui/oxttfUDvPHfltK1w3SbjjzlYib18NvwMSuzRq/DIoJOxir8ZE6lJZ/uHP3ps1xgc/hr4GLQUyIknnkeC/5v3j06PD48bPDX/lrP3L44osn+h3rH/2RvxS9Ch4ZX6gi+sfX1KvgTN4UGt9Zsz5nBWYFD412e6dUHg/CVyTJWaKZj8lzAfpn0F+q4ywlLAvVOM/aj2JQMLpjZxKEa7BXr9Z/ghz+TEOk2KPlqGcOsySHQEsf/bPTCFHPr0YSF4kayBJaSeRAfOTaf1DQyxAWOwhCQuC2j+dPSMVavowkVQJyhi9MWAY0BpIO7/nh1w/8cx/SJ2TiIQvYWdMkCMxPg7FwMF7C9onDDR/XEcgHMJ1+NYiP+uc5/CIi4oyWPjlin2J410esZmsmORRtsWRtFwMkXnnDpSAvD00ONAhZoHTpYuVnwRCQk0ie/wz6Y5J8gYRlJE5BjabL2Szgwhn4W/kRGYN+Pl438omhPMQZY0bEGU0/sMTh8TpcKMZUYFccEDskNZEcKrYoA6cEgR+/h3IW7oEsGXIRS6T5ZEzhY81CDwYtX1OmsaoTPYH849cJIdtIWAYibbzmECOkEZK07g95AsnlIAu71RU/ko6zng6cX4k0o6bPwE7YygqKAxqUAzTEN5EcAo0fgC8S1jSNGOD9wv2Ny0XZA2m+ZpKD/YnUoMDTAtwWLJx8JG1K5DESFiOgrtmFRxHpY0u4RRiOnR/Vm5OKGqDXdtBrg/Bx7dGkB+r58AeSOCU7qlqHJxUIuxV6rRFKpc9QXc5HXCCOQ5j8SnIVKCQ1kr0+72FOabpFmFxL5zh8iJuQsioJy4TStigHzgrJqyc7Gxfhhg95JhTED/LBeKFjqG+DAOco09oPfyNUqDiD13SGMNaE6HmSQ2Cc+xhflI+TRtlFXhZQwl8iTsqsgYFU5rC3CvBLfAvrFOMMH/JNaBQrLHUSIF75HIRVj5AkjPusEXqlCuwqUSZ/3ODgo0+wZU853qCCJyAKHhtZiU5AuvN42IlNOWdun1z5Q//G9/3AL+x8Yv3w4SeH3/FP/rOH/++f/UuH7/7u7zj8om/5JRIrPYMfkXj79vDiBf+K6/Xh7PyNPnnhrrAUu94xtTuzuZ4NJSdZz87Pwg+e2I+D2NOQ64db4VcUE6xVhRjJq1/d5/zOfo2SO4o8weIXyMdfsRbmtqJsgCnWX0p99Vp95OmqNkLRg05udJTcWmWCZNKnWTypkzJFLm8bgJs37ReDp5jXVE1VXe/sLvDrN3rHkjuz+nRVOpre7Wtsk4Y6r4qRDo1f3CmlbxPFHT7uLPI0C315QXJ3Exv67kjr0C06bJAh60upv2fPXqo+fnmWJyPIVdmtPjawIY/6ey66eOpDO9G7wGKEvjES7rC7mz1eDZBM+KaFKBdPn73Q9kn58eul2kbwKymzeU1NdggT/ZunPrRNxpMr2v7trjdvOCwLarRDAvQ1foXcnyBQd1SV/sJneONgfUHmGezuM2MX+ujrPD3g7RT99VmpNzC0R3SX0GAHLOfn74axklYqJ60v+h/jmS88QLdrIMpEM9G76qKEJwf6xoH4yJN4/3V8w7ymVjvMbvtV8BeM0eInT3v0l27DmMLrxXWB/XZQhoxhr17xhIkfFLMfNuKpD21F62tebAF5BtqhnCSaeYdfjqfNUIaMX3Azdi6OJ4t2CINUGuMk46X3cxZOtEMfK4mmTmfb4xyiLNruw6/v69Ms9Er6PWn7ujYRWL3O62mzQrSIMOx+9eaN/aq0tMtbt28c7ohvSLG6m5PWaYdE0Ob5zx48kaee7IcCbVz2H9YzH3swaiLkcw7Vof9JRHzj+t7d2/rLvfhMms1QM1hIjoFMfNL/1iD1qF8RlPGYeJ1/hFRpv3MTOxj3aXtn0laoxHNZh73kvwxIPP4xtzIPzKlykYtjaYDOdZgvZ8qTuRwbeAvA/aQ+p2Lm5ZZS9cmjjFvYTx9gbQQjb24wNqND8y3YnKLMS6y3F96iYDyhHilHxmZ/+wXfiugxQWGtDh/trdYzLXvKkjLk6b++yUe/62krC3YwD+gPZjLGSDuB0MF8cF3mOm7o5eh2DYgPzHP8ajzjia1jbX3iP1iL3NS1uibKhDZeA3XHGu8tP5YmYdozPz6HT+x9eMV6JnuGeY9J1bYZ1kL8Ijh1iG/3+I8DMt+hKh5XLvMUW59WC12O9w3C807a9qPH0nefH37ov7Qn1r/nd/3mw1/6y/+JrJOfBD7BjP3HeGI9XwqW7jwedtq+sX4gG+t/6vce/qM/+xcPv+57v/vwzd/6SyVvsPW9bK6fv5AJhJ/uPwuvIzG4v9dJ8rZMXmipetYJGg4VTCHr60gyEPFKGRPJ/Xt3tGHnMDdbLaBxGi8nfeopQN8Xj57pv7NgwPv0k/vDoKDfFVAlrqOtXEsgJyrZvDx+8kz1869V0KULYRkAr0oHtuFxRJPGgUkC+CYfOgavGdq/sJA2SmfCcWG5d+/24dYNFh4ha5OSGhsTvP1a9qNHT/XfWHCTgDbir824j3uAhZtUjrYVFhzqU4i/KhPxwwd3dfCzusY2Uo3Hfymz1d8Boez43g3/kop/KYCsL0lbuXuPfzNEW2Hy8onL9A2o6qsbQpkyIfMriyz0WdT7zQrC2kbNOYHpW3RrwsDr5mGQFRlf+Yxfd3yhC6hv+PTB4Wbo47bY8LJcxjybTPAyAdPfvvjiqU4i+IVP9HFeh2VBtwfUDjGaunr67LkuNvBUJ2RJZJHDokr9GzJ43c17MYezN291oUi/e/LEblbcEV2ffnpPbyK4aOyg3Wg9+rg7wdQObdpCZGNRQx+n/duEyYL1iv67NF2AG+uAqbQMVQZrK8wF1Bk3WhnL8IF/0/Hw/l3t4+iydlnzx7BkByOYjtHCiM7Ppa08f/FSF4qfPLynbZTN7lB+gnDqgllqc4OGReVTmfeeST9gncaNMzZM/Kq7f01o9G2FQvJQT1qJB93EfC7jJm2Tf0lFvdlCLtpYy1lDHW1EIezoYVGvrxJLGAm0EW5QMK8yPluDkvYo5e2/5juLKoP0NZkH/KsJbD5fvHwp8ZcP3/gNDw63ZU6woqv50QMxQsRovUmQtvGZtBH+9c/DB3e0Teq4rN/xZEMYsnUBHZmtIpOHDoxd/Es22sU4Ll+1V9B1rhNapTMAtXoj/NLhsbQP1ij4+o3f+EBv/jMXqR5tI5GNVZ0LxiBC5J3LWMWcw82YW+KL/TvCSzrfXJHxpBkNdryXTbX+Ky5pK2wqHj1+pusIburSxw96Y1AYF0xXSJuWSggXEYa8EmA8AXJ+JHM4/5aKG2esGa5fv27rPfqDlqkgL9tmoOvd4T39QOqMtSzzKtLQdUv6uNkanAvq1gN9IktO72VcZh5nfcTNCfqBjlkynkhAeI2vjBZDUBLKRNrnq6cvdR1G0em/55QyYy6/yo2twccKeuxAjJTnG/GLTS97BNoKvj14eFcGaul3eV9thavTjTnlI2fR9Vz6HPOr3lSSdoJvPJQ63BJdmmmlvhjoou5kLOHX3BmbWfexL+HrELfwTcYYsw1+O/VDMnr5sB9Ap9BzWc8yjzN+/YJv/ER8s32BtX0BeS6xHnOiDZGGLM4yr7x4dHjy+OnhL/8XP3z4XPrV7/onf/Phh34o2lgHtTV8zb0K7rDyju0VXySSJ5w0JitjiZc/pl1dyNjlrhjlhUoF0qD4WHgkN0kbXBOZ7RoGGoUAYGdSNFUOxqVMlifIaKIC8mgtQ1ViCzoN6iFFLjqmAVGkxoutQ3rQoddBPuuzQVVBZw3ImJIdecU8hnkV6RozpNQJ7mLrj0AhVMjqNJwJEh+gQdVjCbqpHuIymoEmD7zIiiPQIuWt0f7JMOTLydMyApyFZbzRZSeiRsQZxquYEmhkph9IX6f87CiQwiXZMARG/gW47phGeMsQhICl+4XormfuwphVQuECLdp2HEGHJmtYEr1scmoBfCo/yHBIPVq0ycdHu2FBpFzAO+iOyZJjktggnggPc9aUxL/AMSCISCiBRiIwJ0sO2lNoslkz+LMAVZNRCotlYQpMrtmhMRK01qoJic89MOlWN0HjoCCWr2cvh7hMclpExoR4iRraPNeQwDnpmcbEyXXHZMk5cTJYSI96kDxCSZlJWDeh4XIWyKjZIZCQIYxddu2xgWkzRI7Kdx2pFj3LYRhtVqmtZCI6iNVWIuFwOSoGbl5OTRDGnBexlHOCjEl1CM+EPC2jGHJNkeqTP84hehXIPLHB5DrxL0aZkdmUjYXoI4kG2+Fzew7VFfQCPYsG1aVBhV+m6DEgRpRPBUfSE0XhAvacuiAZfJ2ASKFRRCwwnDUKppw8LaMEHiH8QhwtSkPhGOA21aDy0ZuTpwVSDAGB8ITBS08WXA/V40IiYXEwHizVlNieDfCBfygr0cMf6iBNloAnB/aBWhHmUQOCc+TCwnXs98ATn4X486gctfgj40JsrEfEpWBhX9gopIwbp95tQI+r2Vkdcl02p+E6udiI7sZkk3MvUJOqmsaMCPHh5C7vAdVaUVuzZoBmtmAP7CkrkLM7EzlkwQ7hC6xDkgcmESmITVPKfEUkrOVa0qZaSYtRtiOzJYhJpS3L7kGqNdMfYH2gYF8hahVchpxRpep6Ol6DHbk01RMil11Y5nBo/U9MH/MPi9MGwJlyt+edYGPWJLs4aAuaiaMBgdszJpk7QXlabdm1o6a6hk12pBnLqrc4meYewr0+Kup2kDKm2m2BoyJTMIyLueLUsPUolleH4DV2oFPyjP16TkCH8CJrLT9G9DSWFjs+QPtQDU4VqGvBt70NWtpglrBg7iya8nUIj1mHcEP+YbM6h0Y7clE9djQBOXOysrS91GZArLkaHG65ObEWi9XTKrzCt8W2jbhgG+s+tHSbbfDGJX+QlJaeNytm6kXIZkF1dDUqYd7QCOOs6pV0xqVyeq8MBOz6o6PTDn+1nGxWm1yPDqfiuGpU0Mm6hJSnQ3gFnrtXypTfYqzU5BPaA2drO1mOXoUVJGLyiyUdO9kAEMXTLPMV1y2mCR2sZYyZp6IahStLqLcW/ga02RHF7aN2golYXGzFkWwyILxRQQdrEfgcaCpqg3BtLmF7Zg1/A+btuCTLm2E8IWKlyS3IRc+qWmsHTuCL9jn1KIHFwKCBZWDHki0hfWBrld0kPKCRbR3a7OAV2A7ndgMapYXKR2zk6cBRyyJCqx74jmZTh/BmVq9DYa4+xszRLLyMjdlTVASVonfTOYWOma3dYVf/a5hRsEK3ZzmW2RdmY813lL5+QHXGVWot2GNqE2c3cjVHREnVnOrEu53s3Cyi2Q5hiviSbFl8imlMFR2sS0BUKm6lcM0WS+uTE+c0xFcW1mPCGPNcACS2bUVJUIfwlXbUtKbxrcJXGlFB2Y59daxByYKqVWtM7uLvYO4wcklqf44CJAu5dPxvXvguATk1WYM2wxxrL7bIWWNH4J9kK8rpEL7AasnhZkiHWENfhpw7ve5WHoG80/z+BF5/n2G39tiATFVRM5FrTWrK1yG8yw5jbs/SJXxkL2TrlJSB3Nsk7IoWU/YwOcm/QdhWO4rIhTYqmWHzpKOYG3Chn1gXHd9hv7kaR6sJBB/RscHuYzYlAxqqWvKEpevd4FY1KmhibZM1FdUk3FBkreRtEJmyFIVX0c65jJLmZvk7GJKIWCuPfDvY4khFdQjPWBtzVZHmz4Q3YKt+x1Rzh+S9jHBE8rpEw7yXLSInFdUhfMLamK+CNPdEuKKuYZvudSjoPJIZ3WLJsMEWz1oW0yG8g3XAB3kiuDZfDRV5Eu0rsOMuMVP9Td7tXQQJEN6ooIO1H9uE6w2SUvZVImuZ4vhVgtvRqwqeo5nUIfyodjgqCkK0/zB0CcWUI9j7Vfgq+BFK4UJg+JmTCF+Dvi65RPpebhfldAifyd9rIvxpnl4J+6Bsx4wttSSJn8nVhDG/h3KJ6fVwRSBn/VjotcP5C/mmbnUIn2ON0xpEwpKyTWPm0M65jKkdBZSiidvTEMVKgauylTNN3eoQnrEWczaKgy1lncY4GkXuh1jhnPK6yfuiRcdR7egQPsu61Ujyr5DhWfS81QYwbwc/6phgD5UDStv2BgXzJu+ADuGtrKvs3epoyLtFhKLBjgaWbVghfIM9SdaiHCIbFXSwrsOc8HLaUc3JcEE31g1FcLTbise9XzkHvB61H7cZHL2RoWCLkq35M6SiOoQXWKc5LYZvSi0hzVsQPovAm2XpkeCYas6lyPUawR8SUyd2RIfwTtYlpDwrhYfw+GND/ZjmnJMVpa1XWQTicpFFFaXInW2ZolEBbJ22zLGnaR3CMza7bMxbwFRzLqsme73O3bGzKYk4vWhUANsS65DeKHNAi/CAXtHdOLqCRpTt4N/5Taby3UzeKIjsPSK61HUIj1njLHn2ubRZtDPPcm5ezov0XEFNYbvJ7SjKXFBEcq8tXfwdzK2svfYq0kz2OwllrBK/ARdgY/2hXZ7Hh9hWz+m4WKVxTDR6ukOBuAjOqbgO4YG1noMfbJOabWhAZTvqkh3LHP3os+P4FqzCJhGSeTZ/h/Aa65yIShrRadI0ph1r8zXYMWW4eFhrY56nIMOiOoTPspI4ZahlmXKX8+dQjohtOccyUhlcNUrtYN2CRRVHt6ND+BJrYmuv0Unm1dhHQiRFg9ul7oaSKZnJW9D8w1A1dNvRk6HDUWfrtqcFHXYk2NsYkZeInJFP0t7q1+KodnQ46mwD+5ivUcIsLtX+1V1Ai469f1/hq/BV8OOgaZzbOhh2Yt+q/sgoOtPoIWw7FkYqqkP4Atu79/U7ZiVMNTfasTM22bG7ySsFTp2YR+CtZUnjO4RXWOOoabiQIYCUNLXOa5D0JZYV2CTyCPasAnastSXOV5yEO4RXWOOoMbwsc8qxnEdRVticPQfZkqxyMbteidPm+NZizWKJLF3ZnFnOGhwzT98W4TqPq6CBtVFSBdty74cWOy6KrQGYs9Gk+abZKLzHjlX2dmYS9lVqFnEcqUcFJh/V7EbhK+zoYz+q8M1oVrezXR99Y9099wn/B66bj4yvTW9Hrzr8q7KWEublkppyTGO6oSLk0CkmZVchFvzAiLUmFiyZs8HkDVnL2FHY1LYOaztYW7Dajh2Rau3Uv4fJW/M7WuSs1tXhaIk1uW6UI5iKmsZ8KFS1LplzdJM7hDexCpPyRecmwNfKK6iyV2Q0i64KjpCnNwvvQIsdEY5gwiqRm+yIM5ee2JDeqKCDtZlvQI9wQ7eKJszZUYk/jiGKqehj2TAngLRGBbOsjTKq6LBjFdpk51x9Fu1r/64b65bvmH7V46O4eMxGe2yI7Yvmw9DoY5W1Q0aEaY5+GXtgan10VQgOT0OGtIhpA5CyWtKmzEvoEN7ImrMM11nCVFSDcEfEWs7V/i1o+FLeuZytUvuxSfLUidWYiuoQ3sFaRJS3LKpD+CJru6ypLR12XBRMndgRHcIbWacsjfKb+XKszVfD3vI+ADD5GGb3ytzFjlhALqxDeCGrRhVFdMhV9PIfC9ixYEucfBHMbjB5ilqGUnyH8CbWbmMDyLfCluYsc4yWdvnKFT33ocPmRlzAV8EbnFzzitdXPfD5yH4fQUVRXIicqpvGVFFjbcweYyqqJjzHCmULWGdHwP7mJGgWv7cdIm8USahRQTPrMtNUVLPwCM7fmy/Fdjv2w6zmOdOOZLKJnVOcYYl1klZnnoqaxrQgydGfXdFsx0r5HwRHtW2mTHJ0sPZju/Ah9yYxHXZsM3cZLr9Fz462IGoqrlFBpx3GXsr0AZ9ed+Oowo+HvUyeuN8peIMdmlUPtSd7JDYqaGVtFDfFyoyr9U3RI2pHtQMu9Hes3/H/yI7h9VZ81AfzH6BAdlYRiyuJnsZ1GDBh7cibgZxp7vWytmBqRwc2Zc5REaTRC0r2sGM2f4fwrXZEmLq1TvhWk8p2LEjV5MDTwD6HYtYhslHwRhscdREdwmdZ+wydci/nXeJo1z6ibEejpA7WFqwWtdaOSZ6akA7ha+xoxhbhexqGrAtQJj1yO02eoJA3jWoUvtWORQE9wht4V9ua23lMXfNofsaWm/yx0GGHs6XsS5kbhYMO1n4gfEbBbrr3EbR3Uey/sd606Vxwb2/vLwx6C42C2LswMnnHUDGDqboOAzI2v9Rzo4gYaRauKkIK0SvUVZFo7hW8kyGbxSROLKDAl0el1x3Cm1jb5aVcLfna5PaipLl2vbsFewnslbPAnyZz1aigg7UFq+0oYn3eHs0Tvi0m74mj2tFRQh2shh7mFuFdytej1+yLgF3tEGGJPC4aFSyyhsRGcSkWhS9jY/YRJUFx3G6KmtCkbWeTUnFcNSqYYy3E9+0QOuyoYMu/6UxRsyWNG672UvuR8fGfWIcW8+7dWwt8teAIT61zkXY9p+gDtMLVKkLGJD8X8wKnHPP8x0LZjg5bjmg2g97llv/X0WnyUbGjHVO3OoTXWFfYV7ZjKmiF6G4s6bD0wnRJxEYDi9l7Za62o5xpKq5D+Co7yijb0ahgRzvAanEdJjdjkNchfJHV2nejtAI6cq5X0oANXhzDrpLMPG6DyUvoEruXHVUZHcIbWdeZS67enOs0zaMiM46uhXfBCoFk2cGOuogO4QusJLPSW2cuuTpzrlPUgKMJnkhe1gRHTPtj3411w1r/qxEX2621jSPNMythrQoQCq9XRMq71oA1eVKs1azYrr4CKVQ21sN7UAuK9rRjIouIRgUdrC1IRfUJr3GuMW+qeU6Kp+13T7iEbtkbjKmNj6NIQo0KlliHtMAYXZeypXEhTzOmuf3cIwVM+Wck9ArvQE10Gl/h6rbLM0QZqzJIaFQwx9oooo4OO+awg4g5IeWUnWwvIYhdlL5V/V7mI2eVLMm0mK9DeMyanxWNcqqYy79V9naYBZkde5hVlJFHLigieYUtbVk6hC+wNkqZwQYJ25VHKDlaUVBi7UB9z7ZBaAcu9HesN5duJ+qVUUF3hh7EwlsUNZTT1qLckD/2oFUMfCnvNCZBq+AVqIpOEgpcRO1iVyrk3bt3h8sL/xg/wQo7jL01U4fwFtZGcbClrNOYCYbkBb5OdNsRYwdTZkXEiTVG4lfY0Z6lQ/gKO2qYujWNKWGRY1lEgqnWacwsOvXNYRTloWlMESTOMgTkPIU8HpUmtQgPWGB97zceO0SOINOqjDtjjR072T2ISeUtSodhJxNcTqcFI5ZYN9lJ5kYBc2wdYsooC4hjNqtoQoeGYxm0RuZRC6bD0Q7WfmwQfjSbGrCr7kiYB4/k2wXfWJ/QB1pJZ0vpbVgrVOTo2Q+CqcoGAzbaWEJVZDBwTC9wVjOvB5vrbgRbu1HKI3FpdIfwnNXDck4klHgKmCbNMM9Bs63MKyBnmntGVp60Xu2IvWR0yhlfniCQ3ghMRXUI72RdwpSnUfjOmLrVYcfHMXmKqRMT5D4O14V8OW+RqYQ51kuXbHO96QZ4ox1HR8UOj/4QZvbqgP9odnUI32JHU761wvfGsh3HfU8qRklPIY6oPUyqymgUvpcdVRxVeAdqjn4k+0TtpE3OmkLisq1TjijGg8tiVuNibazj741mTn+AsliHTZN2D3oUfYBSalJRZnq/Yj8IUmlcjTFJWkltKW4t1soi36q8eabxOk3pEN7NWs9ASpo6jfkQuCh2gNVa9zR5q5xNTvjZwmPIMY2pIrB25KhiKqMstaqnmtCPqR2N4mHa0Y4UnYJb2BtFTt2axlSRsEZ5mDYbRdSRCE+wWXQXOrTVTe7ATt61ilG+mLklIzyNCvZly7Au1/6YlsesZbuZXRPUqGCVHXOZ4jTCH8uOGB12FLElb46CrD3Fd2O78tu3b4YQiOVF4Q/k4xE21r07zRL/6P0HKocEH2yvfFRQcoXSy6I2lW9FBcijN+mJMFU5dxXgkcXE/bGoZm87EnlcNCroYG3BVNR64WnOPjlwb8m/F0atK/RPnejGfPZG4RvsuFQYSaeiVgrPs3WKgT3NUhPQKbgTUztSzGpfylxDLU8S3yG8mXVkmmOfpjUJ/wBotCNi++iWY8DuRsQCG4V32DHL2p+QIhe+62IvF34R0GDPBzH7iHZkeeoiGoWvtaMZ64Rrrl3t6nR0V90gFzinoIM3SYou5sTvjAvxxPrt27ZHmNPXWI63BR5ebRQs1seOZsSiYhsMaxQttyblWGarYy7vFrkzWBJbTSdhi017+dNhx8A2wz8VN42pooMVzLFORXUKj+C51uVesqMuVVPqyV3YLGargNn8JDYqiFgZl5TCxzGGDGnqCOLS+GlMDy5JXl52avmh/BxLdtStspRLdYZ+DLI6he5pwwQIb1TQbUfIUMg31TqNmUM7Zy8W7Die4gE1FdP1QoRuu3oydPB22+GQjOrgnICl9AgR6zhKNeZdRCQ8Rxa9l8ZdcFGMOaodCG9UkLBagGPphnE/EuEZavEBC8nrkQouqiFyjf7mPD3Cy7zjf5iK0tfYvAGn71hXoAs1AlSI0OKYfgSsWSiWkRkeXwYn34mDfB9tdnKewwcuG4DKQW1VfyUhybwO89kbhe9gR4ypqA7hMWuSbbxolQZfylvJGTFWODYhEh8w1TLE5EnTzOuxRU63Hc4cZ0oFpCLTtFlEGfX7qx1Zc0SiAtqE5dt1lSOHtWOX5rdgQIgJQnN9MeopG9ErGP61xjTlaxTeYkc0ry01oam4JeGenvEtZevGssBkAb5W/1y+LG1xvQD/WjsW0SG8iTVj8DyL+UATk2GWtUNOEfMGa4ocdIThHLPWs63HIHNGOEk76K6LaBS+kx11rBU+Px/0o8XRIxZESXRL3BaTFvPC0KNggXeLrStxgTfWH6E0MnRZsNsmeAl7K9pRHgX2EaptqnKMWTRns71zAkhrVNBqx4RvmnGqdRpTRQdrC1bZkaww9sGS5jht0iP2NmetvL3tSIDwPRW0y0o597ajHSWtGtdizjFN7pG9kx2IcRoxjVmFFSKOYsdeCKa4Rb7wnizAj2pyh/Bd7KgJIb5RQZXVIidJXUuVqvAGrM1Xg8trlLu3+jU4qg0I7yiLmHVXuzrsyLGrHWBJ4O4Ki5hqmdFL0lHNcgUblBzVvjo+/sa6dMvarz9SoVwcHHm3ruV7hEIuipxGXtrvkfw2YNoRimFEo/AZO0rRcVypJKd5KsI74Hp6JMGb8k9jFtHJXoOJCcISmeNFURWRxYQO1PJrfKPwPeyIBEzFNQpP2PxijGyUMgD+NM80ZoJS8kKWJeRaeepYHqeiOM8Qzscb1Rqdy51oRjnTVNwq4QrLuS5/2Y4OWevUNiEWbU+qJaakj7gj2tGMVjsCz8DabHszYxdrf+dCeIuCHiPWYF7+kHoUM1YKJduarFmeuogO4RPWNYbVgKx2edoE9RDy9WWfwYygITp0gN107oAPZsdS2WT4iOVzIZ5Y4//wkMovFr52PezHlX87xXeXPRromkoOw3juiYHUDqdpckIjVKgFC9BXsvnoeSrnveQtx0ckh9J1AjHBFo2XD5c5B7OSfJ2kQM4MBr6WQoMcpTSoBLcBf4Qnz1IkOTiVGfgLn3d6wZ/HSGCI8FNEA1eRwHAdR9YQpwcfRwGBPCiHMXrejpjsEEGuLZ6AyEgF1ylgmuR2vJfuLiH9Gz8GP0uIdC7XUgBVF18nCGnOMiE5NNuRY9IvxEvhG7OMni+SHEp22LDpEe2IRAjN2zFioaODkoASBUyTzI4R6VWOUpl0kYMw476OjxlEAf1/LCGNsis56NAQaGBpoSaY3lL2CcmhZAcni0wxxBCgIXGO2PzSaNmOKspFOhWQU8A0abSjBOfRo5zyMmnSHVOA5svgUTqdXg7rhgJfIm+OYuTXDolXdk/Xc405g2asUI643rwQa7yKuUTyZmlSXuhgUUq/41PM7WJLVEU50drFAmL5rVRCFq/FOZRplhjLWkPIHWQXoHwcGhDLnaMBdjGJSiIc1YQpnC0/R0jqE/+5zKmKSmKSV4TqvMApLmRJjPlaaAkDT9CpwSxjLG8NATl7kJCGPUId5WyXVcA/Rz3wcaURqoIsGgjnj4yPurHG/8uXr1RLIo/VhhxXMIVop83EwUQHBUMCei3Ro2JSlBIKxGmAdpAkZsC4mKsonSFvYHoZXQ/pGjC4v+qfhSwu4u8lTnaIIRHik9mVTmWEF0kOlrdMHLzEQKiuJG5WQIFq7Bz8hscAjbP05JxRypDSmB6u5WSHHMXIIU9CxEFxWC/yxApFyC4H5FmKJIcSTZgkoKc5SLrmt2AfycH1ZjU4ICSPgRlasiOH9a6kVQqEk79AltniWsnzcunXc/BkbceBPyeT7RF+HShAh+PBHeOLkhWeZZHkUKIhUQNziMo15PVcXSQHzwvydhLHDzeWAOoJZ9RjBzIiL6IEzmYJ8obAEF4mZYfkUg+qSK8mUN8knVQlOZQoTfTriIqg3CyU+CrIs09IDiUaEiXAcQoY7RST5pcgiKKXSQ6jXqEA/Il9SvyL+Uu0E6xNQnoRzp1UwCV1GJ/MK72KeT1vkeRQsgUkYQvQ9kZ4oiCJF7jMGFxXSQ6xHeHk/Tjfswx51kDzZhRBy5HBM4tPMJN/N8Tl0UONGIrP6y6XM5AcWm2JYJc6YmkI2JzEwZVmiGVNSA65HQNChKbH8v26E0FcQg4J++WgKVI3Sz0o8KeeREpjHS20Fa1yBh5vBXKcyUeSJ8+wbcJH3liLW+fnhzOhc34ZHApPAjmwwRwGPc0hZ02TKI22tD3Ig360VaMF0eXRqjenkDxS5SPMfMCQL+qQnj+wyGnuE/jlENOYYORxlsOhEYEkJdgQS177UXl61mBA2FJokfIRDmNRaDiiUlxKclAmOyHcghxFNsqER+M4h7CXf/NH86qIkUxkgqEKNWFkVDtD1BCtNGiYfICeYXQQNKf0NOhzBHnGN0MBox2Q5c0/ZNAsehi6wnAulg28LRRgl3KUTq1tQ4WbXIWcNajn7EPcDAlLnYCc40sQ54s0zX8kU6w3Jw4aVrHjx2FpA8OQb66NVD/IkLPVktUU8SEwpIdilrOEiCvQaAc0aEg++hcTEWTnFMisCOmBPG1AHJdTwJA3IGHRgGiXs9umH65nSFiaCP8tbO0UcNK5SIsQXUFn6UOayqmTsNnB7wpahJ7fSxy1Ni1Lld714U91DDIsKoXoInKBRjugWIt9+POTh238t4ghn55Tcv4W0jwEw0HPQBMGbXq2UPSBJZBcGkceV6MhKEdhxhfevLHr8WmrxSx8TMQsDSAsEePHAWM4hXMUaCc/cZZAuAwkn3ChKWNCA8UXjnBtysYUCVBz1hXChSdy1rDV7XDdStGF6TA5mhRAXQ4Y2dcT0MFDLvhDvvuVAOYKFaKqJEtpV5HA0zl4WJk6qRBlxCEgCk75alSMLJBgGKQCQnAUIYch3EvRhcuhskJw7HWcJT6MqU0EavEKaxQ6gohuTZK24+10mjGjQlSVQAjHl6p98NvBRQcVoobAcB3g1zFVETNI+cie8Z3Q+fk7ofPDm7Pz8ObeFLHYISyBd+9qOdZh0q0zkO48HnbSN3aErkB/6Pd/3w/8om9++PuuX78ml224f//h4fu+7585/L//5H92+FW/6tsP3/vdv1piZWp6/+7w7u3bw6tXr4VeyX773eH169dCb6QQ3h9u37l5uHbtqihH/R6wyeLNmzP911/n6BZd7yR8R3TdvXPrcPny5bGhNaodKi6CjgWS33+FG31Pn744vHjx6nDjxnUpkzvBN2EbDh0oKR2Mfi96Xh+ePX+h/t66dUN1Xb586UC9XcFHuDr9jKFZQt6zc6tDfESmy70t5XnjxrWqeMp6qaEbD4qsiLgx8/TZ88NL8e/KlSv6z+KvXLkkPl2x8uQ1M2Pv8qvGSvt49Yr2KBeIFlvQcefurcO1K1eNaQkzdmg70YDI1rKToMh//uzl4fGTZ9In3h8eSFu5I37qa3OSpuc5oQLqmrY3lIUjzhZ0nUv9PRFdDFTXrl493JA2QjxhLdNZVfN2OLRNqMJLh0ePnkrbfHW4KvX34MEd0yfx1HVJXJsGkHIijn7wVMqSdkZbtH5wWc9Xr6BvrfQMkkg7pX/rzUPxF53U042b1w83hS5fmrm/2W6GslKab6XeGDMZv56L3tcyrqHn/j0ZW64yXHcIjRFn0yq7dDg7Ozu8kH6ALiLx9YqU3+1bMkZft3GsDuq20h4F0upDfjnKH32MMqT80Itvb2Wsvnvn9uHe3dvaNnPM649R4sQC7v2eSz94cXj58rW2lXv3bmsb1bapZ+OeQ4sdyMO3F6IHXeC6lCHtEmJ+oGwnZdXupLKS3fqdjGOi54nMP9zcvitleFfmO9om42apPBfhWUQ85YIaxkrmblNp7f/atWs6dqk/s+ixQeZTkf1WFli0Kcbnl7J+oH89eHD3cEv6gHGliDWM88ocl0N8ET2XRD7z3OPHzw6vpV3ev3tH2uMtax8ij3OLGy2eIov59MnT51KmZ4crVy8frvvYJePydZ1XC5JahMcQ92kj6GNepY1w/fDh3cPtmzeV5RLt0liFT2M4LKNkngihvb2R8nv8+LmuwfALonxZn1y7xthVQq9zArKITvo2dUibefrM+sEdGbtYh9E2JUl52zTMcEmS9znGscdSfy+Y62Q8ZjxRP8V/2upcv2uzw+YcyhCdtBPGSsTekbXXndvSNrkwc0a0ChfErComFNSZrBUe0Q9kzqG/MaZQjrTPK+pXo5IFNpKpN53fZAyjnV7VtiLrE2knN2Ws1H4X6q9Zbw7PJnJoK6/fSHt5J/Or9EHWR/jG/MM43QQpBzE8XFQgOs/P3uo6nfJkrsE3OhlrItrKWndSmBD2W2/EL/xjXanrB2k7zDfU39BWYB/KcwMYo0UP/eD5i5e6FqOqPv3kvoxfNkabDjlwpsxYU0s5HA6Uc1R+b14fnj9+ImPG08MP/82/dfj5r3xx+L7f8hsOP/KjPyT962lgMtRK/VzK+LPPPz/85M/8/B/5wT/6Z35Qovh/XRBZbGGTEojDEywVEenO42EnxlTO2zbWv4ON9f/v8Kt+5bfJxvpXaSXbxvqdToqvXrMgfXs4k8HBJmdbCKMH5d2oFAVLqDNpzG+l06CbgYHKv3Xzhm7SWADq4FHN3wEVZTm4gfD0+UtZ4Jxp57zLxowJRJJ1YNgNyGKxIQ1RGjLaGXxYaNNxbKMU9AXb1iHIkBMdlHJkIaWLFeRK/E0p0xuysHItIUc/BlWyCZR6ey4T1avXr3UgunnjhtYZAx+T17qynOYhBrtZALyhPWosrr3XyeOWTMq6MdsIfLJlvWlEPvWkG0KZlClKJmTaJyz4J1Oy5k1QiGoB8pg8nsliwzfWbJR0gpTyvMaGQvjcwkVUmPDRF4K62JCJkvpjo2QbM9t8pSgLa7UD32gnL56/PryV8eS6tEX6HAtF/OIGU5swMGXMY6T1S79jPGFsE5/lDA9jmN+s2A6XYZsLxjDOL2VzweSMHm4QUrYTrFUv5cgC4PUb2VgzUYpz1g8uaR9nTNEGAqudymjUT9n5TTp8Yn7Ax9u3WCzaDaZBYUVok6qMiQUUi+5XMgfdYIzmRqtsaOhv9IdlTLUW7ZBIfGNDqDft5FrHZdFBmVKH+lsYq+F5vYwOuuh+Kgs4fLwtC+47t28Il/U5Lc/54lyAjWHcsD6ThRthbyNXZTxhrNSbuVSscjdggYl2yKKQ1RDrBb0ZL5nY7LJuiH2vCdNYDjFrDknXZLHdxhMpR9mAnr15q5uXu3dl8yk8tBFrl0uY8hRziax3MmY9e/ZKxuU3Or9xk4L6om8zTqf9oBeudczP5uWZrFFYe92/N96gUD2Q1h9+avRqII81GBsK+jW+XGVclngNhzlnEY12YLWPJ9ywey4+0nZ0QyibpWFjXcAaO2j/en5/SedVbqCxNmE8sfWXtJfZQpymFbkl0vqB+CYfNk0vX75S+fRxxuZtU04ps/nGw5Qn3KDgZq6swRiXL1/hhgHUM6/OgzGKjfVLWc/Sx72N4BjtRG9IzinrssOYdR/CjRhpm5Qt69vL0kYoU71hnbWViQoi8vZUsYMbPS+kzihPX8NSgde9TwS+KaYpdV6DthGZT9FlT3/t5uS161d0LNM5rtYRqihrJZZ6YwyTv8ML9nh6Y+SyPihijtN+Ir66BP26MHXL2oWzA5Nk7fEsbKz/5o/+7cPPf1k21r/1v3X4kR/5y8nGes562urnX3yx68Z6+w4gQm/ZU7hM7HSM4XVwh5SqiaOAvYhtEtOPnCn8hJRvgUr5hFQuwYE3QJPRS1gvilS0R/5yGpPRFCUEWKx8RsYjEH+jT+Gkg5/pZQDkvIbUCfkL1wLqUUNcy6Si0YzsIc/7cF5Fpkz16aVDLliQmi9r/UHOSERhty46JWgRRhZjNjBIeHxCg9xlkmKaxqscjnYGRI/1ViDXHVOJr0QKP49Q74jWOqRKOS9QrN9J40NZadig/V6utY8oa0gfiLgpYceiLUMGezvDoV+HkAgtx6htLpNkziixA1kSyRHQ74D7OLRNz+z5usmzy3JCrtms69MP9ADnK/nmmWPKeQqkHwnKBQeLtlAIc7bI2XrRXDMU+CZZAoZrJTkoxXEj9bWRKE7jAySsz+ritFkiT0o1O3Ts0LDwBRCkLDWU8fcRIjjHtkscjTHqDESP6YFcf0w5T0bWf42UnQ9hPXOkw43iFusFijPENPBwSf1YcFCBy5O2H5gy0rohkPAWKPCYj1yFc6DZcXlCFTtIw+7Bdv74iGOhziRKCbgto9xe8rxWglZfI+ySdOMxfXbW+JyUr43cdtxiLakLbPmTKGPBpNL4lVNug1PGpzbbn4RDYepp5PGsOQ11M0dxBr1mPOZTgrY4YZP0qo8wpFS3YzjpGfj6fLhptppESELEmUwlibJyFGhS0IdfaUZnWEXJDWmCRHPy81xb8Qw5lXjlz5NA8HAA11aeejHQpF6ILMU5ybXJgYiys0UFrSEcIgs0inNqaavxpULDplOPMUMTmYwpmY/64VpgTUWOntdSh7DFE+TgCPHSqMlvm3X22ecHfduYXftHRGxpCeqOBYewk89dPALRJ9a/8Jse/r74FV/vWzXcuXvv8I/8I//E4U/9mb9w+JW//FsP3/3dv1JfF9En1u94PUE23OFpyNn5mb6qwJMYni5xF8fUl7GkO4UMalIPPPXUChJ93MHnyRJPlcbXq6QSXXBd9TIG40wXTyd4AsOTQJ4i6xMzgXYgC47ocyyFGM+dKZ62Iufq9ata3ixDeMqqA1GQP6umyfdLWlf4RTkCl0n98cRCUZFFGXDXeg5jVmsz3KTBP+6w+esy+hSSO15NNgfM8HoSfvG0bmgPgkui5sa163qH1qJTQT0mALtjbm2EM/l51fD1qzOR/97eOAh3unUpCUNRyTTSY+hnpaduyEQvr6QqD3dNw9NO7KKtImO2nRQx2qIhFcDh0uHF61eHN1KH1D131f2VbO0Hjii4FpTVOeXI2xRSrujBPxbCfI1gKA93rqRzyQ5zSdkY43l1GV3+dI6jPmHS+vP2siy2BdpmVJf1CcYy7ubra+eUqSsDg8Kp5llbRAbVwhMe+gL3RK2auGF3SfsfZRmrUswKldzS5vSGWATPYn1B5gYRyps+9HX4mXO4060GxAW5oGsOQ1aRxzjEZI2fPDngFTluWti6jTYaeHN06oed5sFNZnRxwd16vtJCKmMmi+IeKLcctFi8bCKgh/mHcuVpvL5xJuVIH4iL0zDVPWeNtgfxgaeQZ1JfCCOKtskrzLy1xJxTMKsBqWa/YszSpyEilPUC/tEeebOHp0qDrjnDI1h7nDJrjAhjHEY+PvL0jP5AP7t5/YbygVL+AQ12pCzMdbJmkPaIf7TDq1KWokTH5av0HS34TkRZCFJ+6puEGUPQh7+8ZaBv1MEnemJVVrZT3dOYMpDFU0Hmt3jOQY8/kUfYUIeLSDUPVwjgQs60FR9P8JNrnnbytHW23roQ5IgeWjsfyvPNa6k/6duMXYyV+G9zT6a30wzYqT/dXDD3MFaKb0Df9hSiLHnq2oWKHa4Pv+xN0zf6NJe5TfcD1J/Q2NengjpdHJQyB7AOo/Bo/2hg/rh6xdZFy4JThjq7zT32hgPjjL0Rhm/4eFXGaX0YUgBfq+FN2HmEzLQRCVKO7H9Mh72xhC7mH9rKBHXDZ0E2/NGvWEk7YWzR17TlzLhy/TpzXafwGXbTZ2VJW2AjDBF/+7as+RijpSCt7mg3nOytHH1zC991jLdx98WLl/p1xUePHx9+9Md+6vDzX/788Nv+e//w4Wd/9m8eXr98HtrbPPSJ9edfHH7yZy/gq+B/4F//LT/wLb/kG36fvoIRVURVs0A31v/o9x/+1J/+87qx/s7v/BW6CWNBCPGqLa87MVlBLBD5fgOwAWhOegOy7FS4lhZnIXoKDZrBD1ctzjJRqWuQqjQ92sioPhpS6EB8tHSLSKW0QYSpLmuUGoMe1UEjtY2FlcASln2HA1nv3nJ0mZZPq07CXK0tR4VmDZpEhW1AbbLwzRHi1+uY5vMY6szL0UEaC2HUkZLknopqA6P1JfNP5UrgrZQpEbRLfVogbM0+FtjcjVwE8Qzw6Bzky8knyVhYlnUZmkEOItvbB35Rf7QMFt6kO1uKurZ6Sgx7ndImErmijyf9DinYYnbNl+28Rk2Vg/ZxEWcyLY+X4yBhXtQsgqkDEEUU9Uc7RZf7GKPo26wdkijyvM7UJ1amQPOZPyo21wWV9GVw2RNedNlBfdK5QqLp6/76vtcZFzVdyxaMUE9RGfo7Mk2XSWlwR9Bnh7bNUKbKIwdKlYVFm74RVhtjuSHVZeq1+MTiDR/1Jms8boa8RcwkOciPPmv7QbmAk7fH3KEGsSmyDKqGg2DQK9CFNvrcCEVdW5yiZSeYKw8bT7L2CDRLrjdHmx0OJNmaQULCYCrEOglsf93WM4ts+xt1CXTzQjmi2hrJCGMZ0WkH8nR9EuYc8tNO1DdjUB/n6qGIKrskiB50QTqmCI3jybyeTitCBg7mo26a+Oi4TIoeFNOxK78eUUuxdkuZMp6M6yJbG8lYRk7Vk1fcEkoaKTtOtjHjPMyrQU/RzmJkCyyj7Rc0mMii/LiclmMFi2y2/vc5B3CNFm4A1fWEcm4EshGFT/41Ba5dPmcdN6uop83l8vbvYYLoob9bTve6FbPadDxBopWpyWbNZ22FP8tPCjeBrly1r4Jwc9m4LZ2bD7wG/uTJ08OP/cRPH778lc8Pv/23/MOHn/mZHz68evlCeZbAw1vbWH/5Yr4KXsJc8V6+ZE9obwlRYHZ30tL0NIQJjMexEVvMlBpRyDo2YiiUm56sgef8TRQhiR6qxRYgGi9K7Byui7T8mebiJCkStCs6vBmgOgPLyO+SSp+Yq0wK3RQSkAOqQscl3qMHEO4lxVCIEhX80WOor5ExgwuZ0viZpg6gzLKPFa7bI+dixhwxU0r6kaC3CStDAo4Qr4dwXqIC0KGbvAmzkJ4sbO2EOOMNHEoJ4oQaKUIZCdI2KMj8hMaPx0wpQYlBibYP5GiBEXptytXXgcHDRi22QApt73YV5+HgZwvU4AxTGj5aJ2Os1VEGL+CRsUxVhEQ9jcxjVcXpgtDfR84IHlkgaws+oUeILgkOtchJg5YPzz2qRAlKDBF5KU58RLsGA2OBxk8ptQBNiFIZP52bvxBdRsQbkdutVtifISR4GQKiLNfIX6UqRiZTMZacRYvkgWVaNgnyxBJlGKPxbGSwZRwg1j8jf04xrD1KbM4khFSTHPwNatDnGg3TzOOnlGo0QR6JkiFOAsVMDhLLNLVFjvpnH/dl8NEZY3hcKS1BzhhI5BJSHdo2uBIEfeEqBZFLNAOrp6BYFQXIdSyiRAlKDDkpzBnXFGkMPDGzl76VRI0mCAmay9dcMafHaZT1E9MAOJdp/ExTLZ2TnQetod9YWoGqKDEbuQ2uhaOGhoBxDkizl6mKlAHxCbuu92wUnZAc3FJFklgm8jg0f3St0GsOKY2fUqpRgloiG11tH6EgFXEY5JlHarZDAsaVwaMCs/s/cGbXqgs+bgII3bh+3d42Of7WdhaDvRWQPvqQkq98Zp9YO/KqAQ8ffnL4J37Xv3D403/yPz78il/x7Ydf/Z2/kve3Dm/f8qryu8MXj54e3p6f6etcvErJ3QnqnM6KnqmWZZTscPD6CndtuLvH63g0MH7YiNfjuHtjDS7GggUlZaG+/U4Nd2j9O+bcWBh++VWgE/oqL3NQaGYOrz3wyhPQHz3hqaeEebWXetPy1dSNeiW7v66pN6SisqM87YmksBFdaC+AH73RVxMXQHYvx/FVcHullzLkpg0/zHAtlGsdCz6TDInN57xmKDJHt2yC4rWgyeu2BSxoChAu+YvbHWXCa2S0HV45vCblo61EVGpNOmubAoWz8koO5c1Cg3KjH/B6I3fX9S6++KVPmuRsr4JH+mpYtIOBXE7Cx49Y8KubDJD4xl1Ksls/cCwKLMOzyZng8AqsKOc1aX0SIwn+Kjg8sWuefcQ0pghhozzR50+0/A4tr8rZa5VlWW0ahAsdURvRsUWI+uN19+RVcCnbQfJwCoEZDBwSiHXx1IVX8YJLJGo58sNzvAKnGUd2rcukYMEgPAVt3X7MxBF+kEd0cOYrLTJNHG7c5FXw67kqRYtvA4qspsteBX+rr6rdpI+HsSVtmzk6dANltx8b0q/rSIR+RQcdUm/UoT8tdLRpgItWGIIgyKBdvubVTalH+j7jFzz6/XzqqgMlbtQwTtIGB0hjYfzXH0Nk4MorrYRGU7Tdaz8Lr6DLOI0C/ZV6Kb8Rfb4B6iSdj8axayhH0c2rtszjaDhGG8FHfxUcycxvVBVj2DAuR2jTEHEFHdQL7jGv8gOFXPh/ElE2aYtznpVQ49ZiFCd4M5E5hzFS55vwBhh++boI5qLeLlMQYl9X8/HEf2iVr7HoD3xJH1fDelGxI/RAxauXrFXOdD6lreiPUwm0TLUw+HNBXY4ppBfomgjQDxhLEcN4ShumTA0WYMzRr9PMOpzZEV1qexHoWCn1R3/nl6x1PSTK8Gt4m2JOhSDTUoBxUJ74pWOLRNmYJWepN8rTx8qkrUTBViATk2kr6NIxRsqWtkKb1VfBqT+9EWpYXLvW7JB4krQ9yjqd/uBrL0A/0AeQehWjJnABks3av/0nEaoRP/ENn/RrT1KOXmXDc6NZzNvC2z3ohFjvsbejHBmjh36gImw8uMHXaihn6ZPCIA1a6pswxoqs5188Pjx79uzwYz/xU4cv8+Nlv+03HP7KX/kLEvdEZS2BfeUXOz+xXqoN0p3Hw07UNGdKYnFjDXIrHj745PD9//S/cPhT/8F/fPjVv+qXH37l93yHSBQ/WC1JxZ4/fyED0EudHFl0M+AC/iXIbRngrcVXfesCpcfP9vN9FP2+1Ev+lQu/gnlH//WPDrIg09etXWymmdIxaVh0VG4g8KuzDOZfenhfOyp886989AArraz4xUb+LQgx/NsFOv+wkaEDBdZwWA1ys8nlV55ZWCHYPofD/bu3DzepP9BZgLFVmlUiqBsWGV98QTm+1AUU/+6ETspGie8OwqvluaRvUBBrGuFNjvbBr3r65EVdIv/B/btaplyDspRGaGYOtBfpZCL/8ZPnh88+f6zfRfuGTx8c7kn7ZFBCN+cauuwQZmS9kX7wuehigGfS1Y2ZDPD0cZ2c+6Qq8hw6wMoZWV/+yqPD46fPtP6+9KUHh9uiz/qBbXTHzP16gxKVx3dW+VXdR1880XJkscgNNCYvmyQXbtp12EGV8Io7/VsnZepSxhXAfxvQX02dqbdFaNY0P4t8/GJS4t/kcAMBPfrvLOgL1jQnaLXCixLnWEDwLzP4ygfbGXRSf/ybDiblqrIZTOwgQsTQ1ZiEWQDwnUEtUwk/lPH5wb272k7MOtDqzTyQwqLzM2kr/DIy884nD+/popF6o80UNQ2R7XbAyY0efjGYcQzYDSZZTIlvfE+YcHeZqglysD+Fj1v8EvLnMm7iI/McxFN/39DnmMbMQPLTvxknWWyrThFA+2f84F8aoWdFE6nawXcF9SaWrCH4fQjaJmML48ldme9stHF0eVME/lFO6Pn88yey4T07PJQ5gH9LRbzehCyUo2KI7rBDWCm/Lx49kbn1jS6yb91iXObGC2N0+G7w2jbi8PwSxbz6xSNZM0iZfuOXHup/LqFMVU/NtzWQsjqXsYq+di7t8ab4xbxDe+Rm1hXWRRi0psFU8Da0FdZ8rIvY7PKL4J9+cu9wiUX8XojKk4HsC/GRf7PKTYqHD+7pvKPjl5RBgqF4O8tZfHonPjGe0A+eyLoBEYxdt+/dljDlGHhjDHYW9GlUFB+zhHzvpP1/5bPH+j1r5hz+zZ1tcgu+rYXbIWP/Kxkr+W8wtEXmcDtfPVy7LetLdG5tKujSshBB0iZfyzjGfM4YA/E95AdSf5eY6xyMc/SNNUAXWUX2M+lz3NTyGxRE8y86ZfBU1gSqbqVOqbv3Ul+0fcZoXT/IWoX55paMYzLJWf1qWS4U6GDCjC2sf/hKr+h69tT+lR9t/5t/wSeHA/sCVMTtjxv0+m+2/KwMQuDN4d3zJ4cnj58c/uaP/O3Df/P3Pzv89t/6Gw5/9a/2bax5FfynvppeBY9RKurRsmAnjVLJ/NH+KsRpRLiDEuL3IJUoBmKjzxeQTcRGvgmIqYqcUQjZl+IG6s4FcDcIDSxR9eaCJzeTHArEiXQ/Dxh49MJEDNHkGylEZuQZpsQJ2KV/DBqiektNNicQhfMkDWh7CeWrx8DDQetQTlKZCyYbycFIrAw0RtqJgJ7tgiv9oCwkG0XBVSQHtUHLCZ3EWvzgJ/F8iNRMZSpE1SkEtK2KGjRZFEdPt5iQ0EyFKLXdnjHZIlUppCkkYHxO5q/57GR8VQJy9v7HeYgmbrgSGEud5GBUt4MnLlZvIYME9Pv/ysInxAtZ6kqSQ2yH2WKJ/kvnVoPOp8GBJ6ZCVJGAnlUXxCmERZeGJVLLGthlM02iQhyBINpAOyHNEod0Iy+LmIythyybXVibtI8mhuItkhyMzI7UllIGO9nBa0ygaYNGk+XhVvJDILdllMXRQJLGWMKEClFV4qC6JGBy7ToEjUlJDkO4jQpRShz1HNq+liMTuV6aHSNxnUQIqYhl4hTyGw3RERuReiyTHIxGOWNkjVn+GFuIA/glF3atiURoUhfIovKN9ORrMfnTjqaw69Fei0poLYLeQYac7ZIPgSjRg3PUAGULTxoti7eVEKE+5uRpjRQjxCHGGicwD21+yDIE/lF3THH6lDgp0BN0aZ35vFSC9pXBsBQqF8GBaBuqiHAIBjY/2IpIL8bEcLkaUX41xcOxcE7u5xwtQfnkwFnlWdlokXIY5ljCgU/jO8nhMvTkCWHt6pclaJ7AlJCnVQgInwXdl4gBGfH1EgZWOUwopHHQs5ZiIIGWpYftNMIj4rORjYcQb8rNvCXwAbHjxrpNVCi2Ad6Hhx/7AMRBXoYD8txf7cj8kUs2FRa/xtdynjg2GTO54FqIRjmHcrI17CXEKuFmjh7cXEIsvqoOgWFw4JAr3IhRBKFwFenwTe4EEfseQBRvUdiNWBtImrHCDvsxi6lvaUynYNgLWSoluCh9TK8IzgBH0gcG1CxoQ26H3SCwGBPNIdYR2utGvTmQNi0F15VCY2OzSkwLsO2mQE8uSCCyVNx4aAfshSyTqCyipCUVVeKYQ8ofX0WeKvLrElI76rZwQ2RIjQT7cL0FNa1J/NzAMpNUh2RaNLxTMOxNWVLFJTNSUY12ZGyx3PL40obUjlgJQk2wtYNICUFhzUzahEi6IQi3de+Cph0MQcS0GYpyTbCrRSzxTpwEkiHPVyuMVih7sD0EFeG6U1oEclZyi47B7MDGdXWtsgaIcvUqdipbk0vjSSGqC5q/5EsUN9wMmkGLHc4TROsmTs92ncIjWwRHyHR4RKeUApCwLKVUkgpP2G6IYGoLJVnVPbDPK4/zE67KGxDbMS97LT7oE2tH0XEvEd11cZaDMo6O+y8+A03ek0zZLIr5aiQlm8e1ALbhqV2Wfw+So5xH2XotR3+V2ONLBGMp3v/Pd4ly6FgnCeiK3wzYQurAgKi9hEMpj5IkF+MLNPo+ltOgd4h3noxgyeM6yf3ilRle10Ff7GvOXyT4WnmF7NX5UYciXMflYPVfbwNFUhlGOdDgamO+GsE0Xi/YoVK95DLfSIx5OynN73Z4gnoVKEAZhlPg34PkoP0ZoaopdTWEhcP0QnJQyq9nyXTEonOMvNvaCERzdJjOqeaYPyaEWbjdjppfxE/SQh5s1O8UhuucvIDterRD41sw5O2jXP5ov4cijyRDnj8hWIytTiookpmr4eyMnmeHNqJtEvkxRBex2i8S3pTGtB47QllZ9tHjIRDSlLeNBmFKuSAouvHikHhL8sAOJJjoUUii6JnV5SilKckhzl9DMGCwQ/nlyvO1EKjEx8VbROCb5FUbOu2AQKIzXOR2lPJWqWCHROnT6QBCuQpFnq+LOMQoahiR53fk8Us0h9gEwqX8OTlKaU41SJp9JcLCKYkBPW2kiqxcS3kXacGWGvSNlaC/lK+HWpGPKwOycnA4e+C9dfuuBYqIZVTk7YCPsrH+uoE3DKcPgnZF2qzoNI3ta14yQhYEZcnRuL8rmsV21klVbkgY0wuczUa1QRc1RwTmqsmupmJ/Gr3BSc/KeYWYqR0zQmaSdFm+W9EuOJInL7B3YU9ZLZjRlyZtM8yrJm/+LVKndrTaUmkQheytEkd02NHBehGQmhq9NSGB/MlnzrsW/jRJw0p9sqZ2tOS3zbVxTvlbJMyjwY7tSmYQhKenjUDKkqS59H2s2I4WP+rYz4s2O3r7wyxmF3CltB115zii6FmI3uUyJb3RwKP7UVMwo/iYNpVkd+trzXBMR1LsvLHeaniU/8OVwQmNoEqWq+UDVNzHbhsl/S02wbPK9mkmfrWRp9dpSqPwTjtg5Q2MCYKMVFSH8BrbpffjVkZ4GqUVNLfmHKF3+fuzJUjt6BSWZu7HlrwxOu0YWJM840Uqiqs0poqINc7Fj6VZG/GYyuY3QyzDkF45qjxl9gQti1c4qjqWMM38cbDFDsmXr8vTyw7hCSvtoDFfBVPNNXne5t7rj6YZ2tphD0btBTtqphFfS2vGZgF9dihfj84O4Z2sAxrzdDAKjHeYa3qyLmIqcFfxVdS0NGifmtyIuUye1iG8g9WhN3ib83QKz7Atd4yKo/sp6MK2mz1j3nkpUSpBv5zPtBoX74l15mjZ7yOVxrGx/5xbQUHRjrqXS984jlpLX6VNQLGT7Wyup8I6hPew6g+VCCrtiNRU3DSmBfrESbJ5TpUS4lrFpWwdGQf08pcxSlkhbwcTtMy2oltGnmG8JpSmTmOqyNhY0Oi/RvT4RjGOlJ2rmoBOwZ3IpS9dJ1hrWpPQDuFLrIX02nQEa8o+jamika0Vy3YwLtnYZL9IH/yK2PIca9Eip8izlwEJVghtzSJ8lCd9m08b4Gvk7WDtR7tw9U5YoSMaJFiQTfIx1fdgrR1ZvrKYDkc7WfvW1h3CA6yd6EE6RojcBZ22dLC2IRbYaUuGac6KrFzlkfDRN9bX+B9lDne04rC+pnnChQBVdMR22YaPYUSDviaTOmwf2Ir8pT7RKbyRVSG8cwueqbh24TFnHF7T68t2pDE1KFcb6yI2iWk3uY5q/g7hjayN0griWnNOMW5k+mWU7WiVE/ha2WcwiJgGlgHrDjYoJnI6hDexjgwWqmeYiqvzHhNlO2Zs+QBm1lRUx8kFk8tozdAhvJF1lmV9Yooia0f+WbTJ4eagfaVlzQy3AnNmkbaX+0U0Cr8odoAC636mzTlajh9i9zMiQyq4qOZoul30CgWzWUgMDCtEr8VH21h/oKFkA45k4ZLY3dR+mBLubqsfsHEfG7u4smN5ICoVN42pImedzbbcttLsufAIC0nxeQ2meTukblG8J7rtKPmYChmvCKVpVWSsLbnmeNK0TPgMJlzSHLf85sBU6xjTZtEFwBZDF/PC0Kigg7UFqah24ROujTZNs28U2Io5Nb0mHNVkhDcqaGLNGBpFNwo3BLb6jeJmpQVU7IiiNFhTUYvfBTPCj6oXNCqA7Wi2dAgf2Dywt1F7y9sBJZPiOMK9Zuf5Z9HDPPcIP8q7qHNfXLxXwQd84JI4YTWoqY9aW1XlH8Kqmo6OUulgLfJlcVNxrcIFRdaO/BHKdizIYpNkp92wpHXWogaTmxDLWCNvLzsipOI6hA+sc3na5MGVck5jppim66tyGzDV2ilvm/opYnmtsuHbyY6yqJ2Ed2JqS4sd+9s6tSNFKW0Yx5YyfyjsZkdNSIfwKqslpMkdchW9/DG25M2BrE55e6pfgxUm55jP3iE8Z91oV4oNwna3Y07gUvoGZGKnWmb0HtGsqfANipayHsGHC7yxFhzB4a8v7Lk9WUZfdX29VC5+Nvo6w1qXYCml9DSOq7qUBI1srZiKqys45tc9xhII+iMzNBhdTzCX1oqajEXlEWDbw5aAVNRa4Z5nzNsrZcrfIKFXSQMQ2S42cHqGI9izCn1ORJhmmopaLVyxPmerHVs0tGGiWS6mWouR5bhd0CkY9pYsgadPeqtwQQdrP44qvBMf05aVeteanOUpi+gQXmRtzLuIDjvmsIs5HbbsZPYu+KB2tCiLeD5SGV3sjfUJX3W4KH39uBi9nPgbIjilaRPOOlpYhaeRLeNryVWB6jSJvVIsV4xpDBhjPBTOU9ad0aAAll3tyIV1CN9kR5qZq2nMAgaWBt5GlO3I5S/oW0hegy6RJZNb0JSnU/gs6zRxjn2qeVb4AtbnLdsxL29IXWbtw4wsTyqyrLWjIU+32N4MXfz9TuY5+iWUgJSaJI/fR9Na6Iyam3lMk3pkH9OOHuHOmp93AcLWCJQ8u9pRQU3HHroTGfFFh3BY97ClCY2KPpg9U3zcjfXCw6l4+b71Vb+Lhw/1NPnDPrUGX2s1NUUo09AmOdZ8TuPnODN0sCoWeNPkXuE17j4ZoK65X9ZHQ92JHdAhvMDakrPGk8YXhH8gTDV/HDsGiPqSBbNWkXg0szuEz7L2G5jmqAufk9yvdYqp5g6pexiwB6ZOrIPImIrqEL7AakmFm6lN4heELyLOu0UOmObfKnE1CoqLtqw1sCkfTI0KOljfhX/V0Mgu6BBegbfObVLAnITt0v//7P1Zs23blhaGzb3X2nV1zrk3C6oEG4kqhUgECknUYTsBpSywhBR6wIqwf4JewJFPPOVDRuQjv8HhEA7b+EGGcAIKhGQBSUqQmCpTQWXJhnvPObvea+2113b7vtZbH70uxhhzrbXPPd9YbYxetPa11vvovY8x5pxrzimYu55b1B81tAnyo8YRouLo6h93irgR71i/e3fmUoYrOzvf4pjonkYofIrnWmLGQ/XgFyblrZxoc6YqBRPmIWAWm+YlGVb66iGNQ/NtZ6zFrq3WRWS+hWtjHCHyZk2Qz8TR0S3HMe5gTruN4TjS4obqNhQeLnpYHUdiKFmUxKUT5JnqrbL1ACVUYrW8pI5RvTGMsRW0ZkKewCrKDXH0TSfIE9XcMi2Z4KbujH4NWzkqcewVXhexkyGXR49tgnxA1f3y3IpnnI0Npamz30AzFscefhogb07edIfKveLJeCbI94yjiYaTTlVYfYw3bT/5j4LfkBcobjhuei/tP7AzXIGLXj/HISB3JUFlyD1X4miFJ3Wt6hH07RsaqNoaQBOD5LNxmG7FJi6eIK+qSuEgRYicrkcS1K/wV0Meh6LoIi2sGV81do4jppogL6gOWhaR05XZtvgYQRZHmOk5P0JwWSwjPmb0iBFlwyi5YEJ1HVaQm8mucU2QHbU/gEEHUDtaLBPkqWrFTJ9X1tx7DsbhMKc9gw5zWn2MQIqck3GNQGzGzKA16GBCdVivgBnTUHcmvFns/GB9xAe4oAe2/LRKFTf92fPI2P1Fm2m+HYZ5aF6i2sGFoUwjpZ1xlIeQl9RR1hu1TtGOo8S61lMLGzk3h9QimCAfVB1Rg06sl5d04dT1MGkbILZELuFaTz2FTW6OGuMEeVcVCouSpUpmsSaQl9TA992jBX/MrobYGrkR7m0+S1jNmIa8OybIp+OYMTh6QwdRiONawppwWgj52jATh9cdNZpoaEk1ywcFg7SKEvl1QGJAG8JQWmHdhJABxHHUWCbITdWbzAbW0M+4BRX1Wa9b8Mm/Yw18M56Jr6kV4vYjXMviwY9EXNHoq7s5QgAp5e4uQOhIB7kDC4e+4SD1FMpxHMPTEbEmZKfPQ9N2grym2jCPnm8S5HQN5SOiG8f1hDWHNTGGNkhbPijXZFjZwYSqoq2c19b1ubybsIDFUZoI04OASWwmOfy1uMyopbMJC/GQi1WxBAaZbVgwQd5TnaAqY5MxsZ0BSFn2YT0qEOJNCPPocUySj8Sz6hZ3TSOP2jGCDv9IX1wVVsQxbrKioYn6ivBW4ar8GG7gg/VVd8EPLrDO6c8brfjfwVlMOYDyhohGTDe6CKH9uA5xCDsGNYnU63AUO4Qcm28g2xhHiLxZeUkVBdUwm7O0eeNa5Fr6UtemW43VtL2QR7GVYyaOpl6tcsJBQTXMDrIQOVVeQqxdpCYwE3eESsibsJZvxo66FryJYkmFiHWaEDVqVtQHWSqA9RqGbV5zjMSxt88dsDmkFsFInziMqprOIK1ilHxB02KOKsB8HDcCRw15ok+6qlsDnYjlWJBr2+XlpcvEGIpMlM7efXCZ7bhhD9ZBF0yepyu4Z/jGAF1r71xcJ/ruryDAHVyAgjTLbgre3iMvMWSlZbVVqHod8VE1bmPcZFBzZRwZHEdONUFeUs0WqjE+aMWaE3HsiCWOFf4X490Q0w2SHyGOGBPkqWqUnwsS2rFFnMPQw39R4V+pvPia/VCNeqQ5eSN2xAT5kGqgEOnmhiMlTRTVKxxT1D3lyThXY8IPVHcOaxXdpjhKcy4lnCDPzGSnfztgH5btQBylWCrxHTHsnLoRw6Y4xJgLt+ZysgkHw6qDfBlW2q1152EEVxx3AzfgwbrQqGLR/o3/wYT0Y9CV192rff/QGNNajTEXDvlIxEfo9ZsFN0VRsHYlRdq0cJvvEJuY9gujAJAPOhhQTatpIjuKFhEs16RDXlKFU8MjzK3bdnXM2UaRW9asZ1ivGDuFVqLR2TnoYEscga15jOnykiq6aoM8DnNx7PtQvRvmmjyJXp8EGFAdDTWnGiAvYo1NC/U49va0K44Q3Ko3G1bY8FlJdpA2QD7owFSN045F80FODyO/CejEEVbvGfIWLthO2YfKvHvQsVIdLxPkW9rRxURDU7Wd4uK/tuLo5Dpws96xjnrCJUo9Uxlc1TH3LaZw1f0YnfYq+hqbcQUuesj7ohxUsTQ33ohKJD0fe8chXDHdBPmQaqJUsUFxXDVEzgnFi+Kgeg/lOAbIQ5UB9RZoLrsyjSvFoazQrtsFg+S9OFgXKrWUY01FW98QakUWY+YZYBab5iWGG3vdrIe8AqWX5ifIC6prQ4NdbDvGVNPy5WM0DYCgQmLFDZXdYD5G/OwYT0izpAfJJ+OYUHWYJZdZ3TOZD0IAoxWGq3z1MfRCyMqQi4h4VpBOmISqTHdtoTDoIFEtWg1SlbHJuIISp5RtdHWMSD+pLy87Rgd8C+Bm3Fr1zy802lpW67Vmm9Z3keEY31JfDWPE1WT8LdSpBpxUG9EHzWRXN58gn1AdQUw1QC7VpoHTB+lYDCH3XGa1Uj0GOmX19VjDB5tZu0S/bj5BPqEKmGptOsZUk+QFrLXOPQ8y5YabkFIxP7psDscRPDxXbFAcV+UlVUyo6jxvN3BdHCWdwaCGIXwFSrYnuNZRZVfXQX/Vuq7mb0scRduwEOlBBxOq85ggvyV67MNFH7Njv9BCpv1Yt8BHYWMnHUNHCBOUy8P9oAMaabKIQZo61hIsdvuMFHBUeJJin01NKuZFBLozZsCsfg+f1IN1CnQGBvWliHVMbT1eC/Dhf+JXfURoLdAecXg0n9IotAvXSD4UUrRMd/6wA9AIkAeMjXahqt/sXEPZzfoj8yzrk5VRsAtakEEfrk0D/lva47AwMB5uISe09lEX81j0pN1wBPBDSS49iNE4XMyXGPtaksGpBKhpFmCqOEoTLKstwjbOBc1YOy5J5y7nc2KxF1LWupeP7NtIYWNIMIdMj4kUG+MIYTEtmCAPVaVJ9r/IEXAuedHJPYXIa+v68MBlGOLyMep+RrBY58whMi/1kDeBUQgvh+MIfyuOiEd2aQcWHKAkLs11qghVbXzAX+CHRbd1TWFphR7FcVVekrUnAnThp6qwCdY0wK47GQohTwPc8CV3pLdufzzcloS1SekDJzV/tfIS0LAajCfjGiUXpKpFvhSuEwDTL9qMkFn7bvFLnfivavLHUpgGrlbDJh34IAKMd1LvwT+CW+LP+eFYhcCxZQAXGxHEuhWkybgmHIyouibMYyIOOpEZZuezhhnKCCVDyeMUMVWow/eQpcWfEK71wZr9Jify40dMfBYFAwkJn2liXHMMCMXCwVEnq8kOnoyCxwKfFPGivIOrCA0+3y5r+B7w/oIeDWJo9WU/jJIG+BwnXrENj2sA08A8ZqrHjrp8sdgG7SuRYMFheK0wACppcgZ1WrQsIezFAFTjwDh3Ihu4XUubvDFVlTyHU8PB00d+Bnkccs+aww2i55Xj0r5ZD2MIOUvdZvWIIcOGgMAGycZElB10ALXpWHS8aCpGnJ8gD9Q42t3FKbIWp8jrWW0DepFtkosQkPV4Z6Fx6B7cFnkjmqWupbQJGs+wg5KqNCPqq6y+3pOxaom8Aqo5Xt6QIlv300PuVUvIiGSu4CAauIcyJX8jtQ/YNFKqH89fclMqWwO5qNmcA6f2Kvaa6gKmvVhYH/ONsY+QO4SqJfKQBunB5i0Yi+P2bbxaIbM9HJ9hbGsRxptSux1dmJ/p9g3Ct8MnYsBvWoV8RX0Kwl2e9hPkDVWdBotC/2qTAradWEiJHead+TwGEmL4ks23KW2aqfPYDsqvF5fCONmAk5MTl9oP1/tgLe1//fzV4eWrd4cXL98cPrx5d7iQ9Ie354ePFx8OF+8vDh8uLw8fPujXoPPyIUaQS+lAvBKnx4+iY2VSH4k8tA/Ihw/C5bhpx7SesEvh/iBl0Plw+cH53UFczHTE9h18OxDD5UfR6UmJtyXWPvFF165c+9naua4fvQ/2kzsKl/ap9iX7U7xrneqUuNj+jiznQvPYDPCHtkq1xlKTsC9r4vXhU4/sE/Sfa5MXxhLajAvs2SdhmQh9og55+GALZRWS9BKT0wul2IZFEGvqz8S4zJ+1z/oa540CvQqHl1YcYnuBuS5zHPVcZNE08yE6vl0ub2NEOYKYfFlZwGPy0cZlqW2m32jXMk4tlsRebHW9CHjgR+oXf67cCfUbPmsSxoD5y3LwOz+AjsuCTzuu9A1he8L5LS5tvKpO7jeT1hjxYm1wfYiN/qwdknZtWPoktov5CgIujEWkjUu70AN5m+cX6LdANxSLYYmlHkfYV9outz6jnZCCzYykccCfrZ9whiaW/OBF7/55aYm217dDHQmf+dExq9ec1DaQMI40FjsHTC/caBV8xv4WG4j2BwT1JlZWkSAGzhtXzqa5fiQP65RvZIxomcWw2F18uNC60F58LH0qIvrsR2e3RsJYfH8iL21ly+TP9yPbr2l9Y8QJ8mtE2iZOOQ70nGk/YhM36lPmJfQiGzl6QZyhhHWZyD2lHP1YESf0C48og2+0J/LBDnASlhekFAc4xRZjxtrGo/Nn4zHigaTtHIlDbHB+wnbhAZDpWt/AT+arIXKufAzODj7FCdzhz7ct1BkTsRnQZ/tsgxv6kzpri4nZhOel1g+pkEN4xRdFfFif8i/SZxBOwvKCNOPQ9pDf+YNgXua6NRmPBX2mc1j9QlBVtA37c0gsBsflxo32m7YLwDzUencM+4XvKOE58MLJe6mX58Tz94fX8tz46vU7OZ4dXr55e3j+XJ4l3TNjGervmEhfI0iBetOxtIm9J4PH/ZP/w3/2h3/6N/y6L/7U3bunh9uDr9w+efb54Sd/8k8c/k9/7r84/I7f/tsOv/W3/EbpQ3SInoCz8/PD2dkZT8D7i4vD+fv3kv54uHv35HD7NtzKSQGR7PzHsdZCOHBzD34s4O9d+s7dO4d7IgvUyWATCRs4MaRM/jBJ3707l7ZdHO6cnhzu3bt7ODm57drTclLibMCpvxc/787Omb5z5/Rwgo9c3fp4OBHf8IlQN/Ul/agzTJT376UfhRQl7Af5uyv9eSr+fFAznQmYmWxghjkWvDOZZGjf7du3DnfvyDmTcqRP3Cu2fdR10hqMxwtpm8XChCjh/PEVYpRIe9XtiO8F+LQCxh65aar9h/aeSxvfvjtj3f37d3kO1YXUwlnRVVwY5ujLnZcQ4ML5e/v2jPPiVMYkztktmfa3JY0xGqHoN0UeB8cG+knSb6Rd5+cXwn3rcP/ePfEpY0Qq2C6HTWMTkHaCAuME4wXjBu2CL3BjrCzf3q0I/XvUYgj60c4/uhf+eOFgueykHD5x/lIU/dWQqgo3bxTFCY7oz/cXH7i2YLzgvPkQJaGuHEngdyQCjErcDOKFEb3BwXp2yfUfc7z4SnCXOFdYSvTGAv33QXza+UO7sEb7fhsJvgPMYc5B5xNrNM7hndNTmePqywTQQ+K4F4c/EQbMBV1bsG4ij/GINeyWrNOcf0hTt0eeAxZ0KU7MNXy9lbbhGot23btzl5+CUZ+pjzjfj0Dn9sUFHpj0Roc9Kv2KNeQe1i6uP8IFX31Ch1xRS9yNrxv/GPcYm8DDB7KeyLnzoFM5Zm2cgFDAD3Ah/fju3Xu2E9cA9CWAdtn1oIiee9LrR6P5gIKcHHENR9v0+ib3Q8KD+cbrqviE5lTLUmXxoRy36OtM1ma4f/Dwvr/mlM9ZXJBVV6He0Cbc99kYwXUHbUca64r/hJaot8fMSBz6QgSOWMfO5PxdyNi5K+27J2uK3cf6eVD11UJoJL745+75cK2TE8d7Pl5bA18BWFQob0JOFuYCgDl+diYPIoKHD+7rGGmgFAORFrsxEgL9yHsGOY935FlA74dkDggneFU/Jqq1rHZvYnMOwP0Q5rmNf3Dd4rjR63lKjrlo1+GS57xk8YdrG647GJv6AC9jFOdP7jVvu2sdXCbhDgKeta1I4ZqDtuFFGPafW0Nw7vS6Klr6p/CJOeADnYgX65a+oKztRCHGJO6jbTjoccBRSYV+4GlJo1vPZW3BPAD5o0cyNuXcoVzPnY4bHHE+T2T95tjFJ1rIdevwRh6kX758JfL68Hf/3j/iG7R/9Cf/7cPf+dt/Tcbha/UXwcVAIFBcny4O3/veV4e//w//vz/7c3/2539GCnHR0AuwdIc7hgKE6QyNFf+KgI5DA3nEQY9sjYRNYQmgHYHFEIM9rKdYvihmUxfZyZ9clOEKWTdCpDTYUA/ZuIFf6OnLAeXem4unLlQdFx4cr2ZEtBJ9rQsFKpaqsihHVcDn0uDTEs17bvGIyUs9+tL6ukAnEDBI4sNHWeRcOtQFKdJ6VEG6L7KryMKvQn2a2Sbg+ZRN6q19JjObfzAK+8lxhGDJEooCmUxkF4i1ARt9YT6lmz8/IFDQ3DZXxzgxZ7SyI7ILxDgAVstA5AxnNdoPHU0veiiridmq0CQQ0+PNN8pCOIPhzXGZ0N6lw7ENP+wf5pwbj6XvMhndCnb4o7iDLbFIs92uDhATb+sylJAv3bR9Om7CsUkOB6RcKXUwzlRXXTiFgsguEeP3sfsEBAdN+81siqLqJqJeFL47aOfRK2Kf8PgtTLvN2VZFNvaNF+N3npRUjpwVamN9vmL7QB/aJnJQzIceMVIJl49FdoGE7cg2KYcPBfIw0XKWuuMiprNIohCI7BIxXvMR6dvglx029gFSUDPbSFC+CG0LIppuQx7nyIBKLVdpbNCritpiXOCBj3PONq2kH4X6X+qc3ugG/UhAoWk6wiIiEumg3FUvgrJFQt3WZmMaJDC1sYMD7NMx6zQtURDZBVKMw+lJtzKNMlfojlqmcyZdp1XFBCZlkZ0Tf521OnegoB5qxc3qS4K6RVTZHWTHPvM30/rABrulL52MbIlNxkFR3244apvFv54/FECgtIi3TTa7D0o38pJG0wZkWYKjZDQ+zfsyWdctrwaxRP4knc45rXeQBO8lXL2Ok0AvpqZ+XUzf8SFvG8tFh2pWir4pxFYV5TAREwoPUuD7ygqZZK0mudmxs5ErEdn458ssDXYMFllbOD8CSCU+VYUjy52+acHemVLsJWd7lswRsQvS/H7Y/cG61qR5oNEmsg/6gD6wE3GHAWlv+KtDNORkUc8rhul5YHCEbfJI6fcU2bFHvV8WumptHWDqZWlvgB41vRwFkd/Fpr+ZhbFZmcvh3HhhkUBfFmHWEntLBheXq/NHPQyA1io0CvJa4LswGjpLdYzQtCSGMN0B2kR12/EPGRaUYdUlEXAuIOvyPLq0gS+4+YpF4i2uTUENV4mDzQPqgjvq1B4cUSbYayxwYCVA8dwBZhrKMArGOHiINzTUOfVVYRAwwUv+qEylgXi+OZgrz+/OC3SZq9CGlSVZDprgq5K+hNAc9rHEW1xbhKtU7eUYwenUYQqLpJuWxVohmJcdj+hPp8S5MAU1hBk9y7mOKLR6QTg2AKuvSQGY0UvrUqgDznr507GxaNesMoVUcGDDRPRPIeNfVxgky42LNysNOFIEFfr+ScxrQ7NqT5iHReJNkddqHrBejiIIFYZhRotx6snAEis2mGpNOlBfy5GIFmgcURtElZ5KwCprEuCj/x6WRcJ5oT2qFcsYtc2bUIpIlZwiD9zZ9aEHM1aJt7g2hOX1KPugwKaJlyHERqWNf2En+iRrNV+TUYiuqes50vOoZc4PU4se4GusoiYGSfO8+/YkldzrpnnL2WalKkUECtQpKmobl/GoiPrZSJzkW6zRAx96kRg1iBB6CrzzT48App8mtX0eKHQS6vujQ9T8LgL+xF2U3gnX/451AHcqHdBrTqwD7WR7uDqr3wkRXRISTmY+oNvg5Ey3kMN4fd3yjZh7A375sRy7uUJanatshnKxzY62BPW9bkyT09mzn4SEyw7GB8cIWKm1AEVrnIVwHHa99yuDj0WBasRlG/7G4Bw4sP8i84CIbWWC2SJiumnAG1vAk+UQ8blMUF1EJw7XSxGP+raEVeREDdoKXHv0j0A/6tjRvMazbGVU4oC6E3tYxWxeZjSdqT+WqXK4zSGOw+dJI2yylkggzLMb3dHSS2IccZxydIRGxRruAInHlS9lBSDstCkOoTeF5Nzco08HNc+JKrR1BAYYK1xPwod411aUaGxBnUc/DlopiRdj41hE3vmiT187iyAWkrtk1A6XZwV2AQLzUdgcY1oPBIotYR8PHSYfiAPV6kPOmxxTdW2z82uxCAYjWOAM2GPGFwDlLIqLE4Ak9pzHAX53CLlc/EtZWLkGuWctceVu/Kft9IBaTjEOtMUlMwgv6nx/hpJiIA5v5vTCvL8GSKGOE00DHdociQHHBDbv0KnAqdf1Ws4/lGOihLaBRDPIgh97S4dbHQmfUYRCQM9nYowH34bQ67mRiNlHzh+vq1auRRmgMBmH9YweHbG5ZFKu5pKfbl4SC9lBFAWvZbiLQLltMWKihLYLsJGVvmNbqxtH7Flzrow0MZevl2JttuxCijAdgHM1qfvyy68L+kFBWFew3wvX/mCNfrRuLg+W5UBI2rJqq9uuCIJaXFthUDmDojlusPE5HQdfJ169zr7ge9ZyU2prOW7wtdxt0YSehzZB9voXQZc8iGqZhkYwB/oQgFN5Y1SbscaZg1GG3EiaYOfpo4pZ5H2kQLk+jllfcu8+ylZFq64CNUlfUXdEnk/j020AsCvFkjYTGbfAZ1VETFKjLWHh40wQ6J5tsMpUqog9B0zRhndG8jHqiOWQ+Z1GHIfCiHAOdcygLDwuOaqNwxm5U7RwEC7l+bR28dZBqylE6kn28peHH5eUaJsQZdq4iWXnDz59BHAdFZRAFk0K4hxMl40vvngu0QoUozGyCUIgZHYDFZOKQyRDv+5IhIEPQG3jkV9epyIvfYAjIgWvFmTxSrmphiYlUF2T45B+xHmLAJKpJsWewxxobHxoSks1J3CK/nRuQhxHiDAeoqxWLx9BRp63yPrCtioacURVoBDxTC4RszslAWynmhgaeBrhDkkWeqv2+QWx5zhXgqz6oZLw6WsjrkDSHDM2cEJpIiF1smxaDtqlPoGZbwA9iRPzCNKFVlLs4ILvEFCZjSWYaLrkhARasYaWBjB33O4QwVcHejliz+OxCCE4RRl9at8v4I2r/mpIPYMgOF9StVC7Oim4JYPUuwrNKwi/v0LVxT6KNSAZ4NsL1/pgjS+lePDwweHB/XuH+/fu8Esj8OU69uVd9pDnu1oO+k6rieR3EOwWThbIScAx1Gv5i+2HxDZJG5AKyyL9NcIt5CWp5uQAHQxM1dd8fJyTwJkDKvDnNlEybr6ZFwj0ahLqxaJ8ugiYBDA9bNS1fEtMNxcE7ccfdFFmhgAWhob9nIDfxPJw5B6qQ1+MyXRDCcppGQjrcgGwt3eT9HKFV2MljxpW4oB65WFZIFreEK8KDu7dcYGVoZB1maA8FhIEUtJRUXsFCnBgh8qfVuT+WgL9RZTPBPX6fjU2LVRoLq6h0GaNLLbhVYQvj7DO6qXQ55cyV7wIy+tCLRwMLNejVmneVEOx8qoE6miK+kSBtYs1An3xJ43N9FOJiF1ZWcx+4SO0UI0dQahTl8UUEsbgaDQtO+poRmFJDlGtKfsYEdgqHcCky/PlF+jYXYE68jYUK/bVxpuL7DQNTVVmOsqrmsvHYnVVMVXmHTOOFK1DwtK2psVi9oso6SIlHW8vKrhVQBkzAPLYTGdYlMeEfIFoGRJyDCF5/8KC1FPN0qvEbI0Pm3K6QejqTZAPxOl6oc6AQBsGuuMB5Xb09YGwuiaxqohsUuGPUGKNOzCvYG86HRSnovqLlHQioaI7IolC5rXMF4lYbGVRPRNH4EXLkUFe9VmH0+bXD9sCXUHspyfQX0TJyIKdjEfRQc6VW5W31ewiLB8XgJcCnigA5TyADLkljWRLzIwC/bqEYE52tGM9jotoxSJpfSamahndOWiZ6uZxxWJ6iyjxInG9s5Eq7NitHCuuzKW4UXdGxDIQUIXl7jFLwXpUuEOU1rwrculbh9NTeV6UZxh8oSK+MPLunRM+T+IL3yL4cXI1SLxnYBs06dMmuPziiK+o898Kfu/uKRs8gs+/+M7hj/3H//vDn/s//t8Pv/MnfvzwG3/LvyId4L6MDd9k+O4dv+0NePvmLb8lD8A3DT5+/IDp/YBv2nzPbzOE4JsN8eUJ8PNEBN+8Gb/2vg340gNcDPGtf18/f8WvjMeLC59/9oTfRM5Odt0oQ0gTAWYjARcmy6vXbw8v0KeSfvTw/gHf4o4HM3z7X/PbS6soR4Ix8P784vBK2uW/EdbN1sePHhweSFv5pTx50xrIle3RDz6ev3hzeCP+8G2GT8QHvj0RL9LgG4q1/ehzxKaWa2DnBN+ki2/nxhhBW8GNF4qePnnEb2DWTyIkPta5ZMzkl/Pz4tWbw9dfveC4efbssYzPh/xmUSwk/NgvegMdsrKNsMA31OPbF/FlHF99/epwLvMCL3rddd/wiTETfgszz2uGvm+eEzcPPkrmS2nXq5dvDqeyOGIe3Bd/GJv4CRa0Mfsm8iHkcaAfX8s8eP7yFbn5rdLSPnzzLOYBvpmSkJiqreg3j0AfYa6/kvOGdQWjFT7R9gcP7vFbWnHDX+rBFEWXhUJ8ozR/ekfmBPyenZ3T17NnsrZIOzmgHBAfKEb8G8wlzg2+mfvNG50H/IIa8Yv+w9qCdbrNXGxRBtPCjHr//v0BP6mEX4jAOcSX8Tx5/IhrNOcANjGYaU8pDpToyqL9iXmAbyC9L/34BIlvL3wAAP/0SURBVHNO2oi+5DfXA6U5MNY8D44V4UG7Xr16yzJ8O/HJLV3HHjxw3+reaFzRZVBocxV79BXWy6+ev2Qbnz55eHgigjj028j1vdiGuyK8O7nzxTL4VsYfvlmarmWHMYJvDMY5OxUfbf6xTqSW7PDzZ/iZTozHN1ij5Touw+LwxRdPD4/u32f/EmO0AWID5LQ5+hOB8IN+PDu7kH58cHj69BHnB3695AQDsoaBOBAy1WSHc4Mx/1zuGd6+OeeN5SnWLvGFX1K4f1/XZZxnxEV77hcUXSaF2jZ90errF6/l2vqaDzJffP6EawkqTqVt9EWLeaRxYP09k3OGufb+4j3XD34Dv2x3edNsv84y1KIqQm3+WoO0E2vzc7kvQv7xwweHZ08fs2/hqXX6YtQV7ZyY4J7v1Wu51p2eii+5Z8D9l+hgfpNF0p5t2L8CvjD+31/ImixH9OlLuQ4AvGeQeyNtk/pAG7GuYr7bLzkUXWaFaIsWc6TIH+4Vvvz6Jef7Q3nAwTzAWoJ7Mn/9XjtgEqAfcX3D3LslPnCPokf1dYfXHyrKrtiiMTjTDzI28G3umH+4/7qQZxTMb5y/U7kfGm9YJxapvhRfGI/nsp7gfhL3XDhpuFehr9TVquY5I+mf9/h2bpsLcsR8wPzD/aycQNUbRSsWxC39x+cfOWJc4pkEY+S733l2uIO1BTpYtKEusdy6K+eRv+ggcdzCEQoYp3L8KLG+eM5nmr/zS//w8Cv/wz87/Kf/2//14a/9V39BxsYL0VG1FnAev/f9fb8VvHc6UG86ljZBb+O47cH6P/rfHf5zPlj/a4d/5bfKgzXagYlw+eHw/u07mTR684SHmLdyA4efhsINABZ3LAtyepRsI+DynUxQ+4mON+IbN6ZPZGB9JhMHi34TU2HYt/DpT5F8JQ8UL+RG6oFMmu988YwXE0DfiZVOzvqz7yzVQF/B50t5cMGijqvkI7mA8OcQ5IEMF2RcnNEPg6evCVCc4cFaJg0fKNBeVMjuGc7fQzeBgC3+GK88xMvk+FouyC+lH/Fghptf3PTi4siLs+ggBoX0hm+kldURhQceOeCGFGMECwQAbtxoPHuGiyQeXli8C9Bz8IPxgBcPvv/l15wT3/n8KccnH6xxQXZt0ma6G6vBvk3VMCbOZFH7/lfPeWHGTQ1u7O3hE+OG7uBr0EcREiz7UMj+5fe+5vjE+cM8wHxAm8O2Nft1MA5cdF++fMt5h2/bxSucGCN4ILwrizjGDMjgMqacaKipCsmlzPGXchNlPz3HF5qkHvMPD6A4f3PNasQh8xp++IAh8+6F3BDzJkfWS4wXvMgUrpnLPOgj1pSc/OGhHXOcvz8rG751FS/K4AENL4wQW8eIA8Y1f4JEzhlu4HBRxk/B4WbxM7kRxljptmciDl0v8BN3F/qij5xDjJXP5eEC/Yg5gnMXu5xwkKgiq2v0W38jjAdrPHzixpQ/GSVjtDRWcq85Odujf7qTYY6H+O9/+ZL9iusc+hLXAdxg4zgLszAfaA+v3XJthX+EgJt9u2nT9sytVXXgRbgPPF94URAv+LyR+wdZQQ7f/e4zPjDpOe1gNA62Tx+s8cL492WM4Ce3Ppc+fPaZ3DOgH+WagGNMOddQm6/aR2ij3jOgfZhr9/GCi4wRvFiB8YkHenZ0F604xCuvbbfkQfeFPCzJPYNw/tB3P3NvaqBtYr9ijORwHCcy196ey1x7znOI9QMPEpjXGC94w6EZ8jRuHS5k3OMc4qcz9QUmebB+9PDwxWdPDrflOmR6GdbEgXOCLpXj9798wTmOh6bPxBfvw6Qv+eYGFhTyDzopqcl6/EHuiTDe38jc4wsjogdfeDF+8RHCCsKxUyJ3yMYY+vP88L3vPeecf/zo/uEzmQtYu3j/LHOhRddGEBvcIou2yf0QfsMYfYdrOI+4hsu4kQFaiHENnG8ZK3wzhddW/Qlg3GM+++zx4RaudSVfa9qLcyO+Xsh9On4mDfeT9ubQfcxv93wwRd5SlbgvZd5hzuFbuPlgLesofD2S+1m5GCx9XkUvFnfeAFn/VT7y/gTzAOftR374i8PtB/dFQRTRWAPmBB8z0W6bkxbQmT5YC8/f/qV/IA/W//zwn/7Jf+/wX/+1v6gP1uazgWM8WCPimwULVTrWLsQcr1aOPA4sjzJNUa6yyI7E2HBUUVAH+UC/KDOb0jlBSQDkWZHoRBLWlYWkgYiV7KxgAfVlw8UlIqhIHktNyE5h0sD5ojp8ccGlV4ts4JED4zNoEXQ0A13VYS3LnFJXvCrFJbzCApa4eottl81zOicBUI/7H/YlRDI8wsTZmmhhKCSgpFXgww1wCK0jKzcUcMNxQmTnZUlKGj7oyDlj0tlZu1ob6gdEds5JcDlAMY/QcflMAp7e5vRkxzz+KAFYz6PbeUF+kaiKsvBnWzSNZRcAOYqvh4hNIK4wkMUwrnL6FYSc3ML8gMguERwCHefH4FRcXWMLOboS89loQQrr5aITCsqc9LZQl6IcmqCrGE7P1wfii70EvNg4f6ScPPjTDMq0UA+q7Y4hRyCyS8Qb+yKm5UCwQPNeZCdscVoSMyK7TFhHLiF2YJLVrt50aluo1xXn2vmx9YRlvHcMdLwE9r2Neoud7N0WgDp4wNf0Isi3RHYmSWUcowCfPtAalmkKB9kPCU0qIjsIb2HBL0cHb8pCn9kgSmM82kZkUaBAmjnT84lAPN+s4CC7BPzpJFzIUeUF+aigLJ47ECnXc+dbg6JAx9JWntalZVGhkwC+HtCjlshmnNiFfJl4o4LILtVxtycY9/ocpvW8l2V6rai5F+4cZwC4XNpnyolEvBMCuINSBX6Y17JIlopcUt1QMO68bghXT9FsXWRnUlLAwWDFKVjudEM+cgKscAK4tGVT1MpTcPCMKo9h5wfr9cGxbZHIDsch9BWHqa4ZUQ+yH5wcCzJob0GY6TuaC0WDL9pIQ+e46lAeEM4woqfXj9cysMwCLo5juAhQo4b3Ulfk+u3g8M6HvmuxbzPAVebLS7mmWnHdcAoRRZCZGT1rYrHRUUJcM0E+oTqCnGqOfK9Q8malzJIPlKLxnqpuRcBnSbhrnU8C1atjSQwlG5dMkGdqWrDEP8jjkGuPlBjmfLUApjG2gtZ+YUSYph1vRBFmiqO+UB1igrygmlumCoPcxIhuaUbN+BhBhQ/Fe7sqYoWTNbEN60+Qr4ljCuvJ7cUKjCB+amlTnO2Gek+bfHQQcJdmRRF7xpNxoWAijj1j8TgK6VFwY96xvnfvnksJqne42rEzH1/85ICLo5uxaOVRmop1R1yom6VPVZjdDeTE0Ym6kzJ5aNvqSzllL3/RlyAUQF2oqnoAbf8W4Hzpq4muIMV2FzlSTsuzoZosAWqxaV7i4YrxcJ19WFmyFathLPZlJrugYB91Lws0uQfgh1voYxSDBsurzc6gYIeiuDgvqaKlGpYP0OVUeUkL1sQ9kMeh0HOFDRnNR0A+LduMnJBuen5G4hAdtkl2VLc5nNgiGxflJTVwaZCdXT/VV8HBAHKveYlhkHI1Mv6woOUcdccODhjxcdQ4Jhp6nXG46mUeOF0z4dEyWwCOCZ49XBZhxIMOjhYHsKI/uKBo0h9DrIoXRvOGuA/EG9UYO/zXslW+U9RJOD7xKQM5suml9m+G84/m0B+OrqAGVDWqqwC3S7YxQT4Tx5qYCev4hOBKfNdxIx6sl4+c1lo40vL+yD7K2L8q7Bk8upNd6i5dEfcR+rFiMHJWW9BmLCwZ37ADZToqNrrYO7o8nNRDkOf5mz7rg9jQsg2mC2okKB90MKnaQ64zSB7Cmej8WGEvyC1bPOt8jCCPw0EKdVQ6jZKSq9oT8UwYJB+KAwqOXZJUr0y7nKpLviDjnLBNAMvYOuUqcNO/Ky9UrwFoVlNtMs4RUTEzSD4Sh69vK5apeuQOg2rrcXQHg5iIA6rHCnuGdzaOqZgnyGuqaVmYH6RWjCvjGhfeB+4L4eUTrcsCPq1vGhEoM9kTa/n2jiPCREMnVPcCvhSthTCkY4V28/7H+rpRuZG5Moj/YLruC9LCgQwnS4ej7AjAK23H5Degz1qfZBhr5mSgXt35rbtfcAV9MYM4HORKAeL96hsWuKEW8gwCe/tUw3IuJxzU1Frmlbrca15yVWjGcX1hBRiYeGtiTG1cPizWNPapcgVdtVyhZpJ7zUsySLWuyRBf5NNEmB5EbIJcgySsGlkzd8BQk4aUUowaTZD3VFHvddrKkSqRl6zBPgwBC5PbWY+OnUL070C6/DSmDWcMoDuob2rT8YxgNI7KIoIOPgpi3szLaNjHxtHjmHTg1RebIevEZgtCln0Yy9j9wXpNsPjGuzpmGPtX6Su6jq8GHw5rQe4RPOjFR/zwkKLvqKvhFJrt2RsDC+mYxtwoZhPbHRpj3sVRkYez5PxYqbVt97asJJuNw+m2TOIWD5JX4giL8nTBwAE1cW1dVyH1PZUVyOOYwCbjHbEljtCuus4MklfiiFy44whnTte3OQayOCRT6yoU24rJeZYZ74A1N9azcXhdSdDfYpy/GBnXNzGgOshE5HQz1sdEHlmOmxKrw0jIHZAC46U4RgfJSaLJLkb1IkwaifoqN12AtcBcuSXx+nsGQ19Vh2Xs6T+Da+MIJlSB+bDnLdYj8XXUdq3HDX7HWruh2RmT4/yTgDT4G9GsqxzFDvgZnhLSUJDvh3cFDbiGPmoh7JdSaLxRlD9+OsCVeZQMBgCzlaZl7ECm7dP/Ko/pJqKdUB3B6jh2xuJ1hf+tIe/V5BGe1b5gOGhcUo3ygzwOsXaJ/GpQ9ZpUbHmmWIcJ8iFVU5JjpJ8bxyXI5TolUKuqXuFoUMdVVeIAaX1Pfy0meI8QwirKDXHg6tJ+MR7kgw4mVIf1PGbIFdMuhpEw+2zF456BkGshZMqdPi2tOENxpWoMPeMJ8qpqWrEmYNissVsD8zPur6u5c+jX+mDN33MVLG1yi0ypkcOvPtcWqgV9DcO45maYq57LKwup7+gKe2cI+A3ImZj6Iwoao+MOmNF1mHVxBcjCcQXsW+xEiiEftS0T5IOqqYrl+TG9oDanSy0bCFTLVvn7WjVAL9bNSxaMss5jE3Mr5EnkVBPkE6pFBLZGFdNNkHdVx7nKcYzbXxWa6/RRQ54gH1QdDTWnG7VMsdZOUY5jG+eV41ghz3LuGkeJbIK8YMqiIsUELzGrfywMxBGq7Bh29giCvMjQPed0HLHBkisRoWzQwYTqOkzGUjoOITZqPR72aaHR15rBt/9jfVMxNFv3g74Hue/g+hQwNqVm+2VFPw6brODeCeaZH2FrYe8QhW+hRGrQwbDqGF+sNUwewPRn7WLk1iv4toXg0aRBZU1hJ/8plLblOEFPNatr88a1PfIyIot5cyI3qxCt5L8S7BxbTIfcoIMJ1RGsjqMCbz1Jk6uPlAgm/UzD+Ef87BgLqHK6QQdl4ypUddRggnxCdR5HJZ/AZAx7hhxxrYhjwsRUvUnXdsLBiOogVRmbjKegnmTvXIaery6KGN/QB+v+U+kVP7cOYjCqDcHr7xLrR10B/f9ZDEAtj9F3tCGUo6D70FdB3woaBa2gaJ3nABUXGTY7GkXFEYs7QaB6a5xN+wnyrXEEyJuVl4xga0ir4mB1oNNRbyGlInx+kBhqg6ot1CkmyJuqc4Hm2n3bnsa49wXlOAaZJlRHsJpqbRyZjRbkdBPkieqEZYZyHG3Gem3broXca17SxHrXbczwToacoWAbF02Qb4mji53JV9OlhgNER+qX4ds96B0rBnccdtBT2xznPEFusTkIATgqPDX6tHxDGKOmG1xUsduD9T5EaOIxmvktDPj9aPSxfQB15XPoahz9QfxW9ovLw1g9+lYbVjDJtafrFJu5Z/qmoJcWxfkJ8iHVQS5BrtmzHeeeAVhT5lr+OBHsgFIjWujoxtUT5BOqI1gdRxHrbWc8Z3pbQt4Tg41Y185BcmBCVdFWzmt75FPOhwHWiDnMVFz64kr9Xhimh+JusQhRxDVB3lV1lYN0MbrkDiWdLX5T1OIIy3ZxNIwhb7WwV6BMNUjeikNv0Tei5aABZ7LZfYQSW1zW9jcfzazFvIc2vsEfBb/B77bu4fjKgr/B/ViBvRu/FntPslVAENccyK7udyTLuyYvqaKm5ssHeQS517wEGGdcj54PrS/8PzcKjhHgGs5VcZhRbIxcr6SKQbURlOMYxI5xAKvp8kZsh+ebJG+qauUoW+551FKwo2o5jgkHIVaaGYbNU8UNIe+OPeKockyQD6quCxdW6yz3RSWGsLiW3gUryTfE0TeFxqCDkirycgt7eenf/tpwRzsYx9FRamgDU2HflDYu+PZ/rL/FNw76rvw2TC4Dx8M1BoGP1Wc9mcUz0VMTqiPIqcbJdwyj0KwWu9UVHnJ3xDQ3DHYOaKGbIO+p+jqnGOiWzPKyklYNsa7lcJxhAWKbDsMs+QRq1HF5RQvFU7GZcmBUtZ8gb6kOUoSITVrkE1gZRx5LDCsp0+cMa1BkcIVd9q0hbLENsToOMeraTZCHqumRGOSpomUf12311EfuQUuScmS3BjNk31HaI44mJhwUVG/7+9jlU5jr3jSaiCPFSrM6UsKGg6xqMJjdY57HzXiwto7AcddO6Q/CSGPNmD0mevHsEK/9j3UbfaVMY4fY1mO/QbSGadchfI3Az4H0H//sRE+0uqSallm+Q4vqWCUvyeCrc72OZROxLXIdtrB6i2OHJsWorxVxjJtMkK+IowZQxXR5SQldjT5FhjVxeKzwV8NCZam8pIqROFIdyReKvCxItRoYUhWlAT2oxGp5yVVhexw7xe1p8oi6mAyhqu4qVkSg6KlOUOWA8SBBoJZZTNCUUSYISzbRHwt7BmVcazhhc9QOmiDvqG57Ob7V0AbvFpc9HIX7mAGP4UY8WOvv+f2gAr9nWHkOPfL40K8wqzn/dKFf0LZf5+3LtgXXGIW5bo6ViZ6qqbbMG3U5XYuoh/W2m+LIjeex1R5YEUfruxriqgnygmrNcoQxpxux2h/lOAZjmVA9KgbiiKuDXMEu1y0oldBQnWDxyG1mGfZBOY5CLFaUVhVUN2OWE/rHiIOYIJ+MI1IdspsgPyr6DT3u56RClPwUyvohb8QE+dHj2OpgrwCP2tBpZGNyNryifosEdbNO5nCzPwq+S9tv+lPjLd6Urm7qhuZhQPNbtIec9x3dpJ4+xos1uwzHbwKsazl0dFmM+yYvmcF6y7E4mt8cv8V5gE00O8WwmWeNfdS3SGt+SRnykiqcaqSdmg5SAbEqcrlxlW7CTw8lqmH6HeOIMUk8oj5ICbVYNS+pIlIdtGkgZojIIxRLk8Ktl6K69zK87oxRhlmvDYzSUC9UHjGEzqCDCdV5HJV8EmEc2WNLjN1CVqL8vmvQwao4ykZaGtYhPehgQnXBjME0eYyN5gsKDd2NewzxyCzEswJ+9FWpSj63+03x7f9Yl7D/M9m3OCr2nxhNXLG7mwHX6MY6lFdVFAewhaccx1KCi//l5aVM82SiO5XYdj0WrysYF+PVaJsPku8QR4icbkfyCZTjKMVy3PjKXpeSpveycR81m6h8gnxYNVUqG+V0Q+S7oxxHPxbV2PKFQztiLORJhISD5JNxVFXnK3JMqM4D5Ed1sD/Whlyw+fDhQ+WFpAEHO8ZRxgR5JZY14eWokHuU63zpPkE4GBlOmnvUdUWZGxRkhfthHfWMldM9YhsMx3mw3u2KslcP9AK6EZfAHKNhzYQvXco3qdG1EKyCw/ZjisaPdwYh+GQ2XB0PeRua70oeC3BpsrHFpJFdyLKNcT1yv3pea30clyK3LnKzWmddsltK8MUgxfi3Ot0bW+No2qNy0MGA6iATEesOkDex3ja3zCMrw9Wsd13E8FIcYiYG0eWwH7aZUJ5U7SHWmSAXjGv2kXMtJbx8Bpcf9C3St6Xw1i29vfp4qeV7YRXVjv5zgHzQQVNVO9L6VHtyBuviWN45G7QdQoXLFeu/4Ln2lZq5ZyiGHucan4nN7du35eF6Y/AwX0GBbtSx4/q2+CW2k+Re1RIrAquiEQsWjD1dVcFeE3H3cyJcq+i7EsCauEKbpj0qh5WrWOa0weWtODymqjvgeO9Yl8b0DILGXstD0rVia+d1EHXnkfo2oD1yaxTi70r8TAGdsLF/xfxGD/9KbHkxSgrKQXGhdjNyr0GuMmB4fWHCyR7YwjMdhymHRjFBTBnXNRGo5hevHC0N1MX1eUkJI35nsDaO3SEuvddZ9yMhh/whKnZxcY88wIRqD6BaF0eitzGm2Tg2ulvQIpp1Av3dAithgryoqoXlqpnAZ3Rb2MoD+zoHLz/XctPSaFc75DISG/s26/IpmyCfjWMKSdDXiiAOF1bcd0eM01GbB++pNziheMSwInImLZ84dVl7jeqyOOhcWVpVUt0Jx/0o+LUsGjXMBINXm3nwJ+yo8D6WM82b+5kTPxUnyF3SGaq/EYeDjgI1Y8UNMXyMeBlF+HHekNdKUbanvxHkPo8YAamvtoWj3qCX645YV3QGh14JcSwxv9YlPsNsUrUe7mcz1vLBbthWP4pqL973+26CvKgW28/M8lyzYNuNv6vQRdwCha0vYbmWBP5KhlsRNse4URaWl1CLRcpmQjTd2Aa5GZb9sC6O8VjD60gLmefMhRYU2cbDyZDyhVSaniCHakc9q84atHiNdfOSKpxqftuxfIx+kKkAR74K672WYXwxL3MlVzu6Z9+u4Ru1q0wbmJ6c4PGipDARVKrq05oYZGlgJcN2xwlAGJO2cvv7T+D5XaLmD+VHi2WCOFD9eHnpUoCraFAdI/zjPlgDlYlXhdfHQxg66RjN7kF9M4Uj4tDsceB8MElf7pvCZ/tuGHjhwMSV0N8xHC4XSdy8hD73QHwDjxzO3VIKV3u5i3hCtwanUPYHg5LRIMS03g7UiMJGF9OA23pQHnlY5UDZCpw7VAW8g26GEHl1GeWXfegodVgOuQ9nx3EvyZjWEfIwQT6oCjWuJ0yEvhcCVxUgzlXh1Syx7UsYYRfbJiWWTM4LZ7r8+TUlMFmLkILriWyJ2zJguIN/wnGFfv3cGEFHj/2WKcV5ux7kmqldD0sr1NIYh3rVw6wW5CUZpDrSMBMTB+2PcUTaluFR23RJRneDJ0W+pdCZc0XQJLAlnyP13IIp6gFl9SN70T05OanaoDiuGiB3COM3mHWpbg55ZOXQxuNdB8ePvqRolqWY1Mj7RWw/kPFWoW2jze3pJfXWAhzxPSb4lwjNWU2I0SAEJVWU2cUtRKGojRGDPH4tETu78PUohqAk4dpr/ZdFsJtPg/PhHU2Q7xXH0BwwZ6nTJa/95/J7xTaBnR+sK53S66uwPuwElFtdeBSd0nzqI3TUh97ExO8ycQ5N+20BN0sgBHGQX+NjuHm46KtP72bK35gjTFP8nxnGeMliaA5NgpQgXtN/I+jxIoBmu/YLbHGTcO7gotkEqdUHxbZWCoQVhxbmXJq8ApkDON7CTcGcmxVQB+rPCUsKyBtRha4VmM+uAMQJs859wwy5kwrs3FDN6TbUkzpnUAFrZefb5lTZPIdq/3UQ0DnEOXW4wLczUdsFbJ8Qe+7UScUpiitVVUBfmoLWsEU+YTDCCfJQFdyhyJb2Wcoaj820HrnUooaCnotjDXLPLpfxFRxIEU8pxBWtRkCwJHFN1XlhPorNRMViNARvIjtw4hO37MMCD2IYgictQ9uhCh8uP/B/aFuIqTrkAdhHhQGR861FYBu5yTlnr2vjcLxwmbgN+9mjoLcvBskn4lC1Rbn80dwQ0+SRuj5AJeer9ELCEFqx5OXUlh3d1cxmYc0R8UmkfUYkxSbfGnzohy4iP4MORvuB3HptXR96agnSW+5TEgHWO9iE479jbYhOlAKT7uPFB37ZAQboxw/Bt3zgIMJFDnVBMYr8IJAdJ5cTHOirKrLLRMpld+ujJJwv+MFNPR6roaI6Tp2iflcJNsehxE5cGTZC4pnezEdBZOdcIa8u4IPTildpLVJdJFoiu4KoL0mKiu5ioItZEenvIG4DN5/F6Oeju/mQsh1EdqB30H7DODFBlWj6TfVL4pWroqoYezw7zGP3ETMWafG4+ESVeAxly2b2ckwBn3qUOvyFPgdFdpHgIAmyEkiyDF4C295meh35KKLsS3sAznsR6AidkzJHc/N6Yi4D0H2HUeLMHQHnZxErCyXkDSTZ+Ad99B3r1dxVLWkvouMkKHTiDALxnEE6vbPQFOqU1x8nRHaBgE7KkcDRygIsaqpX3Zz9iMhOj2IXtlBKueEPbXeq1I2ktaW61BcP7Esc9GjXPbdwKkRXlAtS4IQkG/8o3lBE4TT0GHI4kV0iVE5EdvrnsKTQi66Fsrn5bZvYzYjsAnGcPC6AL+1XU1OdxaywScUa8dc2uLN1G3v8FfQprc3rwd4JXBDai7rXI9NOkV+cBuVMQt5A0s2V80vYxIw3weIAnyBEOaB0i66J7BIx5VBkV9PzjQE0QV4mmFkpZr8IzhmqYp9a7fV8IpCMe0TEVJwgqdAxggKtdhU4UFDoM2UxnVSkzp8T6qr6omNpKw9FdiXJFAO4ersUWFdSy6vLLuX0Euh5kV1RAh0HrCrqWtcU6tlxWtTUC3fBoxIb5+a37Jh16/ZiJJLxDoqHcOIP1CJaAx0cnK636Uiqn4rAt0CzDqbjAogE5QXJFfUQQvR0bApIbTrmB/lAtNIdQ9HnSHxC6INbo97LcyS+nd436Bpg0dawRL+kTewW/wTy0//ZH/7pH/t1X/ypu3dP/ZcXFBE09uHjp4c/+Af/+OH/8ud//vC7/43ffvj1P/arD5fSIY8e3jucnZ0fzt+fSwddHD7IYv7+/XuRi8Ppya3Dgwf35Xj7cCnl+LgJjg8e3j+8e3fmmFdAzsh7ecgH3wcR+ALvvbt3Dg/u3+UrtRzg0gAcdCA0zlyjCgMK3KDAAHjz5p209/3hzp3Tw0Npx+npCXUavdhF6t643km/vn2r/XRX2oZXeNA2+MRFVNvWDL8DsXTGH2SAn8t5w1GLdOCjP+/euRP4WFIZGlUG7U/px7fn7EeMv3v3cM70xuD09FTn5lp4Wz0nGAHvzy8OZ9I2fZVZFeDjwf17MjYxJYZCr4J+dMARSKOd7969l/HylovIIxkr96Wd8Mvx4hoZ+tWSSYBLDhccm2cco7dlnNxx/Yj2nWCMqnYZSeV96Zc3r9+RJ6xCEz/ia3OF+NXrt4ezd+ccj48e3Zcxckod+9TD9naJCAnGxNm59KPMA/TrnTvSHmkTxsvpiaxfWGPu3z+8HVhPRuLAwo9xibUF/mzuY/7dkzb6m+ANCM0v4Ed8YB1Df2Itgy+sq+h/aLuu0KPs1D5kKYP6OGnM3DpcyJp5Ln2p70zIzJBTCR/3xR/WlGFErvM4UIJ+Q5vg64P4xTUCfXr/wT2uKTr+47ZNw4xcE9EsvFOHeYB2nspYeSjXH4yR23Le9KOOCvh3ZhFm4kDfYmxivAC8Fsh8uH/vDvPqD3PdhziMMA47hzoP3kl/Xsp19Z7MU1k3hRxjEvOBelEDxloDLV4p5e9cxh/GoHrUawDm2wNZu3D98eOph04cKMF4uMD1RjjhE+cMnfVY1hNcy+GKcRE6VqZhRkHYuM69lus45gOuAehLwPqyd77SOJYIF6AMecwDrE1oH9csW5dlrDBtVinpAMyEpwQZOWJ8wB/WlMePH7If79+/I317obpQjXytcCxAX+Ee7PXbt3If+JH3eHYvxLa562oTA3GEpbjG8cZcxgzui7C+3Lt7V+7D7h1OcM8nOqtak8SBrA5z8SUJvec75/jn/SzaiU3Op5rKURI0cZiJA74wD2S0yDj5IPcN5yR4KOPynqwl3os4CX2MwOLQeaRMOofleiD365gH8IlnAcwF3oeJPHz4gNeje7LGMJ4J0IfzZ4MTeT4nyDhEO9CX6D+MG71XsUgTRMUVnQJwH4R2oa1I474W9ypo4507WMf0nE2hEAv2GJdvpY9wndM5rmMfzwg6x9EfZcyGAJ4LWUts3UTbMEbviE/ct+E6p1r5mOwhjQWnDj4u5UYB6XdnZ7zW4Vx994tnHJsYP2ijNFvuM7WtiI3/inJb5gnvAz6y71++fHX48quveW/5S3/vHx3+2T///x3+wz/+Bw+//Mu/cDh/91addoB19Ptffnn4B//oX/zsz/3Zn/8ZKZKncgqaikmEYyhAmM7QOweoNx1Lm6x7sAZcOHiw/gN/4I8f/q9//v95+J0/8a8dfkwerHFnhhttyPtzPFzrDQYGGBdBWfhIzxEsRNWmzYE0ONOk1ZtflOHkoT2cpFKgN5Ah0vwAYOK6CHS84RZ/WBTgb3pypqiEhGIMal0EEYI6gr/qIrQC1jzzlYYDX7k/faUx1x6EmOHcwB/b5ejVl6a3wvOKL/gpjQUsQmyb/Fn1Tu4J+MWigiMuIFPnbVDV2olzcXmBfdin2p9r+xQ8iNn3XNCHfGgSgQ4vkiNOVsbB8yf9aO0BGBvmumbn0DHCjSK2BXqzwbVSisMaYGWzCO9HDpwTU2tLrNBT5xyAD9H0upLYPu/yONiD1jTXLmRPcM7QNq3KsToOZyi+cCOA8cIHJZwzqWMbVWMMI8p2zuRIL64TeW+TEEz5TuGM7QUY+OW17mSEdTwOO2cQOhGw1+SPLxK0jLtQY+7duaA/jAv6xBEleJC/zQclAGUZNsbh+1G84ZxxrqHGnb9hDKhr2/TGFPBjBH2Q+Jv0HkOM4cPuT4CT09Frzro4lnVZQV/4o4yyhIhtmAOXK6c/EbTT+hRrMq8/snH0WDhr3HuExuJTrgdYU+CDa7O1M9KrYDAOG+fihmlses2xW3fFIF0ZoTH7EOtXcD/rz58q+j51uRBxrg+w8Jxh2tGN84G08zuGXLFkyh6kU/jVVsCnPh9QRTHstwQ1Jj/WMdm077QcSfbpCAbV4vYw66FjRTFKV0RgzD5Ey8wvE/na4s8n5yPe/DjlCyYWH8zO5Rnx+fOXh1ev3xz+3t//FX2w/t/8ocOvXPOD9dJrVwnXdzicuAs5OhcpLOI+3sIAsltyrZJdrrIKCx1SJgqWiVsOcuZDWMmERINHhbvqaZqEkSaCA2F+rM7AfFiwDiEDXWEXSOpWISUstNpRcQiS9OlgxTZJx2DcqWAvR/nzPoJ2BW/9EUgG2W2Q84JTo37dHgdzMiKjcLr81whA3RGYf2Uqc9IR+dMlHBcMV1xA4DKG2TRs61AjHQs2ItQT09xVPcdQikV6sMZq022nkOKQYoQugqP2YgkcYjcFOF0vC8r6AURBm4W+xFnVDX/zMP8mC5aczgETD/hH3sosHZYNIzb05m4uaNNsBHVgShVlsIQbyb2ezRLd8xCgQNeGxWBSAj+BFUZkinXjOJdjYVkaoG0S9IwzmH+TBFaE8eCeHcxrdKONYypTiI1pLjsbk1YzBFMeMlIlqrnxaGYULfJIsn1EZCiwpMsA0qHI27bAjEwWxLkGAnOeN8sTPtGBGUXGxJILyiWJfrudffoQFfjTI2UKZhQb+5QkLM3zxoyvjWH1Xm8M/ix5m5xggk5hFDmVK0v6UcrYh0hKIFqbG8e5AYCXRoElkqFU0Vasm7qWeDNMBpOwfAahoRoztWTdnMP9kvZeFWYT2o7A6ecmUkKXtXu+BhynlwCaxbh0FfAhSRsnqsECB5+wcPTeF0lJ8ME8iBEvtKtiGY2q3bBEXAbqTcfSJvay1/w71oC07umzzw7/3r//Jw//+Z/7fxx+4nf8+OF/9ht+jXQSPrpyLp1++/Du3bvDu7dvxMttluHjt3hVGK8m2sdE5zspsEiM+cqsnCS8YoqPdOGFU3z0Am1Ci6huZ3QlImv4EsHH1S7ef+ArNvwIsw04O+4F8YV22cfy8FEPDG64uX3i0lCj8ggCzdRIiPCqLPxx4Eveuk4/eivDJ7DBR8AQzyhCd4gfr+6hH99f4OM5+tEZvEOBOrQLH9vBueQ7bBNAf3iASzYw4F8ULsSXNQp7+IEPfZUWQc35IrzDxbMuHErJj6Dj441SdvfeHfrzCxIUdgDDlw2vPONjOug79CVeNUQd343pzPFaLT51Yh9704/3SH+6boIv/MsH+DEPOEYE2qy2vxmAifPgQuaBOGfbOFZu8WPMOGbYFIPMA5nfXF+Qkx2Y+PHGU1nHkLFO6MGHUI+F40Xmg64tumaeYm25e0fOW/211KnWSR9BH9z4NBHDlx1aiLUbc1k/dj6PWhzqAnMOa4uMTaxj0k4/D0rnbQfgvJ3L2MSYwb9AaD9K+10feDCTx4BYqevmDPoLPDXgY3lYD9HQk9v6Lwqw57toI230Kg1dnDCpxhqmH6mXfrRrnfOBI/o8xID3BY4H7cUagvaQT3ZoC9eBgo8RRHFIBmcCPGiW/tyKu9axHw9cTzBGGMMahzWwH+X6In6wLqOd6MM7d2SMuPZHSyXTUfTDUFOslx8P7zEeZS3luzm2dmEdG51zPoRKLOID3YQmYA15L21DU+/dx7942MczsZbrfViICmMdNNC5hPVE/20Gn8jSd6oArCXhu2cjqMWhp0XHC9/IkQTnuLQTaybWLqwpdv62ImVBz6KNuCbg/OHf4njexB9cWnxbgHPFtVJwKXMc/46B9urY1PPXhVcajwX9ePZOxybeXbyD5wFpkF6DljVvunU0SK2We2eMDd6XSCnuZbU/VauFmTgwNrCWo2/RTgjW5jtyPcAcRP9ugY9FEuDW5x39lBTbJuVsmy0oPHir9WB7cH+iayPaafdFHCuYdq3G+RAGYwE/D3p/gnUabbt3D/9GqRyox/zjvyFKHPfuSp2MH340XMohiBX3iy9evjq8evX68Pf//v9w+Mf/9H88/Cf/0U8e/ru/9V8e3uLZMUHYDHhCHtfbG/tR8D/zp3/qp3/0R55OPVg/efb54Y/9MXmw/j//hcPv/l3/+uE3/PpfI+X6PwX4X+u38mD99u076p6dn/Pz+AD+VxD/M7gKpa5AuFLOSSoTBycTNxu4SOJ/nh89eqBtqnbjOIwCgwoCHy9fvub/MOGG7emTR5yo0NSFvdSX84HwxkP84f9KX79+KwwfD/dlIOMhFx9fxgTiQ47T76KnKGHjpg3/9442ciphJgjQp/x/N2RQLJteVscRurcJ+PLVG44X/J8s/0fKXYx5I8CJ6F7VYr/OwVu4BC4eGJP2oI6bOfjCWOHNhivfC9ZH+N+sr1+84iL49Okj/s8UmsOPoI/Mu0FgvOP/iV6+eH04lwdQXCR1buv/L+lNanweSihFFJ5vdJN9JO65tOv1m7fsv8+kbZgHKOdDDJRXNy82RNvw/3SvZLzggo//qeM8cBcSfMS+6WwiDpwbGZpcyzBG0V698b/F/2eNXkhbg8wU//eM74fQjy7j/5WwruF/8Z8+eciLk5sFRUxFInHDF+e4+ELj0LZb8jCI+YeHi3UjRJHWoO+sbbhRxFzH2oL/+4Rs6cbUG3JYLwA8nL2QNRrtRD8+kTXa/g0DY8ZQaulMTBjl8IlrAc4bgIddPFTgJge++WJFr0tTlGJwHPD14uUb3lw8fvyA6xdi1vVEb1RTd8NNEkV0If8PUh4keA1gG/UmG9cBPDhZP9dR95jWYGzwxVzZ8H+cmOeYX8+ePeZ8o6vhBqQoGIJQiuHruayVeNH6sfThE45HrF3al0WsiAOcmNe4Z8D1B/2HNUuv4fJAiDUTJ7DXpSEqzeL1UriwTr6UMQI99CP+p5TrMuy4y1EubQNzCW16If2Ie4d7eAh07cE8OBUBr46jFHWPrViwnqCtOL569ZYPhPifZ5w//FsEtiZBhpYyOpV/XE9wLcf5eyLzDu3DfEMfRAxTvhfg3OHFHizLWP9xXQUwNvEdERwj/Bt0MKiG8f/181fumnOPawrWLr0Xw/3lQjRImcPFjbmO+1n83zbacyLjH83CCyP6HTvp9zfUPTZjcZVoG647mH94PsE6Ax/oU8y78risoRGLVIEb3zmDh2v0HR9wpQL/g4z7rwzNBtSBfkQf4XzhjQa0Db4x/+7fO5Wx+YjXnP4aHaARC6r8CxSyvXr1jvMA/fjZZ4/ZvmXOYef+vRIvysh9vXQGKhykXq5fX3/9gg/Wf+fv/qPDP/mn/9PhP/4T/4vDf/eL/9XhzeuXTk9RawEfrL8vD9a//Kl/FDwB+5DQocmbQul8PZcocw9myMmJRzkGANIc5DOCk5qKlOMGG2khpU8DiuwmNbPrSejXCeNnGq98qRjgFQMYN6eqh3AWm0VQ3hehCQQ+tZxQZ+pP+hcPN7g5TuOtirWxIhqD9hsnpTtC0HZ8+ZbxaPVim4n5DCTsDzs/JCIcJ+pR7PTQ5jA/I7FvO3dKSB0cJWv1xXasFJ4XLESShi8P5CUOcae60BsSxLmInqtY8DDIdrEvVbT/JE0ObSN1GlLyD36mETMdaj/igmLtop7U2f9rrWkfqSl5TDiiPXTHNspRdlov9vBXE8fRF+tHEOIIiX1ZPJmE/lqS2bq1Q+r0nKGRKlJMMb8lyfjMT0FsfkuzvD/JyhHliMOdu0jgP5TYfyixnYgYhO1CqwAcM92udMaIFOrYU58KHaC23mT9UZDcbyoudvzPJXidjX3qDwfyGBf1nFh5T0w/EvGFNUXS4kB9yZHtxxHF0LOyQDIu0SkK67WvrD+4blo+qI8FvkNR3ZLktlLuuHl0fZjHNSKdMcLYl/aoJ+cPdWJEvdB3KOQYkSUOKxOH9AVv2q9STs6kP628JaG+k6Wdrn3wJLrwq/Ne/Sx6saR8Rb+p0NfSNGGStJTJxn3gVw6q60X9lqQZi+St/3RTv3rulv6uS3uMeIEvN3etT+kM/uSIWGxupPGNSRwHy0BMXhH15Hw5f4FeV7yfiljbRDcEsmy7BMfvhgkk4zBfPQlsyIUyti0Q1mOsaH+oaHlJQk4KOE2Qt/svivC6tOx4XMZlTcI4xmIBfQhko7hCCezagnO+xOHLhUPbpr4MmAd8NnI6Q+J95WLPGPSFoxuZgBT59i99pG2WnQrUIVKOPM9ByCKX6OV5coGvL6JduwbX+mAN5yf37/LjIndO9VUZvHKHj8nxo4R8p0o2ueNGZ1GQFsGr0Hgnix+T2FH0VXp3atwBcbBO8lMiDSyJuBA+9QPeyJ3k+S2iiCOxmxX148TlUe5B1/AKn/hIWdwX60X96PmBIx248MUNOshDb0Rc3DXh+aFT+RMDCIAeRjx8xzPRx7vzYdmwgBo7cGpGfdI5isGLMlXrCcIui8YO4XnhyXOVhL72q/VyhE5g0xbzoSJFWTvBiXbIXupNiX96FKFtYjckzk79L2TL8mh9qPGajeqrTVtUT5LeVyjoK7ZN/gzQo62U27zx9omgTiX0WRLHg483yZ/2GxIui3wSmxfqtqUYB+3Rd8E65uDbZfzmqyXQKwj90o/k5eImB1bgiL2+4ykpkSg+6IdS8lkTZ2S8BqSQNf4l3RLVk2QxDsSPOYeP3nHuOeA6jvZxzof2iczFIUdJ2HiHoFHyp0AZfIrO7RPJWpzQaUgrBl5fZJKzHyVvfux8sQ/Mh/mriaNIZfEHbjrg5tP0JX3s9RZ9OaiU/DUlNBYfcqBLSRi3SuivJqoryYIf5dD5jLXL4NZlMdQxojGEssSgHH1RXUkyz09LIuOAMvqRzfrTx+nsalKLA/3IPsM4gS496QqNtUXXycBPT8DREMbgrsnqbOlRZFlMfxbjYpv56kliSwfIOGi2tn6lorFLcuEvCeuVz8aEAUkp0TT0nBh32W8qSxyYt3Z/adC0zTXljGJryFAcooAj2hYC2XBt8z5LIrot8XGAT/SV1/kJRQrVH9qrtpGfETE7Ee8TGQefgo7UWfvrsvAV/QXi9RcX/ihRLDwi0Fsk9VkS1ZXk4g9Hycuefy6lWVFmfzqdlixxQEq+RaQS/mCg2wIpEoEv5496/FuIkcFRnhdxxDvZeG7Ep3X4CRd8WuFu/CnAZSW5Oizey0C96VjaxDV7/UfBnz37/PDv/wd/8vDn/29/6fBv/u7fcfi1vwEfBb9U1svLw9nrNwf8tBCWc3ykCx/FQ4fho3j4+RH03fZO46VCDuLj7Mx/DAIfT8ArNfhI0LOnj/hwA033Agl9M07DZCB4FQavtsDfV1+/PLx89ZYfsfrO50/04xAYNJGDBZOuCDChH+EHH7lFO/BzTfgICxage/fwUXA5lSAvu+3ARSUHiw8fncFPdeCjlHxlyVU8efLw8BAfy0PGlAU+L/79vAjqSwAtdPERLnwECe3DRMPHc/Rnodz/loqSbxYSHd4qXGD2cU28UglCtA8f2XkmYxMvDi0PiYKeLx9YBWIPP7jY42Ob3//qOT9W/J0vnulHDmWsnKB9XLH2AeYZPgL+5Vcv+FEr/B/Y/Qf4eJX+TxjHKPpiZT/CjKdB+g1zAWfnX375nB9xxEfBv/udp/zoK8CbO2wwiPqq13E5cF5OpR9fytry9fPX7Ef8NI79nxv/FxMfO2ohcxsUSMPs3HPMSRXO3YuXb/mRI9Tg55vQHv6biUh4EZhCIQ4U4eNq+JcWrC3oT3xMFX6++OKpfmRN+pvzERaB79EoaCk7mOL/SvExQ/13D7QV/xuJjzc+5E/yUFVdDaMWB8aJ/h+k/h8m/k0Ba/Rnnz3hGu37MSIYa5VpRaG6wNGfmAevX7+TsXKXH4e1j9/avw1kpzBz248DHHiVHmsY/q0FwHjE/8djbOL6EP3kUDHoBKU4RN/GKM7dl1++ZL8+e/aI/Yj1BH7Qnyl1vxULYItxhms3f66J/an/b4lxCF93xA/fkZhELQ6Me/ySCMYhruG4/qBjf/g7n/En/Gzcx5hpVQDh4tol/PD1fayVMi4/k/Fh/ciPwdbW5dK5cUDKIg3nKs4JrnVfffWS/Yo3IfgTaVyX7eeNtn50U69neGcVfff1168OXz1/yYC++91nspa4fxfAuoxEgrxkDHihB9ea73/5gvcOWP/xP93wgesNbpjDfulhJA7+HKiMFXxsGvcP8It/h/hc1hR+BwCUlt0m8JzIH8YM1hN8kzF8PHv6mPMB4wTzjn1q7jK3g3FIm/h/1bJW4meb8NFzAGNT/01BxuRMk0px8ES4s4G2Sdz4X/zvff85feKagzWF92Fol4xRojBmhuFN4f/j4ZW0C+sy5gX+bQDzAGszf+6uNu9m4XxeyhqJaymu3/i/bnx0+vbtExkrj/kG4fDA7AH9I+PSPlJ/enpHxof+GwTm+om7L4rg+8WQFdQh/Xgh7cK1HPcqmAO8L5K15LGsY3LynOIAim6TQuH+KOs0OuzFize8p8V5+5Ef+vxw+uA+y6MxgjQ//o44ko/BX54dzp+/kOvl68Pf/qV/ePjH/+R/PPwnf+J/dfhv/9u/fHj16sXQKcH/aX/Jj4L/y2/WR8GLQL+aLAdtSVAXJFeK3ozqzpD215L3upG+wMoGJLwYMWkC8IgLm0sXBDZTIma6S+FaH+qxdI0s/ci8EGo7tZx1Dq5Yy6ySGT2y3hDWp1KAi8KDcVlRaGfpSbFkc16pwgIzqkmAYjUTsmNGEY4hwlXvIth14Xo6MhwX+jABeNT+DJJsJz0FupbEbf+S7gugXBgTViKuONkEWuXTVXFYihCHxgJoxPTEduC1Qpf0CNNUXCMOSxEel/RFCuYDHcB0NO02KTSR7JgA7qhF4FE+hfjAZ5nhCkk5dEV2vTh4wM7xmgGSHqh3B5WxMWKwGLQsrXVuNckEfZtaKA5L0TJGahLCl/sK7eOlgoWKsCwVh6VIIo6+XTZQEmj7ljLayM5EC8bE8zCvhfZAT7ikU++L7NpxyI5/6lm/Rfej3uSgIAF1KGNjxIvsLAYcPGwdAaiAeqdUEoelaBkj2JmKtsdyi488BSOnh8OoOCxFFoOrdAeeO2ljWIc9RXYmS+GkCIIetCJX7XpAdpqviOym4pAdNvg1Mfj5RoQ1Awh9OLGYeAzAYpa7ShY4yZBGWUNyDp2JX6eNG8cRyWBxWKUqOq8Oy1hWSCJt36wYwjQQ5H2y1k3GNSophJfUsmP3Wh+ztOa0gtCPCeEyAR3PXa3/MgzGktqmJiG/pVtSREIqeuyyjxgvy4jxnwwL2wjYcRIDrfeY0R3BDXiw1t/WGwdOxN7dkCKNx51lcbuH5/DmgtdiE+c2uvm4IuztkU3x3ej6z0BnO5xFoeQExYKDfIHwo9xchfc724GzU+HcwVGRIS2U/NQ7ErMIqUvp5HTuDbgxV6F7Q1wWarcRhRyZLDUz/Zp7Ltj6vhrnnUUYB1x5T+ab/qVc2pY1b0VYnHNMOClhlhf6AzZexfyiQa5RoXlMhVxcUsWE6ghyugFyO196cNBzl52/QcBMTfOT1qVc6bMLhrFE1kVXdblJU1VtK/uNpTHiMrUYQqLqe9NPDC2DVK8VAfJqKQkLFzJfnNs4VCv6aHJa0+yYYoPfGoxyihrKW2MJ+jvGBPmMKvu01rE19MmpkajxGuDS8yjFmLI5/vVOVmO4BxHbDvHVKSYclFSlIexFO1duAVHVVLmHUf2aHnp1dmyWoNFnYBGeAWV/GdRnqgXbBua098eRHqz3OhklpK+KHQPpaUFeRNzyxZS17h0N5wnEYHlMJHfcFZV49UZbfFFc4Sa4B1zs0E9yAD8++hRvCvajZeRIM+y2wnExBrlq8ZyxYk8UOmyX4JU5Yy+4K5btjf07bhfkfZSXlIDm8DTt2K7IK94lE4EPTKsF5tAKl3lwNMCBSQsjOglG5tRCOUFeUfV9GdYjAAmE/8JSMERJXJqXtJCuV95SfPp3frq9oBiNg6XYoX8j6hlvLTjfWJOdIE+/HnGOcGbrEBiGHBHfBPmAqp4d2diP2nclgCqmy0t6SLXZr9zGkXsNSiwZNKLcnsBmJVIG+OE41Ke/pa7kJjWeAW1lR3vrv5hsirqpXO49gDWwde0tgwqa7CFU9Uct1Hsv+AzHpymNQHlKQCnfuvDErfaMIvEFylAKoAXbKzCdhGYasKfIzvWl/iEdIs0ncKZDCPRGTWY0U1V2lesvzoSP+PK0yynKBTBqGaJOx2C2Vlr/7gFSyS6kdA21IRKhVBYVFhVuBI7wYB2elugUZQi7pfeu9c3twnGgDaV2+DIqXGFLfZfv65MXClyNHa25YTkedKXcyqImt4dAB4GxuTZeYBN3CLRiR7oGwvBvHCS4Y8U307+IIY5jNCp4MN3AZuWJtTiW2B2nHK5qSodufNoFhLxJpBjCK4xCycdMJsidqs40STqzuB8lgwIR/M9uC5EZkZfkgA74cYj1fc717SgcY4Alxzqn4JqVup32V4JRLtT1kiJQ2VRwoE6gmNjgGpDToCQvLaKiyn5z6ZnuyqkK5IPQa9+6EwWvsedyHO3o1sceQWjAZC++DGNSHfDqkviIvrMCd4zp4lwVUCuqBoVJ/fJwVjRMMKLjkLhk1sp8XaA0hbJdWGrtsjX1OJiIH6oT6hloi7Y4sWat4azaCOlAnO3qAQKDqWbqro0r15QFrTikjq+gCVI3LbMdoC8cuMwQYuUjh7cKV/BR8N5gqJzFRm/Z+b9qbHWLuMGR8rA9VphWfnJAAzBROF20KABvOj75Nl7d1G4zH89viqvztA75+dgS8XrbehwFzrAoVL1urImjYRNXjTfU3tEx9ZZVjzGgcchLcuhaxTWrhJ55BfNxOEyoHh0DccQqwdUgqEDSZEFeUkVDdYKFyPVnGfbDcBxWfBVhOh/Dro4aE8gHHUyozuOo5BMYi6N0T3YclPwUyvYKp8oz6ABqmepewQF7cO3FsWe7NkJCyV7sScMrhnuD2lDAFf2P9eiTVNJZhb4bZbqxQAMo2hL/UO3K9CZO664G+GA9vr1Ufbuw9oFrDziNVl/91lOLJOtQudZvaM/EdaEwWL/FHDZ2IceUJh1WEO5wGi0OHds6BxQD5Ga8FltsQ0zG4VWjl54XkpwqL6mC/bjP9F4iMpTjsH83krPHo8dE2C2MxlFEbrwjri+OnGoyFo9tQcE6ZqjzbfPUhnEvPia8QXVzcDmB/4KhUczEQb3ZoCf0B1UjtWH62biPBcQRx9KMbLewa0QDDqCyKo6WUVg34aCm2rz2DHLPxHF0FGK54tD4Io/0q77YU4jnaDi+nyt6sAZ2uCu6AdivFfWTu9yIf6q4uvizG98faFzl4nRzEffA9fXJ4nWF/x1Cjp5xMww6gNqEqgJzUl+wC5FTjZEXZ3hq1qeJMB7HJPEkUs+pt6b3taHV7KJyZAYd9FR9XZ8vp8pLqhhUG8UecewV0gxPpLtXAA46F0PSQQcTcUBV1ctGS70hL6liQnUeRyVfiYF4riTkI8aR2NVpJhyYKgZ88QK0BSBvxVKuY2nPdBp1sqxmV78OAed6+hlL002P++IKH6yB0ggNPyImqaidx2n0TcPu8/YHCFf30SZDz99NGLPf0Hkz0Syoxup5SQ3UGlPtYhPNeMh1NO0nyKd4kMf/XpeNUBrXlPUiNFUG7AsoxzHK5fRG1UfguSZIobpnDBkmYxmEqtYNUBPXTpDviHIcjViuIMxpF52Qyygb4PfqcwySr4ojQWCf002QF1Un7JvII5vGXqGEaHHuEPIuOHocEw4iVU0MWg5iX7btGIgHKmvCDm2a9qmDnjNXH5jVLdKauuZWXPGDNTD6GFlo9PH6YQp7PAgbB/8XOXtB4QcDn+oLCtdzqspe67GgZodIexQ7uDgm8l6w3FJabUK14oqBOKZiMeXQKCZYckjFdVUkqkuyPpNbzHFdQt7AmNY4cs9Lbm9fR8OWQLu2UBh0MKE6gphqnDzT2hhTbr6RcBQtN7Mh7BFydaqDfNDBkGqi0NCPq4bIFU6t/uL8IE8VBfugiMmtLlah4XSneOo0gw6gtlMsZawl3zuokYYesSNK1CNlyB8xrIx82lcpYHcwOSKu4cE6QdjAgcZe/TuUx4G1wv8P5qf6lPktbjiuYL4cw4Vx7sS9mgaGe8QQcqzl2yOOADHdBLlXbdmM8UEr1sxLcoxxzyKPYwJ7hxTyjXJDb6c4jCqm24l8EuU4erHsH2vPa1YXFvSMrwqDcZRUTk7xs3YG1cjpBsgNVdWFe0GbF7W5ftumjrV2JayIY0/3a7Ai5DlMkKex7BpXSj6BXeMAerEkdbv7V+S0HUdHikORklecueKz8/eayOAUSnQVyq24vgfrT/xB8tMMvxX19bToG/V6wpEm6XasXEEykwbHShdXiSVEF2gQL5NBPkOrbhQ1jq7zAFBbEUv8/9ZLJqZaSe5tarx95PoDDCWVWccJYD5O4TTNYKPvPgYdQG1VLGWjuHQ1ObHesmRbYtviYQzwEHmRTO61EkeleDuUeJgeiiPKTqenGtePkgsmVEeQU60n3zEswc4NncJKv2tDTmzKFJPkmeqEbReTsURwdruFUyEqFe/ms4ZBB1A7aizj5A/u33cpg7M9anw5rv8d6wauuC++xRXiG/VAfd2QiYK50p8vVzCjPtlJOxD4WCdPICWbIK+oarHNrmWWtb4PETYxXV6SwVd39CaQe81L9vQ3iimPpZBHMGwzQd5UzStb6qiL6/OScay1WxeHr+2rzqHB1XSzNo49YzdMcF7i/6sb+nmz8pIeUu05a0XuNS9ZYOW1+v3Q8sBPYkIhVDpmSDPcx4wja3QDppYeAwwyVbDSepvTIkg5wgudrf4j+xLZoIM9YtkVLpi5mHZpwTU9WPceq27U2ani24fDNj5ejp3H4/TjcViHWnT04Vt30HcNjSMHuMKF/QzbVWCzpxXtG8cEeVXVCss8Nfa8vKZ5XMBr7Pl64vAQ96UImlGhcs+wI64J8qbqIEeA3KLM0WKe95oDHDHPhMc9AtgDeSPWQThyqgnyiqoV6fHj4TJdoytrdl5a1htDaDvHA+3YIrefY9wRznHovxgLCtcEOWQzQT4VhyoOqxNz2in2+xdR8NS4wvK9/FUw6wo6Rw1pgvyocQwg9D8fyy4PDtf6jrV/F+W6T8S3OAqmf/PyE8D1vJgyN0Gg3bfoaewwKSco/E8z7eB2BHz3BS63+NsxVlDFdBPkuXEdHb2caoZ8VruN4TjS4obqNqy4fVsdR26YNysvqSJS1UTRcoAuoiLykjpG9cawmm0m5AkUKXt+NsTRN4XGoIOWGusGeQS517xkHeY5huKoFO+PlU6OGttE4ydU57GRnKbOfnOMA7EMqGxDTt51tzYesYtMizwoHHQwoUrM6IYQu8vLy8Tc5UY51/pu4Jv35HPF2OtB63oe2I6N8RG7d/uP/1PgN/+M9XsfGkdYVUIMurj8WPoZF8P+Md4+kaUPtDiNxXdeBn1CbSY805Vj6ffqY6pJ8qKqFE5QGHLPPZKgfoW/GvI4FEUXaWHN+Kqxcxw51QR5orolLNjG9mW2LT5GkMURZnrOM+PtqMbSwmgcXidWxguT4WqSU42QC6BWUC2tVSPI6epxVGusom7aBUxj87ykBGqMqW7AIPlNiQMIVWtmq2OF4bjxajdDEPbUQc3hMQIpcnYcofoYsXhMkB81jhTrna1d32r49sH6W3yLVfj4CTxa61LTX26uYPXruLh965qWIonrti2q2Qkd6z0iVQ3S/Ji7ccvRqmoff0dpXJOXdOHU9TBpGyC2RC7hWk89hU1u1hoP2UFp0EFXLeayVMks1gTykiJsHEaqA3YNtOOocW/zWcImxv3DCTBBPh2HGuCzFKkp8nFZXnJV6MZxRWFtcnNFMXYxE4fXHTWC3qBuSbWVH6RdMG3gsNauBuGLKBv8qNrb/VocNZYJclPz6staNcggKFnU0oJx4qPgCHezsy0a0I9Ubh0uB/9396qQ3Y+vxtW1a7+Y98NNjKmFKx+FGxz2TaFx5BYNujhyFAk+HlrvlSsmIiqo8r0kVx4+YwOVZ2sCVXF1Q/mI6MbRC+t6wo6RN2IOoX3AsyQHyUOeIbSVc7oJcqfKQ2g2QWGASWwmOfy1uKwOx5beaiykQ/Sr4ggMmAwJ0nSYb6Cn6upxexq/T11GTtciLyN9bJ9nqMURlvRZ+xp9pF6nsMl4Rxw9jklyF09mtfmmzhF/ajh62BPkk3HMqU82dDKWMraR7BJCB7s/WI8s9G1cRbNvFtBibfXmVehbOFzll2F9KljGWQtX0G8VF/hfGcOVnj1zFjhFMo4hL6nC1AKT0DJnyUtCxLXItfSljtUtnXXYxLhHOFfJ0dSrVaJ80EFBNcwOsnjE+gVygxTPcs9gmjs02DuwjG/QwUwc1MXOZEGZJterQtSo6dQXK3nMdde3/H3qOmJN5MZsw3V51KaFnKHHud1nCSHrtIeVIS1mJQIrw3HQwahqSD2MUfIYZsEPgs2bV9CKpVK+m+8cw9RrYqCNGbYIUDfooKk6yNHEHhzr4D0PhGAqx472mj8Knj5IuuYeu9VHwLpH4lv6ij6uW/7apUzbX6AIID7gh75ueN/u2Ooj4eZH2EN/CCQaxxgzxbFY7ttjuB9F7ns8GjZRJt1yE1zCGB+5NOmQlxDShbjZVr+ubEcsXleQL8a7IKcbJN85DmBVHECqGuXDjKSRTfUD5NVLCVOy45jQIv5f2TFWM6UvMDu/IXxMBqQLevthkHwojkAh0s0Nc7pcpwlHwLVE/pr/E9igdjQB8pIYHw8nJycuvR/KcQyiF/JVYZc4dJ1e5gBWb8MEeUkVvC6ZY4KbujP6imhe7wUM+2MsWgNoN6dRO9N91E3HRGheIiqVVTCkOsEXAXYV29J5M9Weu2J92ai1LqYWyPdcr8W3/2N9QxEur58i9JbtmlbAa8NxzlmbdZ1PWLUsj9OSNm7fllETLIzXEUMJeV/lJUVUVXK2UeS6HesZ8hVYRb9XTBgq7iZER80toQb5oIMJ1QXOILCzZEyFXFxSRaKWW2nJKGPN3mA8x3rxRbGR+GhxAdYDAxhQnQk11h0gzyAjnSazdjFy6zIfSkd/NnMNyK/JeRwhrFXzYUUjxtUnyGuq48466BN9bH4J6Q7ACeqdpLAa6X7YY8i4Jol76ml9+pDYtEflYDyjqoN0OQoORnyu9oeuWvrq4sOFSy1oU0vtBt8l3LwH627n79wDw0gGeQF9jQWRLjIsQNtwa7h/G72LK4C1oggXBNdHTWaYi/OqWmWwqEt+cWP/aWFVvDQ6Tkv57eBujlsP73qGQS2yLCPKPuLDmQbISzyEkGu9yY6YiiNEqDKg3gLNqxxSgT/U13RadYNgt7KfS6vNBHlLlXXYjfHlmmO2VY2kYnQo5V6XEhuSGJ96P1JgNfWYpA/TH7VzwRRdFQvXQsdITDdBXlDtWfNmr9G1C/KSIlxfKedC7C0HKELkXvMSIm3DpJ9pWBgjfkb1BhDSLOkJ8uk4ygZpdyugO+jAqfHQul8epIsBo7rhrdqXkK7y1ccwbTvsq0MrjuzEq+Jc2C0HCQK13KLAMUi7IDFA+6yNNa6tPgroaUy7HMCNebDmbx6vaWF5FbpZkHbZ+oaLbRiy3dzoDY7o4dXh1mK4BuAO5Yhg5K4J9hHYHO7Fg1p1A/bKlPKrD7qhhITHbWj8f2cLjty9R4F1Xw8jOltAftmFfni6Rey4FeDWYbJ4sU9X2BzsIYxPkZdYEbiVHwWLXsFiGjEjoLmU2/JZbao4CJ13EJcwpMkgXwV0RvRCiD5PlZww7VtDSjRBPqE6gpxqGzm/pkqH6RTyZtmLEEYW96CHKPH0uuwITL9kV+PxTaIhEgW06hJ4tYZ+XDVJPqh6Wxrlr/XFDi5R9cn50m3GNxhUBbCOGSTnCurXcKdSr75aII61sRTtwsIJ8glVhc5rE57b7PyGGCXXeyzOReyEU8/lVHANhFx7cQ6i0k9hFNWI1oQKm4pdXNVQTFFTZbvcWr8Jg3FUULWepi00lG2My7b5E6WK3pD5EXDtD9b2o0U6+SVNYVETkQoyW2VJFCDlkU5dShtgtT6zHGJI+zEYbEAUdVbA+w4QltAfCjYKDiOgHlePstQ2haZCKcJVNHWmoWx4IajMKaX7OSN8u4u8Woh9W/pbqs1kFYXKxXxcAlg2KZZ8WrIzCvQo0l7QyiyGbOwmaFQBYXFFJUJIp7JscY3tczBkw6I+hdDjkqggrTP9ksygoZ/3R0G5pGKSgmVaGV2kA10zVVm2tCZDUOVrw3QEvVKW6xRWv0i8TcFIjomU33zWZABezSXCc6Y01hepJCipmDhYnwZFVYTmFoPap1KBVGltRw9o0yRSiQUHpGzR8B0Z1PndPGAWyhRS41DWILWTtmp/AA3ysCqVDqjyMVW086DpuiQoqCgTMgGS7DgC4kwq4HgJZl9DdRwlv+EMd5BqaoTqoewE86yUDQdhVSolBOWF1iVICUMpoKfSd9hASpzkw6olsSCqH4Uz4sEdHTY1ZSOu9cEa7/q9efXmcHb+/nB29v7w4eLD4eP7i8Pl+w/4TCjfvf3w4ZJ6ePD220cpQ156Djp7iZ0JvrDnEvQLgU6YLwhiaoq0Az8Vhjc7Fzvnz3xzk6OLiWHtIPAPf+aHQJn5Q9r53CTGSV+WV7euBsVOkM4l67dQnI+wjHbY3KTSmwHnRI5iQkF2q3h/IkibG026OuuLTALdCaFPtAQZegmbJ3khBr/8NWTprxHRNsKReqRv/AmZ1mn9khZB3aTY+eTm/DmPPg49wtdGMV8QnAtsHDNa5mNBXKJvfSHVPga3gqsuLJ2O5zVBPXgg0KSt88ksjpqGL5Y1BDqxqN9QFj6ww5k7ajJpv1tTUWYCnY5E/sQGa5kctB7eUM4D6nTt9rGFvpri+FJhO5wOM2yZq1/iSoU2oWT+CgI9bC7tvMMhD4hRKijqp35eTKIYIOZLJK2XHf40BmaRkod7rSrKEkM7FnDhXy68PzRIPWmK64kT1AvZIrHPWKQ+FLCF5WRf8rLjUWMyn5IeFaUIRLgYH+qEy/kzBTFRnYKoTSCpr4LQDvTqhHtAismxjP2x82JC/+Rxadc3YT394Q9pHnHQOl3HXFkicRz1WNhGOeLhTA5c9biHDepEvF4mud9URC0SbaccMQaCH0D05bJTPeiEvjpiNi3RQUN/7nLgbFV8n6SS+mpJwmk3K0grd55uiewWEd5U2IteV9tEfxDosJEQK2yJ7Kqy6GCcYgKyZW7HeBEPfELfxUeRvzmRnRfL47D0ifrTMuQjf1VJ/QSCeuOWNPmlmGU8unRLIl8dkT8cYaaOAJRrAYusjiK7Gcn8QfBnbcNRuXFg37B/UGCi9bnIjsZJ3sT7RBbrGU+U6gt8PtQFLB85A+Qoz4c4L+/encuz4ofD+dmFpjGnrxE6u+tAvelY2gQP5TjiKyNP/syf/qmf/tEfefqn7t29c7iFz0F18fHw6PGzw+///f/u4b/4C//N4Xf/rn/98Kt/9Q9JsSzmYo6OP3t3djg/Pxcntw7nF+8PF/LQjSXjLnzcuk29zXDnCAMKD/E4gbggvpeH/A+Svnv39HDvHvwhKNXdCqURj/Al7T07Oz+8P784nJ6eHO4/uMcvcULX7tK+EOL4/fv3hzPxBdwRf7fFCc7XiaTRRkwu/yr1AO6cnkpfCV/aN0LBfsQ5k3ZiblBFdnekT+F7K8wlwoUvvDgDfye3bx9O75weTtAMtO0I32p6IePjAi8Aua5CG/HvRRib/LcGB/QvzvEWqPlHjouzd+8P72S8oL3379/VucCxIoG4WBRRpoqWFi6G787eSVs/Hk6lM0+lHzFW0L7bJ3jHfsyHh1PnGENG/ngBdHj7FvP9gmPj7j05fzxv2raJIdkFuN6ff+B4wbw/Ob3NMYNzBZ+6fi0OTySPtcCA+BA31wvB6Z0Tno/LD+XzjAsGxqXe8IqO/KFNsMOcn5lvC2IbyyEC+OCcw5yQ+Y4XLDEf7t+7u4zNNS4LQLuxLuuNE9qq4/SOjMuT0TEyGgv4xZ/2vZw/GSvwi/X5nrQt7cfpJoYGbA56U+fBucy5c5nvp9Im+MP4hwHailMau14fB3yiP7luCq/1Ic7b6d3ZsVKOg+3SpvE6h7ZhLGMtuYtrnZRzznEerAetxQ+uD/BDn1KIdqEfcW29LYumC6WNwVB03OMuwfpR/AoePLyn8zYhmm5hYIB2oFE4PxfSxrdyQ3cp/YixeO++u2eooh4H+h1tqAHj/0x8oU8x/mxdxtrFdXmqUeU4ljFyS64BZ7zuAA8e3j3ckbWE4wPaU74aEF+I+8PF5eGtu75hbeR6LNVIh9fVIgZjQf/ZuYEfAGul3px/5P3JA7m23hJ/OMfTTawYcO1n4sBrOK51uLZgvGCewy5uY0w0Ewd8ca2UNOYB3rySVYTj8tHD+4cLWT/HkXtGCc4J7oMAaxseaLQfL/U6znt10Zd2Yq5PNaIIJcAePvF8gDmO84lrOJyhL3FtxcrpenzBGv8gETtc3zHP4RfN5bVO/N3DOsZ7lUlUY5F7Rl7ftB/RrpPbwi/6mA+4X4kRE802EXMd11PMPTRMX5DB+b3N63h7HYuBWMN7pZIlxyYciJzLPRiuqzhvj9zasljjOqH3WnjeO5FnjVMRHWvK/E6eEb/++vnhzdt3h1/87//e4eXLN4c//L/83Yd/+A9+Qe4nX1OnBzwTffXl14d/8Mv/4md/7s/+/M9IEQY1BI6wQOAYChCmM6Rn6MrBPpL43IGdxo4LQna1BKow2Exvs9gWlUXupQyS6GwUvclW3sWZ1Vva/OJoYjorhX4Ulg/rffmgnMugZDrdUIYJFjoEMB8C+y0iO+VCX9KXOrM6XSDCvg5F69aLcMCX8400dlbvHwDccYvIjkc+vDhwWZGs0Ee68uckLMtFdpRSHUQqddP7DmSlXP1Zvw6LbS6vdEtehcVsF/pM26WCXay7TXQ8kBgudel0/qJ38pxcuPVGdhQ89OCGwurxohguSpYvSY6y3j6ijcFG4MKY6ewjPE/qJTpyThT09xM4MY9IlnQ2CFqBP+b13UIUcEM55qLTZblL7yOk5ptaOAJSGtSvF45vOzeyARj+CtNDCr4tv1aUx7mxeyEHqed+Dz+5yG7xS6Dtx/FF8V6QoiOZG0FfTwgezqN8kObmjilUB2vnOr9FkQ3LB56JcP6kSLhlzAj/9HWgJYifrVjAf8PEScNhR39whGN4XwA3/kUXV2fXieOIugKsjNegvXxik6Ps6IMtkw7FES90aVWgPyGy41Ff/CvU80wGeVcU6uwi3FLQEQ8yC3KbNWK0miK0DPXwovmi7VoBfwCfL+luFYw5XgTwQgRGiM4DqfIo2mWCb+SO166ayA5/UTuRT+c4xiqf97ChzN0YWj0Y9MjkjcH+D9ZubRoFXwyRHV/9tHyEScINSD0tscgZO+JJa1Hn37K4b38cs3et/6x9yKNo5hWwHmRaccvQnWz7tpxN8pS4GdmRn1QBH9oUlkVtrDY4Qk8rdrFo2zmcwlhI/pSBf9rHXmjEiqrBpmRw1wA/TtbyLIijiXMG14viHBfMqL5ssA5befaKIyGapm0Y2PVpbGTmcfRiydYxDBRmtWzEa47Ys2eKJvFSH8FMK9WjMIowfl0aw5IBTMQRqcINhIUWzYIJWkVksGQwv/UuRtvla6rNjD0jF5cssDVDIQmmC8RuAeW1p1BdRuzZ55aiNmLzDZDRLzw6B5TQaHnjPNIeM+ihxCW2/gZdB6jHKK3HtMGCaA1IiJCboV7WrAW0X3aDiD3HuTITZ0LSj/sg9KbzTf3E6yfTpcBQVipvIuV2e7gN2riCdgxdvVgBuelYCLNcZ12yrTO5fmMfIqGaOJ+RkaSZrRMRy1lYj3v39/tk67W+Y22dwaPs9HqAj4zoZFGx8qVvkY919hB8hMqlnR+/zmKLdLcJYmf80vtM30YadUEMThBEWqZ6JmldW9AaXsBCXvreX/Ss2V4AvzhKQUl/jeDjRZCsztp0Wz/im9VT5vrRfCkfzp20Q84hBWnZtG7+vDQFm+sz9B378KOViUTnr++bYy4pS2WpV78+jdMnCeuDpa4hQ+MLXGgYHMif9emoj9XifDh/nIu+LpaRfotFYw/HjJRQct0dhT4At4AJ6JX1dtxLwKcONF3S2VuSMS7uORfDMieyy8qagi3I2/mmEzQTSXVGqY8JVJfKyxKvY/Dk3jtw9Si09FqxWMN4CbkWYNMy3zSX3yLCwTbAieR9WsE8xOuvF23XstbLbnnH302D1MZEdllZU7CFeawdcOP60T+gOUS6kbTqFjEgzaFHb8ibvUvb2pXGNyF+fATrIIB2Gdhe8+l0tgp8nrijlik3mso1GX539hdMYxGMfz9UAp0wpgkpnAP+CxXmOPsWXrw3FSm3Mbz41FhWSXIOzR2ykd4eAl8ufknpO4/0pe2SRKy/QZRO0mwMdji6ehS4Y2izRfz5oBtJK7v6lUaynbJP7YYEW1K2+HMby9ksr5NLq25O0BrXNO5YUtAbFdkVynS+EXTk/Az0o+xcGgZW5gh0d+2QJfL6gc/N+94NgBIrDWvRdQgcx+Qath08QXKyNKeQDE/iDvA05CwR24Bz5V3HvfoSlk5LWrovQG3N0IO63vGcuVsZlxbx3G7y+VwPfQ0fPHgL6iiCxxGmtfD8VSe+A6pwrcig8ZtUHATFwy3th+TB2Cb0d0HQjJZvxqbJIfhztRJjtmlEvQgT1tlGBQCTsuUtXeoGMRyHsKbEkl9Mc6Ih2hBmwEZIy4LJziKI7Ky4vs7kcbRiIa8miUgXA1P+Yv5RyDXFpXKY1wZzL/BJsN8a7qroxtEOcnGZE7UtC4gMgsZsIyqax7NLxyNuvIFQ36fX9K1Yh2b0GIxrI9exrjHo5oD6UvAVwC70R1+8Gw1KjW+CdyQO8xD5BwI7jW/GcQElcyEO+01VFsUsJiImmopKGyKyME/ZB+BDT2CNFERdWKvsbsw51j8KsdJ5el0mJ7mVWX0Eadk1H24s+AmE1wG2k/YxyQrayMBi94XayEHsF4udxRCMTZMdmGeR4MR5+2WnahFq5Yqs2BXQje6Yr2NEZzuu8cFapoEMGvyzO74Ay16tR7/ilS8MKHSx/dyZ624C0/uSBeBgwQbBBIEs/2lm0HBkKRE9fQVuh42NUn4SU5DWIoJ5V+crXb4osVpVloSDtM31Y1Rl6YrwFfmkLI9J2opyh49yIrFJirLLRj+kJ9i11reoMHc8WAblNVlUSoJD1lcBluJApyRAqbwmgEtH74aIG45PSbJ9TidvVyLeYtkAvsNj4kuRkTQmoiQX2Ngx3c4GjkDAqQICd1OHtOyQRpUB9qq3kwDixI8VV4a+5BpEPdklon2PaAqbq4830QadlKsrc+gAPlIr/yKo06Sl2yK71BabS/NcsVCjKm6o8xyhOI6CmArgDtqv7mgZ72NkE8JyLMqT/v4lKwQsjkR2gUxvziebEUCKKJpALRtIN+FxEVdoIoWljeVKpWqC3LdsnosFw8I+ZQYIeFyZGyGStfWEWvEGDrOLxBtEgoMiaYmr0Nv0FZv4jGNRPm0FIMyS4JgIXEOVCl5kF8jsxj/YwT4/WU3R2C3PAi/lzUAD3zhzC1OmWS07iuXHJPJiHAZHzva6I0tcAK5U6802Eip5seIlD7ulE62KjlHsFmvnpb+RT0V2gfBPIGPFrfVabL61ADpLmYCqKzZwOXGOWG6k8GBeOHqZkRRUmKVjZ7tIdzMd2joPcjBfS0zIdASQI9VZFmREws1F7AVFKFVxG2ycGIeKV8xE+WSPvBxZLDtmCXoj4IN/VO9sQpLHASGRigHlvsDmnjvSmdQ5md6cT7AzDcj4tFbZkfdhVKqJ7BLpbRHgyDvjn2qAR+mWQicWe1EAH4Mkwe3qWE1/qog699/UutGnE9nAY6GRU4rsHo7v8IvYl9DGL4IY1I/C0u5YUt+AHh3qTcfSJvamMT6YvnwruH2D9gCePfv88Ef/3T9x+Pm/9NcPP/E7fvzwq3/VD8tDNRoqcvnx8Pr1a37bGzoW35yNb4AD8K2NTx491E4VVeuiMtq1Bpyk8/P3/HY8/AM+v3lZjg8f3j88evjgcMKvmN4P+MIADCJ86dGLl2jn2QHfqP706aPDnTv67a/cBvuyB9CgH1+/eXd49fotuwXfQI5vbsQ3U965Y99mrQPWbPQUA9aPyI/06fJNqfwGSiGllRzxrZT4Jsz9cIvn7eWrN4c3b874DecPpW34dkgIXrhZutEnVsG6BOMD41FOI8vQt+i/x48e8NsyrQ/LkAVCAoKNoh0TFxYRtAHn7/nz13yh55mMlYcP7vOVfnw81t7FWIvQHPHhC7qev3il39R955TffomP1mPMcLygDUNjoQ58QYz1x1dfv5Q5/47fevnZsyfsR37TrdSFsSnWtxV8b9+943jBF2NgLN6V9uEbdTFW+A2tBX588RNeAKwBX+THb/CkvQJjAj6wjqEf8bFGfDkb2O/du6ffPps3rtBeQ6/d+m3l8IHj6zdv+e3n+Ab5Z08esU9TzK4xNmzRFrQJ8wD+ABzxDaaYf/aNsH6YC7ynOZcE5sB7fkncJf2+lnUMX9T0+MnDw2NZoxFPjrKjkThsfmIevHgha7SsZbi+PRV//JZiaZx+LB3KIpP9CJiFdRF8vpWxgusBgD7kzYIIv41cjkDZ1bh/9Bs43r49lzn+Wtboi8OTxw8Pj2T9Qj9SGmO9D40F7cG1G99w66Y6y3CNgy+0zXWzh2/FeHMc8DN4+EUP/VIlfDvxWxmbuI5+9tljmWv3Ml8t9OKADwjmD65zWCvxRYaPpR+fPHlAvzhfOi6nGxNgCRrjDW188eo1v6kb9yUYI/CDtQvftN6ez+04zBRrBs4R9LFO4h4FQD8+vH+fabRrdu2IEdpqP+Ie7GsZj/glA7RLf2VG7vlkfT49ses4etZhlXtnJOfuvYx79O6H9zLHpZ34Bu0Hcn/yFGslv+kZtWgn1TPMxKH2+qVomHO4JsDHE1lP+E3r0p+nsnayjXQ7QOpgmnY95viXc4h1Cvcqr169pQ588Z7BcZddLIU4HzgPZSwdwraJGfrvq69f8VvIH8g14MljneM6D9xaOYXFACm4QRsxAnAdwP0Q5jnaw/Eqx7syD5ZfidBxtQ3Ko7+g8J7zD88IuC5g/mHdRB+VxofBR9AJBRwIF/fOOGf8JQreb+kzAfxwrPSIKijFgbGC82W/XMJvCJf2wRfuZ3E/E7Yt7k6ds/UxEkIHCbjRhziPuIbjnh1j/4svnhzu373r+kDnHL8gT6zuP3iAjzbLoiOCaclfYBGFy4vDi+9/xWvM3/iFX5J16s3hj/7kv3n4hV/4q9J/L0XH4BrgDmH74eOrr74+/ON/9v2f/Zmf+4u7fCt41EUFoN50LG2Cqy6OaOb6B+uf+g8PP//zf+PwO39CHqx/zQ9LqcQqE1B6/vD29Ru58L/liedFUm42QK2Lw73kBCeoNrkMqOMGEZMFEwg3NhhgmDTPnj7kzWIZfUclDT5YS7vg76uvXsrF660sRHcPX3z2VBYFfYAp3yiuBwYsLpK4AUBQuIDck0mKhQ8P2ZxAEhcnkbhm//abV4bYYsC+kgclPFjbTQj4cGOKxZ15j76jmgbGG/tRFvRX0j4sPI8eyc2vtOf0zm15aNIx2Rwvg+CCJn+vcfMri7o+GEps0hZcFJ8+e8SFnW0L/fWbtyCJ0/oON7rP5Qbn+18+5wsyX3zxlHMBbdOL1w4NdAAnzt/3ZWyey9zDzy7cv683+VhEbZ4jrjGvZS3Yow9xbv7F958fXsnCiAvJd6Rt/Ok5KecFecTLWCAc569evj18KQ/ymOO44eZPnpzipzPu8AZulCsFTrsBbUIf4UKCF7PwsyBoL3yC/6FcLB4/cjc5iV0TrXrhwfqlF/4L/vwEbqywXn7x+VO9AEoM5o4xurSi5zxo4y383Ik84MpcwIuQWM9wxPl7LDdU+HmvGeSe4xLww9+HS73BQdvwIP9MbvbxogHGSYhuP1YAMzTR2ol58OVXLw4v5Rw+lLHy+edPeKOD+XgbN8Ki432t9El8xP8myliRawEEUdwTf1jH+GKhpMMXbZpoxSHtQl8CuLH5/pcvZcy8P3z29DHXL/QjbvixnmC8AjHdYCNFDdcTXEvxgIt5zn6Vc4af9cILg/ZzKqPIPccluNacy/mCL9wvvJH7B3m8PXz3O8/kmpBec9YDXsHEtUs2PCR9T8bIuTzsfvbsMR9AMa9xw4g1M4oyb0Qd4sQi5lyVHeY27hneyg0p5hrWZZwrzG2sZfzE30gzG3Ggn3Du4O/r569k/L+SssvDd3/oGV/EQnn6oBTTNchTIFyJFy9U4T4P/YifwMGLgQ/uaXuwLqN9ZO1Q59V1A64n0i7cP3z9XOaBjB284IP7MPTtiL8aUjP2qZvj38d6IusXXgzBWLknDxQ4h+pTNhiv8GvDG+MSL5bhHPLFs5dyzyf4/NkT3jOka2UVrRiCMYa2YUzgAe1733vO+Y5r2zNZT/DiONeT4to10UiohuNafKIP8WI8+g5vuGEM4V4F1zsZOCIjEwHoxSH9ef5BrqV4LsBPTOI5AS+U3z58Lufvjsy7OLiVAIW04VLGP95AQX/yBTN5JgAwv0/D6+qKMRJDCKQfz+V84ZqK6ynahnsU3H89lWcfufgsTWv5a9WFXSP9h2sArkF4wRrPJDh/P/JDXxzu4LwBEZdkZF7woZqPmwAUhPTi/PBaHorxYvRf/5u/xPHwR7IHa+c8jAFwPo7xYD04u64QPlSNG223m2q8P6Z53ye7g+6xOkEEXODouYZ+JHWNY7ViBYI2R2GtCVFs7JwRoE06cLm1N/Qd9TTsLIXM1qRdEfZVAJaU+hDoN29BIWa6ZMKJA2ijvr4GJCFVkGuU7MK8tmqibf0gChB+neS7IGbqtSAMuNQbFTRUc1+4mRNls5F0ahrnTbGB1ImoF6bDNHLPJdKOo53iMIRzy9Ksl53qJQ6RTYqG4G2CzsW49Fk9jzyXI2jFEbjwEN1QHaMk9BVTIReXzKMURB+553IcITvbguPWkAOkVMirT+033DRiK7aSwWiyilJ9WkZybZutYT3aCFDuGKDPOO4GHlBijQFyQ6CGJFqCuZZf18b4cs8Fu+zEjHHPII2j5cGdxXGDHqR9NNfOtN2SHuWG3mwcQr9cUkvnMcQEeaoq+aVIU5bX/lxq+5jVV2h3ttq3Dpx3lva7AlBeqxuCEmg7sAshdTNtm4iDqpvjHoHTK6mjbFMMddy8B2ui0tqZ8Ts91nUqmpleUFSq8ewA3jvhhTWeCVmCkNfM1YITaOm0JbUC6Lewz9gmlzbs3KVGb+/EGPiuQcn/TQeakfZRoSxVOTbgz3fldCzQCLSSbApWy/n0c1GL26CRJnuAmrYFo1X9bIYba+GYIy3jkl3gBNUmS2YiiIJqWtTLG1Ae1+UlBoYpO51bjH5XjMZRAuPCUbObEa1jIbyDiqfxkAcRNmyCvKhqMUslaMlrZXWAKqbLS0Iscza36ntrI2fMS0KwiUjkquuR8GjWWiY5FGCOaEGOWhzOtASwkU92yuvY3bqCnJbUGAroqGq1mwmpLvJBWZIV5CU9qMWyN7DtE+tN7FX5DNZ31fm9I4oekkJ+ysAWrxCT4cHcaJZLCRIuw4NVBOU9lFTpxCXtiJ2MxeAy53XqmIgjBR3ZWVzJEaESi7QB3xyfwp+ybhsH4XhwMEodpa5Pa02slXfhPIm9zS87l4Q/kVToA+qDsUyoNtBicHXbnUzjWh+ss/NU6ICo6KMOApQdp690ACMwPuwGAUaDLUOzkuhrCKDUdnQ00Cv9uxDCMML0GnChjc9Y+QLZd1TT0DHBpUELDMcZKOuwph9L8Sdlx2qi8sbsaELLH+r68agGhkB/uK/pNEE/CNcWNzYH9GcRjnl9gUDyQXNQG7pFlVanNQ10VO1iaeS9G9OcrhdHbNHTHkXMCuzFPI9weExFAeXVYSeGLrucvQnyVPWjfbptHXLPOVeRncFrDfu0qDQOmK+m2GRcByh1jumZ4rxnqoJSHGJam6ZcrzThxyVUcQxFEeeaKKjmlqmC5JemRsjpcrYe1CKwq/RJC+U4sBZb2iFX3BULde6E9yw8mRBXGAJlpfISrI8CfU26e6NiH46SC0qqAWdYrWl33RsC9AZ0A5VwrunzgcOoyypCJ+4YYalnarO/AGwSdkrK7nP8TTeB3jickbirm1rNBLmjrcGaiONRMRHynrjWB+ujY+qsHf0UXyu+2a1ToI34H5tvLq5plViBfqSdlZcY0Wlgo/leGL2vyMOdaEBLNSyfoFvQIs8xfB81gDwORVRumdRvmt+MlYQ7xgGqmC4vqSJRLVoOUgGxapGNmKBchYw/LOg5P3ZwwIiPneOI6ZAbdHBT4ghhJjyusBfkVmM8G1xOYNDBUeMA+UQcoWrNbJAux5zhajddgFmk5iAtP0YgRc6OI1TPxDKlP0k+qtrTa9ZXKvfyvQI368HaPxR9ig9H/Zg/6Ue+Kwv+2368kVix+MBkzuwIKxxwJNpRpO9U95CHu6IBzkTf31phL8gtC1w+m5TviILXcWwyHsEg+VAcsUJLPafrkjew3rYcR1hS466Vr0PqdQqbjFP495QVTA6Sj8Th6/ucOV3fhhhUG8VoHDu7zTAaRxG58fVgNg6vO2o0QV5STcvC/AS1Kk8ZBFhrV4PwhZQtetTt7X4tjhrHRENNzasvK+Qgg0NFe47kSvDNfsca+KSfwr7Ft/j0MbLuHX1thIMBJ8eIQ79d2WUGkYebl1wVcq9JyfWENYc1MYY2SBc4tKhSWUJXNa9sqcd1XXKCGoGqzxvC9CByEy3pjnvUr/A3iyEXq+JYjPANzIrSTQfqBh30VKP6PmesERmvxhqGZhxM9ln7Gn0knuewRwB7YFMjepggN7WbEMuVYSCeo4c86GBF982pH5V8HVa0eW988x+srxT9p/ib9Jw/HcuVBf9p9eM0Psngt61UN2CtUwwFsX+kdsrXPGDHQEmLROomfYyg57WJTcY7Yq84qidxgrygGhYt6T4nNGKtvs0xkMXRCyOsz4x3wOxkA2bjCHTT/0KK3rn2mCA31YrJBBN1Y/0Z6/1QjqMXy3FiXc06EnIFY2blkVPEqKLpTcUN5QkDUZ20mMAK1uMEQgxR79IZLYIJ8mYsW4Nsku+AMe7x/+U/Pn4wHqx7DzKf9FPatwhxc6bW/riutu3pt8z1TT5rFUw0Gaq5+vX02RLLCv9bQ+7aDzqAWk91dawj5A4l1Sg/yOMQa5fIrwZVryPhHDXkiT4ZUg0Uopu63DAuQS7XKcFrFdUrHA3quAq5hjKR1vf0x5B7nuDdJ4QIqyjzRkygZzhBPhkHv8RsChPkR0WtoVcTX9tLo7YWdhM1g7R8knxIdYIvwspY1roDJm0nI1yNG/Ng/f78wqU+dXzDn9KvrHl9R6kGftz+k8E3fJi0cFWLWwvqvxDFkQPb8jUSeWgoqQV85IasRSvkSZSoJt7r2RZHYGtxxHQT5F3Vca5yHOP2NwJHD3mCvKFqVaNjDlqx5phdjrV2inIc2zjXYrXXY4W8hnO3OLRRMd0EeaoqeRaF5XLdUQ+pcg9rbI6FThxh9Z5hZzyTxBvioGnTHpWDDiZU12El+VFjiuktrcf9Hd+QB2s0LG5qCaxZ+0DyA/wg803HD/Sp9dNFEvWpsyv2cnNF4d4sbGw0zHOKQdJQbYc4wmMRqKwptOo2Y4K8p8q6UKHNG9ci19YvIbKYNydyzxWilfxXgrwRm5D3xyB5RXXtdWd1HBV460ma3HNOUKSc9NNDRmcFI352jAVUOd2gg7JxFao66m2CvKfq6ngYpIxRd9CkW+WrDUYyyruX/608DFqTPZjanMsJ7UC1aDXnOAGMGwSbuA0BSYevVL1LCBXczI+CH7PFV4Jv+KPelTWv7yjUuEH/YjGGY/TjJz93fkAg5+n27fXLb36aUTJy8gOdEfUWUnufnyDeGoOgTrFnHONc0Iy185IUPfZefQ2zcXhMqI5gE9Ua48xGC7CPqybIE9UJywzlONqMWlvSadv1EFsjN8G3zXUdM7yTIWco2MZFE+Rb4kgAqjyOMQfZpyh2v9cI+cdiOja6EaFw51BjygnylurmGOOo1mDqk19N1GKJy3wuVa1WtFDhrmCGeRQ348F6VeetwJU9EH6L68Dpyc18nejKgWl05Kl09dixQTekby79vy6sC6h2mtMyyxe9FAuvGIhhJo6Oblw9QT6hOoKcbgv5ets8jjoyvS0h74nBRqxr5yA5MKGqaCvndFPkuyHzGhZUQvLFRw55mB6Ku8UiRBHXBHlX1VVO0MUYNCRyX/u9AQGilCz0t5ujBlb4gMkOoZUpJsgHVAeZKpiIxbDNYQN7Eec8LeZhrzu3+wY8iZSedndu5bVg21P8/BdMzGAH7it7kWLCUfq1rJ8CVoc8MEc+iWmUBtkKGnXHb9RVdtseNzkjFKpTeR36GA1ew7kqDjOKjZHrlVTh1Qb1O9gexz5YTTcR8jA83yR5U1UrR9lyz3lJFaNOBCOqq+OIIDZrzByaXtOKUr5qvA+G6feII+CI6ZAbdDCoOsKWUw2SR5jV3w56DN2uCbuEIkda2HG0Mo4xM2gNOphQXYejkk+g1NBKbCVVj2oFYW9YtLVizOiOYNcH6y3PNWwYdtZCS1t+LwzGeN2PaPt9FONbfOMwM9GOMYeuHVfQoCO5OFbkU7wlZZTtHNxCN0HeU/V1TjHQLZnlZSWtMZgljrMsuU2DYZZ8AjXqodhQPBWbKQdGVfsJ8pbqIEWI3GQFSYqVccRm9cjq9PWaUbQYuuxQ2BLC9vAVo3FkOlJQsMuLRsgdTDU9EhM8AmjHFnnJApTrvUJNY1/U48hqjhXQLC/0jxULMUF+9DgmHWDorDC7Llx+vDlfXnzzPjvLEyk7ihalON5D797Mk3yu3R+vY4CsafrxTkSCMUdX+Tt2uzZ9lgxjxCWHcXVdc0VAg47cqCtwcSxkYY+2Y0V7x02gOag9odpDTjVG3tXoU2RYE4fHCn81LFSWykuqGIkj1SmsWcibLMhLquioapXsB+hyqgGjIyGPYzaWnWL3NHlEXUyGUFV3FXkEgw4mVHvIqSbIA7XMYoLGkKv3SyZdTGGMO9FCdq+gtvLsFUcREw09ahxALZZC2dFjEdBH4ij1W4zDCj8Wv6umaHKFuFkP1mFvSPponXNlD4Qr4Np9tLYXwI+dX6XDbyqufFxNnrSrHlg7oh72FTToE+mzUpgfL1cED5NJs9ZrWnnVBHmiWrMcYYROrDditT/KcQzGMqF6VAzEUa0uVORFHfIQDdUJFgL6i02cu0rkniuxWFFaVVDdjFlO6B8jDo8J8rWqBTsUxcUT5DtiNI6w9HifhEx5LT/gb3VILcPQ/6CDCdUYo0arHThssU1R4AqKrvJWVt2ub5u9obYt5vX+S7hx71hz4qOjpJfsE69Lk/Fu7r4dUMaew+oqh+h6rO7VK2te39HV9fQRPK2iXBnH9Mk+7pzrsg8pHDfGPV0cOdIIt27rGDnhF/tNjpc1bY7W54Ugp8pLqnCqkXZiipaNti42deQJ8hKHasU8Sp6H6XeLI+21SeJSI1IMUuZUI+QOkeqgTQMxQ0QeYbun/eFj2hzcTq0DzQgVdULlslFcGup3UFKdXBJDrI5jZ8Se0zg6MaXq14WtcQTnsUwz4WBrLF1sIN81rnpDi6W7+gZdSrjWAexEdo5vC3Z/sN704CuT4xaepinht+bGoM5W7ECxP7TdeAf5uOHF50gHuL5ocSWvW3zTcSPHVgI95XW4Os7ngl7LdAYcbxQde+pOR+Q81ll5mLmLo4g1Lpo2awjn8eED1tLQ14TfHUMEVUy3nXzNdCvHUYple3w95B6WkqZ3VK4JL7IJMln5BPmQaqpUNso9D5HvjnIcA7EEKgPax8VgyDlaRmHdBPmgKtSqqq4i16la5JhQ7aEcx3oHW24dql7dhbV5b74+5EEMOoDamlhKNuhM4/P1E+QF1QnrDqKgYvBc4ahZg89WzNYBnaSjjvddbpxkzwKW3tV3DKVOHbh8y+8RY1qLG/eOdYQtq8yNwmBDbskIEVV7l+l4CPhdctO/dR87XI+6oxs4t+ZxZf0YYKDjsOCaYqy+T6+Df2GSVIO27xEafa0QkYUkutaRwQA653WGal9MNGRAtVRdM4nLB8gb4PgR8zUMuWfL9dhcfU9tBmu59owhA8gHHUyq9hDrTJALxjX7yD032HdyHL55kPpf5WKnuMpII2xgSHX8QhhTrYhDZLn6DNoWkFtWuDoufPXKUGBWMrUyPVbIa8bXgSyOxpiYjnmioV7NErndttu2hM9l4xdBcp+7wfxx5+7EojImFZbG0aQL1zslniqGyT3Gtee51+DaH6wvP1xeQTMr2DYjNqLkHGUi0iHHe8964dV+39mPa8IQ9nQdLUTfYgrTXXf1fR0OlTHvEzGSHA9neovF7MjYnHBxZT0WOmo4javWNWS5IV0HWOdx9Dm3+i0hj8Mwv0jtsnbPNhH6q7pFYq3YxcUT5AOq9sG0HkCVx9FyYHWJTstkEDFFTpiVuAI2c9K/v7Fu2ZnKgCoBha7SHGK6PckTrsb1HTV5HHX9ccxxzMbBmnr1JvhPfhrED7sw8Fd1vUNMdYokiBYiVZfomg5yEzO6CTaY5gBZTsgSX5XXHx/euS5ipfW6G9aWuOdsTbtuFdZsiauPa32w9k2ThJ/0FBS4dA1Q2SqXS1p3bZjaOrkV51sNlAGM+kh/B1GXLoN1F5ssvrEsKsMS9COk1qwUmKeh3Zik/ai4XXuXf017moLzoufGnKflaX8Mi9k56rCuCtfsUHeVwHcgCEBv7iAJWLzT+BQqfKujjb0Irt4lM1t8L5dJWqcSnBMnC5bMLRlTEgE/KcIxicLApilhv5XqZaf9WACKI926DMdDVd33YBpqm/dVVZK2LtAMyi5lF+q0JD+Hue0oUrsZCceTdY72ZQ1eKRoDM20PpYqkrmTrpTkWFwE45zTFvdToXhTsfFh/qB3aNd62Fkr6LYnjgBTicNwGnLslZpPEZlIsDouFTiEZlkJvP3huInEcgJW5HctwxHnUxVOujdicXlUG4kD7ABsZGYTA+jPsj+F+thiceLAprk0F72Ja5hOJ44B04nB8ObTU6oq2DanHITsHzDy0UUuWcoK6W8XOg2QEuLbhHkmvca5fM5tAwvNTqi+IR5gWIEsxvTDj8w3B+IAg7aEZaaHba35Z02KwH1Q1EdkNxgG1FOxjnnBktors7FOr1gimdaywDAJd65PNfmUnQnf0cVuKJYc67OCUlZotykgcM8jsZWfpFOLXNYG4c+fU6aXKLh8VI5Pq7YNrfbC285XB2ltqc9VoElP96ZzufA6a7d8dizd27V4+ZniO0a6UM+xUpPf2Sf4jNCSkRLrlQmIIm3kMFN0nha0QZ2AX/xmkFsib5HCl0mml+t36shaE5OkDu5XOSnGXEOp1bUSBN4CadIhzVVDF3dDstJjEnl2u1Wf7uC3CqGPXWloMZ+V5NdCcu1aj7PZxAFA02QEx1XpiWuHmEQfu5xB7jnNAKefLcvVtABca0T1vCbbGUbDHI5o9pg3DeLpmY8wx1RCxYnQgDNKti6Oss2VpM88qFSLfdqk3ZUPFZASMO7Vnma3ZWjSEEtcGxHQTxGZoJi6NtobnKUh66As1LTiyG4PkBYJWaDuEDnNdxhKy0bkJ7BCHokayltzZmfkuMbZx7e9Y46ZaPwwu0x0n1b1ioyI7/LkLMeGSrEoF5aMiu9AOCZZrjik4YxnrZJPMqKhhKrLDnx6YwHtlzFmzWQ9fc/56ouROBNrXLisK/L9uHLlp+ZDILhJfhnchpW0oSIFXTalounVZHIUiO5fmgukVfTFcuHchtXo3AbuRJkAJi6EiCR03rrwnsmvJbdnxXXn5U4Bb+fkao9SH+qgI86uE7BCF+dN2yUadgshuTsAlCX4awW5BnI8VfGqUit54ar3zJ/ArC8qg6OpQPSPOdBEtIqf50pIATsnrW7omZhKWpcJ6GSucf5jnUuDWFowhlCFD3WRuLA4gzshJqLeI8bljALecrJLIrztn6gvtwjyQwIO5QFXUW7omspsVt6NwyZS89qN2nm+n8XvthsguFVTwIBnLA77MZfiIE5wbs2+K8Tihne6cCB95pT1YNeUIO/a1S5ssNs4uyId6XqSKCVWhaD8io+3yuhPiyazMxjI2SWifuXPGMaRlkiFwKIrshoU+4QXQPXqSQLkMDlGJbUJBXU1kVxSpWxKA84+dU/K6AwI7po0iogK340OpO2o/MuX0YoHeImNjBMLOEjBtYL35dEVIDgj1vSxx8LxBJIty6nNTWNpzsSwQlE0KIQnNmy9ck1DuApLxomMqEFTXRHY1WdYl7hQ4SiH9B360fMlXZVHNRRS0Xcj5WcC8r5OqUNQQgnMTj5MhkTYYlBM7PeLeTwtROSOFOBzskxQskt1SFWUWoGxKZOcEBw9Xx/Yh4w6Z1FDSTYStCtOuSgtYOC4tFPXceGG57EJ/hjDtEZ8r3usI4hexfGEMy7uj9u1+6LFZ2IClTTCscTyB/Jk//VM//at+9OmfwlvxpR/sLuHxk6eH3/d7/+jh5//KLxx+/Lf9psNv/J//WiHUhQ54//794fz8nP+HfSbHd+/OWf7s2SP+fAw6Y827XWV8FF8X/PbcDx8+HN6KL6QfPbx3ePzoAdu0lyeADxAi8PXy5ZvDmzdnh3v37hyePX2sH2dAP2B1ZBcPohWg0MDf2zfvDi9fvZWCj4cHD+6Jrzt8YLvL86Y3IlvaadHi3Ly/uDi8fXt2uOA3Eqt/4PHD+4d7d+8wrTXbYDd/X3718vDm7bvD6cnJ4aH4OJFzdvvkFts4NXE6/QicnZ3LGDk7XF7qxRFNQ/89fvzgcHoqU8JxbOlLAIvcx4/60hPG4Gs5d1+/eMWx+ezpo8MjGZvwz494JW28c3rKc7AG4LoQ2xcvXsvcu5DxcSLn7C5jOJX0HRHG5vTHsMRnKf/quRR89fWrw+vXb3j+nj17wvlQaxuAspn5bwzgeyvz7eWr14cPcv7QLrQPa8qpjBX9aapZgD2PBaXw8VbG5YXMdYSLXztA392/f/fw4P49xhO3QyPNW3xg33PduHAzJ1GyOviAvHr9Vta19/T19Mkjscfa0gfGMNamXve+f//h8O4M8wAfDUXbPnLePZR1k/NOdPRCpykcS+0qFyqsCm27uPgg/Xkpfi8Or2Utg98njx/qPJiZ4441swgK4A/Z9+LzucyDd7KW3WM/PpQxcsL5XrrWwabTbQm0TxA+fGINw/UAJHfvnTpftzkfSv7WgG0Th+9kDUPb0J9PHj3k+nVLfOiaKgEhsI04k2vpO7l+oz3oF5yzuzI2HskajfUZ4ybG/BgBUI11kfNMpgfa9lbGJvC5rCf35XqHdo9DHWZuXYFxIVpcC7BW4h7iifTh4yc6HvkCl4yTPQA/OCXov+dyz3D29vxwcopxgXX5Fucs+nUXfzxXGP+3ZJ18Q8F16DPpR9w3oG0mewFtOD/Ta877D7jm3DncvSv3JeLjjtwv6H2RQPpdIytgIJxQBeMe/7qBcYM2Yn15KO17grVS+rM/XpQtc1uIQ+ccw+c93yvxBx+PZf1C+9BOrJ0l25Pbut60r+dLn1zKubqQtRk+z87ey1r5lufqiaxduDfa87wR6CahRH9+/fwV749wbUPbcD3V+3WIqm8F+1GuNa9fy1opcw99h/GCPjqRPtW1EmtLYZysjAH3QxifuJ5/kPGJsYLzhTbeFX/tsaJOe7GYFnxhPKI/sf5j7OOc4b75jsyJbYj7hPdDuE+X9nzEtRXXWFlD78p90RNZx3A/hjmyF3CPoPcLOH9vD29enx1uyXXgO58/5fXV5gnixPUOc5PXQFnnCNz6SH9cyrg+f/fu8PVXzw+v5Zr5N/7m3+Gzxu/9t3/88A//wS9Im16pfid0zKmvv35++Mf/7Ps/+zM/9xd/Roo+OIElvOEYChCmM2TnOQHqTcfSJrjC47j+wfrx08O/83v+yOEv/ZW/efhtv/U3HX7sx36UJ5adKp17LpPz/cV76qLx7+UGEZ2OgcWJSvdjqPYAgYVaTrbckIIfJ/5cBjQm7l0ZyLi52XMhsgmIA9qLhQ/twyKLG2Drv67PdqMyoI1YbOEPpnfE34kMaJxGLEZYnHoYcakssvhI/124C5crUr/ycIDJqu1DVNuBiXrOfvzgLsQyDjFCZNG4zUW90bYVAWAR4kIUGMOHvkDRH/+jLq2HdLGRGw+5ccONKspwQ2U3G6grN1EZZgErzAO8wIQXtjBOTk4wD2SyS3+iT1VLUXQ9AJsLYHgriyQuJLgg3r93T/zI0iLEbJvTItY6C4B5gBft4J7tkXOGm2C0Czf7s0CEy1iI7XFDynkg/ck5j52oYP6dnq5YW0zd3CXgRUt84eYK6xjGKdcW3oC7uTDqEj4aunyQwTxw5xFHzj9p12256YfxZOvq/sSFXZDhFw/1WFvuyVzHOp3bxQXTcQhwTjH+38nagpsd9KO+wIT5JoyOtH0Ox+OAP7QL8wA45dqFsSnjFC9mzY6VCGYrHenOK87du3dyPbiUGym5Mb3DF7O0bUVXE+7tzKPf4AeAW5w/3JDinMGPC2UOJQM0S7gxz5DhHHd+8bB0KuMRNTFiopk4ON/lD23AdQcP8hiffKFO7hnAVu3HDPU4LGaWob9kXuNNBvQpxuGprMs4UjhexlqB87OsWQZnK/1ISBbXVbyxgaL78rCEuY1y3i9AvUIxC8SDF0XgD/Par8tSrusy2iaKqb8aOnHYWLnljmdyf4kX7XANx7V1eYEiJppunhkgbqZvHd7JgwDWZrQPD0toK8pxDlMHNo9KzU5UPdA23FvCBmMTL65CFw8uXCs3I/EMf3LA+MfY/CA+cX3DAyeuq1jAovvLWuCDsLGLdmG9BDXWFIx9HP1aOTJWBmNB2z7wmgNaHTMYm2gjzl/qalUTnZG+mSjzQHzyvgRtk3K8kIZ79T5i761YEDfOF6+t0ibMPa7R7vytaodHwdrxyx/PH+YBzhXXaL5xEFi5BO4Fca+Ee1BVwDqoL54+f/6CL2z+zV/4JT5Y/4Hf+9sPv/yPflEfrNG4DvTFoH0frPtPAMcGPnohwElFmOhwixeDN+tk6DsV1g9u3qgooBVyTdKngckgPwToN0QXSt2jiAkg1ENhmC9JgFJ1KgAHtCvBuqOuNT+ymW5L4AOLDzoSB18FyFHbbVsDZjcigPWjwIYJCv25rUmAUnVNcmh7lrbVt5ipLtxsQKI/LZ2hUV6raoAm0on+3oJQIsbAJHYq67fFOnRldbozLy4bZlaK8ZsoNMcujiu6cNE6hAQiQZUlra0ax+TmxsGyeU8uB9jRgBsRiNPRRF+AWjnmlkvF5S7pdv1tMadkBSrWbp+XA9YwXmSZS+EUnYxtsQUh/HxAQmuliHWLUixFxEqtDX/UMQeWt/SoFOEq9c9nseMBe/6Fm6qYZAUN8QzIo8jqQnAAmWZrU1MvSYHNBwUKLKmJsDYGShcZ21QbMCv8LQ+0mqcAlg7LMsRK4RaWMc2DlQMos7SLwaobonwptNI2lgg3b8+cOmtgLzvtd5QtkhX0xEF5XaHjZRJHwPurbarrJStIROBuPwnoqxibAelFxrbAwhKAHK3PvALgC5aDocDopbZhGPANDTq3UYG9iBaFNG0pIlaiTwgOuvNJ1rk+RRnFJyYkgHK6TJD25w5/3me6qbqXrKAhCbTIKkLF0F9ri610B9zSN4aY1tpIx2dqCJUWb8WNHaCqoRXteCPvxkxPiigrLjnN4xDG4utRzt2S1vJF13VSDld9Hbj2B2veruCChD+7geFHRpLe8h3r8l5XZIcNf9obkmOWAbGYBYTT7QkJTMoqhqydzobFE+LdNQTw+cB4rz60DQ7oj7w8mCsKTqG+ApdUpAJDL3UVpl3BkrQYZALi6qnVXfHueiLq1I/M1SePe25Ciu3AVy7hKYaWaARFQVBEUp5ItNGnWx5QzVLZy45jln8bN/gwHpAn4HcruHL1q8IyEyAt64j5zODKFx8+0RTbgCUX5D0P9miT5bVuaoO+iS9TSorbjF8vLqaj7yYznkBlRrwtsyTXKlcPaKmAqp2N8ah9KFJVENlRXF486UUXLxlY4SLTm3B7FxDZFOqDgA7y6sLZUFmFsIzKzIY/wL+744p83agQcWHoAyW6E6BpENcOHiiiHeWhMy7Om+btGKYdVK+xFeKASJUX6PCdMbVAgavDzsCCSKY34SM1zJl3LMhbPwJKr7B0WJYUjm8KjrmPkodInm5lZ3OShT0h4kK/CT82lvOAnYA+MD5R5PSYXsTMhoVQf3h/GkArdPm3lwNRYFqFrRAHRKrqAjAtHlyZt/VKjn9mEwLP40SKFcjz4ArQSB79zh8Uqg2Z2WjpHHs6Jpw/QKv7UiisbdZYejF1V87NqTi1OSE0Q18Oyqtl1mb9K2zQQ10iUtUX7ESZSQIDFCJJVM1u4FJKL1KskCMeIXl5cwXUcXVeiLDAcU9tC3wcAvjW5NLGphBxYWkzmIZlmBfnFgPFlcX1TGVpQFI8XjduwIP1cqTITo/60RHXX8sRm6TxYQi9jGrdVtHHPDzQI68+KPwIi97o6MVELyrjQtZM6EMU/I0uIAek+NGPQHdWapv5woaGwC1du+Ne4tvt8gAOKu7mHmnZLf3Uk7iNUVtRJ0rsR3Jjg69cf0aqG3zQX9QwitbLcVdRf/pQDVGor6UO1XXp1Yf+kEfC/GiZz8uR/SPHTUIujZ/nTkr4/CKCOYAyjVvqgy08R7Vx0RT4gjvdca9F2IU+lr5pCW2ZFssgz7bZ0W0okL0cnY75HhU1DewWbm6okMCtT22coo7rimSy/pgQ9W1p2eADhYDeAQhcOY+IsSHUNsm3yL+3gbaD84mS9HxlvnrieFRkk0IdhxApRDn0bms/ar0T0V9kfRywB6/vSkDKIYgp9tOTchyMVwrgR9QiWBbHWPKt7HMR9YcjE1KycDEvov3IbF0G42C9KQr0tRB8MgsCHfRvuU+GRexNlENf7EQdfGED/FyDiHYuSwwzcQBsKf6sQcyqAv9tgLmSz5LU4hAGKWA5N1fmyqFEPXXvJN/KPksC/2KBhOTBhx3XL8w3xiJplJVE1Z3kW9GnGPo2wdDB5h7KXFPnBLZelg2VPFIAl0Y5RNqOYxxj6dyMiON0IiUUbpKPfHQFY2CJoxiLFNKX6BnMF9rlbaw82Mo+a7Jw2fyya5xUE6yTDI6ZODWVfMv9LeLtcZRBQgvJWH+yfEYqsbBNrkz/NM+UtDWNq3tuuiK8lhE+TABfzmudriljMhKLtQgzzc02d0DpAsSlZbSgnebJHaXxApwCR0d3bUA/XC/Qcw7WGexuuSra/zKwzCpxkZQDdViwD5wXl9iTWdgkYDCGEu592+woCbtEr5Ea4If1rsupLzt+VHp3aKO9zwDLFJhDqR8hYPMfCwkO1oeA5uekDKmxylTJ5xHRujYWAV4Rska06jD6WMxecD4juHypaiusWXrEMqkewr3B/G+RBcixZ6Nyryu7sHwUPB3OcJnJx0CBW7IsicaKwrS3CODTYaHzlzwWTiAkU1gJxSWWWR1AT6Hq7AJ1lp07ZpfSqsgOx1VIDY00SA6L7Ep9wrJSud+lyA2spCaEJNS/L1GwXPqxFFwT0I9t9CzpRmesdnquiDcTGB8oxW4HkAubJLxbgGlGoxm3z0R2OI7CdLWdPkMxb0y5eeiqigL4vOyyPnGVGqNsLu92PFpqgVfysJIxkT0SugvACPIYq1C2EFYSCnbKHENv36UO9U7WIzQ2b1a2HPMSJ7Jb5d8Z+Vs7OxJLFFOCXQ1W5/wsD2qK2DTPTQl2TMsmaUrYQOadUhPQifWspCSAz4s7+nAFOGzDwrC0z9LWGtnrXy6yM7t1CNmWg5Kq/2GRXSsWrSorxKUNEgdqyC7U7FsdH9f6YI2PAz96cO/w8MFd/mM6vogJX2pl39DLV4Kx4WPDeLWCc1UnLL5gCDpeRGetIA71J93h+DFPceArL05nrdBPGCvEvwpEVxwNaJu++o32Sj3buF3AiSO+vAV+2ad8gUI2iY2vglmMFu8Kidut3EyzPfTGdp04f7NCP2k/OqEP9CNfSoQf9cG2USfvl1XiYrBXuyXlfCOPsQId+Ha6KyRrN/wJH0cKVg021I0XkZNbMl8KdjWxvmmKayt01Zn8MS91tK9zhG3pi7aBfShpLoriS8vQNvODo+TT8yGCL3gqladCDhzt/LmGSZLt1H4xfXA6of8x0XO12DItYq+qy0Gcydyjz8R2rdCPxhzy+XNHiH/ftq2iPpFexoW2z2D9GMaTSrEtkMhXeN70HGlfmjP0peiJHTmTPhiRzL8IynWsq4hTtpXtFX8cm1IUxqfxir2J4xkV6Fvb1BXS8Id69RP2S1uCOERK/ijwpU7om/NOyvEtxGF/eCn6Kov6AK/2mbYLLaM70UG9fuN5TYoxQCJfVqZc7EMInPAP58fx9fqjIpl/E56bZa7hhhJp9iNE6paxEcRrgvqOhP5snbS+5BEx4IjzZ7qZz1igG8UhkvrU+M0HV2a1k3wYUyYFf20JfAq/OFNfOOjgYbvTGG/L+a6OU0jR1yI2JuAHfchzyCdRbbfdp2R+K1KKgeXmMyhzTSR0vODagDrEBX3YLRL66Yn6cPOKjeOfCnxBx2LqymQcwq9tc+OFbYNovfUB+rbsryV5HJwL9KSwNkZ94GTxnUjiZzkHgaDM2iaiPjVBbtotvnpSjMP3CXTUl8qSRgxRXEGfhP3SEz8OKOA3H3rENMBxmQOp35IscbRiwfrB8yZpOnFjhXOc9YvwXJJPzwmfYZA/xbnFl6RiDOgXAOJLkSH3+YV5pMwAT+otRLl0CyruPVBvOpY2kV7hcfW3gn/27PPDT/6R/+Dwl/7y3zj81t/yr/LntvDtpLek4yRxePny9eHs7Iydi29/e/P6HTv3yeNHhwfyMC6nRlikQ3DYCFwQ4ePiQr/l9s27d/zKefwEydOnj9gmuhn1VTlP9kqOfbEEfH319cvDy9dvDw/u3z18ga+cxzfxSZu5KHZRceRh7/4Jl/iDn+cv9Nvy8LML+CZYTJ579923N6rJZuDc4Nv+8HM/+o2w+m2DwLMnjw/35fz5zmih2zxtF74l+Kvn0o+v3vIFGvxEmn6TIL6p+672pf5V0HVkvcjdm7cyHvlzP1qKd14w+fETWPC/+R1kWdmWV13x5TH4CP3tw4uXbw7f//I5v+wPYwU/n8GxggXQtbGIJByci2x8BVlw4vx9+dULfos8vikV3wgLP/qtqfrtwWGfjAPKGpBMc+kr2Ym/733/ubTvNV9kw08vYIzoPMACW/aj2YUvR2yA0wK+V2/e8GdB8C2w+CZ+fjMrFmhpF17cg8PEVR0NRcSPb9zEuMS3swIfZI0DHj54wJ/zQ5/uAX7DrRwvPsi6ImsX1i+MF3xLK75x84vPn3C++74XgT5iVIR92I6Jw1uWC3yDL372yn6aC/2J8/f08QN+C/kyhudhZwBjFSlw4aff7BtT0aeX4vfZs8f8KTGcP9+UEtpNSiBjW9qC6PGtoVij8dMuGJOfffZEv/Vczht9Un3jeHHdhLZizXzFn0Q8cDziJuJUbhJxzcOLSGGP5lT9KGCP9QOar9+cHb6Utr2Xfn367KGszXKtw42LtGt2XMbaujZgUGCtxLe2YnzgHGKtRruwVuLByDd+LcCLMSLx6rfF6zfw4ydYsEZjfP/Qdz7j9U4HbgMTTWZ74Fc2zIGvZK18J+Pys6ePZYw8pl+/LgNrxgj7bAE4cT39Ws4ZfrEBN5mY22g7ft4OP4WFG1f0s12Dcp9Sj7gtrgJQr/PulqyTL+Xa+opl35V+fPxIf66J90Tk6PRpgNjjkkOouLdDm7788gXPIddl3gvd5s0yfnorY6g3oQmNWq9xmAv4BnncFyGPn+77QuY4fgEATct8DPrkNTuYQ/giKPQUyr/8+oXeq4iPz2T90p+Kus08+nSoXQUd9COK4QNtwbUVfYqf90IFfD19/JC+NJoFOd1AEE6F1x4JGvcK35P7E1xz8HN6uHfGww/uxbCmTFAGKBhJEdbnF9KHWJfhW5895P5Exgl+6sueQ4b60gH9B9AktJNy9Cd+HQLXugv3SwdoF64/+BZ5b2yY8BtD5vj79/wZRPQnxiHuuWQh4T3YfX6ruyMf8dHTkXOH88XxIn2KI9qG+Yfxcgv3QzawiphoqNDgGQ+/GIT1BD+th58Vw7n6kR/6/HBP1i8OS1BC6FcSiAHfCM7rBStEBGfnh1cyl/CLMv+vv/7fy7pxefiDv++3H37xF/9ruYa+UB0HZ+FhUeNnnflzW//8y2/St4K7A49YUJYCJPVhD2UirgoPMNwwT2Ww6UK0XWSHPwW7zMoCGd1SOxHZuSOTXhYEuprV+qbIrik4CKc3CBHmRWOvvgSv+fVlLs8UBp6Vd7aQoyTgkpsLjgW3KVCvPnFtQ1qPKEeCKoGgrCV6oK7B8r5cEz62TSJMOEacKFMvhFYt5dCpbagLRB9CkvJwS8rgiPuwXI64aQz1fH1TAh6cN5cmZN6ZH3LLZj5k53VNUOYMKoI6JJe8+mSSssCVSCXLNUnbpvQ251D+dFnxa8sA94TwVWLMBc9LFy5f8RnMedkFoupFwUGOzCLhjsa1nC/8DWxOPxWp8tyyQ8oVaVqTqosbKqfC4yILX3cLdcnFUjnSk4erSsalVai44kBUl1LYFJJy9QbNM8G0HU2QjwW6sUTV0k+Im9dVOaLMIDnJa0HoY1Rk5zhx1P6xGFjnQH1XwT4c2aBXE7SJ4x5XFWmX7PFn5wfCInXJYywBV28Ldam/cPLNTmRxdEINpythqo3VZeI4IW5DRbRJXse61IFGjnZ3hyKWahXrqJeJ/DEYp4tkJGJnPuSPhQ5aRCVfZX5GRHaBgEAFWSQ0ywwBGx1HKFUO27Kxg/ygyE7T8IH94hJVS71dKywP6W1OD+txZOf61B62ceakhC8ucQy7cyIqPJogv0jAV9nUyOm7EsDXowL5kIvKqdDIS64CO20jz1HAbWBToYeN+n2RXSLgCIT95HRZwCzzFGyWRoU3dIKyVFydt3E+fJ0rdzndu4mn+lrkbSBeuyKhbqQPaNp7lHpuzCIvR++zJrKLeAviuLTdvkmE03AJKlUkUC6K7AJZ+hH7FFKGvvf9HzQSeW9jZa6YUO4SwnaFQHmtbgsQ9fXCtwod0mi+fzUIeuXO2wP2Kh7PqRbUw5pFiWegOXu0NhqTHto4DHCr2qWp3s/CFvO63C7OBMJTp4objfObvlI7A+2rpb8iFAtXwrhSThc6L8JIN9u+AY5bUfYQqRiKhW2k6jWKLd2r5xxjXXN+AQ4dVR2UopmHf9GXu4RzHxf8TwiDXzIdwiaHVdvmhPXpAvd+WeykhZaekPtrpemhTA9Eah7nkWs5CBCqFk2WQvgO1VPkdS1tgV1wRMVrWQOJhm0HkaUMCj3XWhruAaT86raoTcFMMP7SMWhg8Qz3oC5/AUITtIm60AEaMV1eUkWkFtuoL+1dpLHGWBo7pK33Ac2HyEsysFOZYFbh0lYUVg0iNpFcyuE7cqlgCrtUdzVAtLxQECMvzcbWdByxQSs3Rd5VDRXwaTS8KabpZb8gziOXaizwa7ypcSCiZEFxCA3AKBeAKPgdNqKW3hmeuuyj6XmnsCKaKJ5BBw1V7dIJriLW2m71m8LxlShlwNr1pnJXPQx+akBgn9Qx1FpSK98D1/9gvRL+ZusYcNzseKRF9vAHDi+uDLCyjeNqEBVHEoC9avXpoTFFpMr37564gn6yuEux82NmJzJ9WXeMYEp9ijJ0qBwkKMbG8gIap6QJ8MrhaAsTYsaLEgWg1Po7b5tr+2oM2G91kSFuAVB7RXcK1j/kCvhc7PYvHwX3dXTa7s+J7EjructGeWmDPIVThSf1Z86802GAKvY8H8ceyOOYwCbjMpYXgCbIu6paOchW0Bu0hFpBVYt0jMjyzI9VorTHmtNVLIR6mXKVsdhz1kAeh8MIZ9V4O9CDnIOYi64PTDLsGUfGM0E+rIqGVNoSIKerO1j6x4iNfCigLlKWIqsr5CFUKCrPQX9bWY7uxbMFCXnLF+rCeuumsLsMSVlKW3bTcp7AVL1/fAKAJTGLZLhuJvG0AYOIpQG91nGTGCD2KZx9UIqlEtto2B2dEYpj4EY8WNtE+cHD+KjdY3y3OHadPzcY36R2Lq9031CMLo4BcH54Q3BjsXWtGrDfaTksjo+duIfgfU047alGnCJBPjV1GgHykjZy6/A4g5ypwbLGwSBq1Hl8BUzHZQaBYZVjgrylOkEDQD02yUvWYpZlJA4rKXOXbWZRZHCFvq7mZqv7rfaG1TxiCNvAPskK8pIqQtXi0TJjyLVb9nPcMwDzeCy6NvvasvEcxL5IERUOONkaRxMgH3SQqu5+CzQRS+h7wux4WBfAjNXeTbxB71gnTfPZtHzvLvgW3+ITxqcwHUZibOpcbSPxim37yoZ4xmOqarYo5lwUgX8X4LvHG3lKIGWLN3OLXMsgwITqCHK6MfKWFuvGaDygHpvkJVeFxaul8pIiUNlUcEh1CjY5VV5SxbCqKA3o5XRD5EVgynEFWfECYTmO2Vhm9SvwNJN8K0KuqruKuH6QHGo91UEqIKebNHbIrHLiJnL1MkFYUtbYDuNcxb1nUFt49oyjiAkHR40DqDk4uuMySm6roVxTjCtwM96xdsdZzF+21uGq/PRwU+L41PHp9mMr8hveKkzyoYn+MfsfmasGXl/XrYcriHOjC/1SmZuEiQZBdVB9RC3WmSDfGbnXwTiuL+QcA3HEKsF8SmyRTXUzpRoaqhMsHrH+GgZZiWXK8fWsDetYblnhsuL1rsbhfAy7OmpMIB90MKGaoWAXF20hzzGzXOee+7GMXNXWIeUt+an4Xh1Sy9DqcBx0MKEaY9RoFXmArfaGSkP3op/E+jFZtqu07kpxg96xBtq3s/oN4VeP6z5J32IrbvhD5w8SupNJztWVnq52QP25D40jrxBbXUh/2k+P3AxMNsipbu0GIOcos1b9VCvmkHudIM6Nd8T1xZHTTcbisS2ochxlzm2e2jDuxceYN2phN6bewGaCuTio11eONUbJBYOqI2rQyeMYdNDAmtdicpOwpPPYsj3kDgYdQG1tLIldmWaCfG0cQwD5Bge7xjZJtnO/xCMT6XUOdg5rF9ywB+tv0cO3j4j74JvXjzdxeamgG2r8zbBHb1nHAar7MRw9yiEXRRUpxP9b28+83Bwg2sF+S9V6+Q5y9RrBJPEkwB56SL01va8NrWYXlSMz6KCn6uvG+GKtHnmAQbVR5HTzcewV0mqevQKIEJIOOoDatGrBwBXFNYtFFxOqI8ipdiSfwKZmbTIexaCDo8Yx0dCK6n7htWIpl/vS/YIQhGQxcdHNrr5jKHXNwbjjy0v8BPX14ggP1htu3qK+y7t5vGs/fRzzFvjbh/NvMYJL/JQGcIyJB85PbEL3w72CRm1wgW+Svw70vW6Na509rGLLvKQOpzeqPgLPNUEK1T1jyDAZyyBUtW6Amrg2L7kKTMdxBSFOu+iEXMaMwYTudBx15M1aF8eSnLAPAKvYMi/xGHUxqpeg4bnPudLn7mg2Yg9MOPBqltg7sL35dkAppLAM6dmwU/smWsoV4y7n1eIo71iveXDz76a0+hQ4+v8M3vzHzm8fjPfBN6Ifj9gI/OvF+v9/2Y6r8DzrA/p9myuIfNDFdZ6/EP1+62sY9m5T7nnJ7evpiMgbMY6u3QT5ljgKyKnGyDOtjTHBPKbYSDiKlpvZEPJG7IgJ8iHVRKGhH1cNkSu8Wk1/kMch99y2Z+2ci52gTouuUbhDTHWKCQcl1UHTMWwg2z2OFmGvfgMS2txLw++RQlKAvOag47hZfdSgPY72UXDc7x/1weVI5FfxsHUVPn6w8W0P7wV+Q7brTr8kMXE1C9RNRb/10DhyHw27OHIcE+hHcn2xxp4n49g77JBvhnunOEBjsmAn8kmU4+jFcpxYW6xZXViA9HFCmsdAHH0V1cibNUBuqKou3AvavKjN9ds2day1U2yOY5v7fbAibI/ErkwzQV5UXRtcCvDswLVLOBMkO4W9GVcZR+THMjPO6zZ7f2Hu0f/HessjzlV+4U4rzmt/TCu8S785piM3Sn9q5Np7roubH+ENgKw5V/fvueLsKr4VvOVi0D3UriDSPm5EEOPohzvYsyWVjX0x6NnBaZrBnPEKDJKvjqNsFJeuJifWW5Y8l9i2eBhDFodkcq+VODLjvaCkw9SjcTidnmpcP0oumFAdQU43Sp7rbQmrHEefkZfZ3a+1Bb/9UBSjeoOI6ZAbdFBSHTQdw1oysbuKOGo+9vAdcYSZic+GQXGPWFZhiXP5d7c0mF5+X1zJk+vQOjHUzuN2Rg3e63U9he34oHF1z0eI+XrO17fYH1ivrmbsiJdrmmdrR2vL7so+ig03oasrcgu0XZVr03DLKGn0rfbGtMc1IQ7bTJA3VfPKljrq4vq8ZBxr7RSzcfjavuocGlxdN2viqNlsadOsbUMfVXF1XtJDqj1nvWA8jrUexhB6bnnCdcLrjhjsgkEHPrBRqHLNJKfLS5oQ1VTb8hMsBcC6xbCNfQb0ZO56blF/1NAmyI8aRw+1jnBlWXVNfzuu7i3hCvR/q9G4+JuAv0Uf1/T88Y3Dln78QToHx56fC/+n16uIvdQ/P9hztD9ixjRUa7gv+6RzED6jDKmbblDZVJhExDVB3lQd5AiQ05U5Wsyo2zovRuNQJHW58W6Yot0xjpxqgryiakV6LLxEWHnBH6VxTVlvDKHtHE85jrzEI67aFRm1K6iVeyCfKQ1g2GbCwdpYKsiptpCL7W6xgahH5up385mAvDl5092esWRcKBh0MKG6Cwqx4ldQLB0eiCuI78oerHEhbV1My+/soOyG3JraybjKcMRfqVc+PXwzWvGDCH0l3Qa/4pg/J09fpRu2vYZQ3JTdkVIf0dXNQtDQsM0j7YdOX8+uEIUFuGQ84rgHH5iRrSBdHUduiBIvskvnZRORqiaKlhN0C5AbNHR6o9o9bOLZK4geen42xNE3hcagA6dqHzbLZ9ogj0Os7Ug3Y54jtyhw7BHaEErRSBmKWzH06jdjgnxUdUAvb1ZeMgdnu4XCo0Oyi48Oij4ajlG1Ji6xGTObcDCh2tSb4YngjHrcR8C1v2PdQqnNV/qYHTg7Uv/30XF8pf0xCd78yQ6vHX0sRXqDgt8Syk0+B5tRGH/6K1zW6h1mRkiBMeOSxwC48bF2jMtj+QFvzH0sTzcHvoX6xOfmvisbRF8dGg2ttKqj3gfGiBFsIFoZR83EdXGgMEGeqE5YZoBtbJ+XAFt8jCDzGmZ6zjPj7ajG0sJ0HG3lnG6MnFqyM+2t1zbwxJ7zEkO5VGAVVYU+cq95SQnUGFNdD+Eepp+No6MfVyM36CBUDU1S81ZdAFTF1Q3lBOOaayDsfsF1qDlEea3uqnH0WCbITdWb7HjvVSVyFS1HVrdbMAt2f7De/pCRtjLOH6EP6qg52/1J6hv4aHbrlv8Cs29g6zIcq41F3hvRoeHkQPpKZ+Y0wi7Lu+84sYNVfV3vCePZufmniJgJM7s817r5qO2eiLirWlaomVCbldbwmmYMakWqY3Y15NZhiabbOvugyDg69fYPJwDIBx00VKNin2nzxrXItfWPhdxrUsLs8WODh9VejhLeCtJVjagb5HQT5KY6YdJCHsca4p2CqaLDvzbsY2BFHBb+x4+4d28toCsamqhPWheh3+hdYNqDfCVu9DvWNwFXeUtc9tWPYDZGDsNwLIJg74aKg+qAD53t7beKvqOhUK4sXkWp924uVkRbMakyreyQ0CxM43TqxSM4sUiu9LMKe/tK+Ni6pIlbgGnNqX1E9OhRbxf92ydyGZNk2LwsPuRXxIwXBylyk+HtA54lOUFeUS0Xx6U8jwn0BQbTq5ALeN5cmnAZHsKKSGkMMInNJIc/yGX+eSXoosyPJcjuALlP9bEqjsCAyZAgJZsgL6iiv8J+NJVsrCdAdazSMRjAGoZyHHNMa/yWsJpnPuQINdP4AWbwHb2ZWAb0YpUZcgdRn7QoIvecl4xgj1imkDo8agATfTKhauBacwvjcMRwjnwylE8SV/5gHS4fOQYXlCsE4tFB5hKGdkOmsNxcaIIfU4Vo9c4wZwLeNLohcARn6DPelHL75gJn6tKdu93g6MZpj9PD9mAB/jEPCHYo4CJ0vMCb3ozzqIkFK11YP4JP22Qwn6qDj7qvb0EM8Cw/AdECdHbw6i6G3FqUO7jjC2clDteZt925XIvREC8/XC7nzkkVo6TU0ejzZtYIUF6rS9BRzav0fOI7WXT8qlgHx/od8iMi9cz5XPitPpaYshmEhpuB/lqE+VEHYUw9UM8MFiM0GdfW8BwpYr0mnJqda2T5nTzRT8pgfZQ+dtJC7FVtQ1gu9BdrAHnJLHLeHud2nyWErNMeYLApLDPGecNB8tHpmyCfiaOji+pYJS/pYU67jnIsJeTluPJ0psMmmEfvmWtMASiuVBUBXdx/YN3yBS1MkEO1pG5zPVgvJ1gdauQDGDZLFRuGK0PZC9f+jvUHuSmq4Yjzooir9ldFNij6kc3EbvS0OWqjhbzGH5bvEMMYRV9rVSjXPIk9dujH/bBTp7g2FZs26cJuGPMLrhEd50Tqz/EHTptudoqhdqHfGaVLMFqadfEGjLRkurk7d09MN0Geqkb5uSChHVssJb5cEugrnz8y9KHWIXFajAGFewcnfAvlBHlXNVCIdF0mmfIxXZxroqjasO9UxdVLiZ+30eRtkG1EHscglpD3xZpFa884OFfCFXWioSVVybOoSFEs9EBtrNHWPyZCz9o7rVikDp8uIuS4Y9jFawzcjbxwDpWeWqN+qSopjZAHmFCdx0QsqdrKuMzs9jG/VXcSNycSQ9C5aT+n697K81BEi8vXIWECrFmIK8ip8JrbvghDB5b0zp6E2HOHDj1UYe/2/aCCD4sufRS4c5idyuK5DQGFrlIbPfMZF6Yb6I+abseMpyTIvXDkxqYP2cjv5TLl2WW8g3Q6QGcQ2FkypkIuLqkiUcutBnkccs8N+x71nOv9kDdiPdxgWcbMBPmAaqs6Haex7gC5IVSrmgxyCXLPLpcEPM64DnkcdWR6M8YjEK7pF+iAjXG0TLVugjyMpbFIUmWANlYJyRcM0GxG2bOg5rw98dYj4nGZRj9nGIojv26OuYDVkIMx1UGqMjrGqyZaggpFi7lct0MsCW7Wg3WjfahidfIKOLJ7nCPHXgX94OjSe4LvoLmZ46klH7+75hNVtDQYsyNfOGUCX+rt7yUqRWlz20BjR+OCvyA4/agJPj7tCoB+84oABT40rN9UPYK+o5rG/i91bAf6OProzs4h2rnSnl4OcGw1fZS1AlaPMG/12sa4LkOzcsHCtxiwDBuLlvIwOQyx8fFSwGvcwclhvochpRhioh+D04/C6VyXXY1qhYsa2F45Yl5rewUubbIGtIvstWHLR4ydggj+L0yFFWPwvAWwzvhzpG5yzbptiKpGULGczzGsiSPCpHoEsW2Zs861B8LxwZoELZIaKn0EqphugrygWrWWCs4B2fm5ECgnWUG5xI7sm1yFiJrq6kMb2jUQV5uRywrATx/+XUBBh3MVhN7WLAI+TOyQxOZRKptB6MNhSU+QQ7WpzpXZJV0KHwGXdul5Qol1QErVJSfYRYE44iI61R7U06SDloQ+mGZdBVLZ+1eFUYCGVCLhsFSgQK+5GlyAZoANwC60dT61CHefhkEHKV8JqT8/XrDrYTAOg+sn+3eS6nkaiTtCYsB2OCGWuiqtr6hqDMMYtjP1cb0P1kFH82T6Ds9RrmoYTMIveAKsdR5Ip2cidIv0yjBk+uuClJ3prMBhx/YaFY6ujXkcO8HxE+wv2Vk+9Lm2eRJ4+N1CEYqc6xzZAxL8FH15tGv3BWLCqwqBz7X9GCEn4RyRc7e0X/LDTc0V4cG8hA+6IYbpgZ6yc5arTXnZgMCPNbyLudigjXXFoKkgbwM4RJpfBUeyC1cOo9VhIjsbL0k/Lu6XFNHrb6gnJi2Y+5pJTjdBXtDFN7SuwXgcSbll17mlXWhanN61UFKM6okixz70aeMTEeKSsk4RTVWt4B5tR+M7fZfTLbm6qc5u04ztK+gohXwKybmCpU72/qZBwXKntxeUMyANXKK0OI6A1XGoA+yz1nlOetbkCKqqyfg0h+hXpl19grgkry9B/ZiuHrGnVDuxjdwqLTEPCrzAyXZx7ZKIxt/9aGLxEPvTvtM8U5bVIkWaX4PEXrvTCifIh1VtoMwA5BOxGMREx8cK2yoSLp8ttCt1Pdx0UYSuzCWaJHZpa8J8WrcHrvXBGufvw/v3/D/r9xcfDhdyRCMvLy/5hT942ObDDP6ZH5uOYFe+lKko31qBZ+Nimp4ApJc6rwObUERzVMCtr3M5cYPAXvvCUVxQD7GoncaVcqVCu5K4DX8EjshK8Np2V4TjBtEYzJcTgWuignqqw7iRN0F+QMDKI325AiYA9iDzDIEl0Lc+XNmPbIQkIFTScgBV1MEmik5rsZ0UjQFckjHIhSp6AQEJio6X2X7EIlQq13MDyF4TmrR4+AefqlfiONy6XSgP+1/PAezJIu3SF7SQU17+7xL+6Ecs5JhzJiL6obCNQV7DV36SO1jbfL3zxfyEqI1xOT4RwNYtA0aJ+WF8OBaFrR8SW0MU6gx7FdljDAWb9wH/HUFf4kBB25CyAvGrnnXucZNycJf6Y0bIGqTpD/NACqL6wGfWb6jw493KQ10nsHcc5JNNoa1jK60IlHpQ/wUxLpUgnkToRwwWf8jjYCWi5YrAafwzou0TPmQMkmTLgmZdygWXfct0W0jlxnUmxsiDprUXcdQ8dKz98Gn9sfSZE1FvifoTMK2ebR0mWL6It5UqldB3KKGOE88Dfm0RjkhB6P+DcyA11i7znUorDm0LNl8iTkTMLziw4Whp2ZiSAjk1YuXqOrL0ic4TKwcd1i66tWubKOJo/dGT0E9LdGfQNmiJ7eP+Wfot9tcS7wudQ0v1YZ5wuCW3xviXTejRTopjv6mYjhOzc2I+bSwAjMGVIcMsjhStN4n4vM9cbBMryUPfcUla95rC0XzF8bUljgNHeFU+ijsAnB9QkgItjq/FqZT8jUgE8blA2iaD1p+TUMSuJcbNPPXRT2iHFAgwdNSTJlTX2gmpbVbvRHZemOdeOBddRsByuIIzJNyxJh6lSogDk26dFB/YbCVDuy0cDdDEygaFWApszzPjfAJWQwmSvq1sOxML3LMihGNZ8hcioVpi4YHyWt1WoAdb0B5WWNoED+U4nkD+zJ/+qZ/+VT/69E/dvXPncLvwLaAhrDGPHj05/Bu/6w8d/vJf+VuHH//x33z4db/2h6X04+Hk5PbhQh608YrX27dn5Ht/fiEP4BccvA8f3JP0ByVhCLZfD8zHD+KTnS0n6cLxn56eHO6cSBPl5KIOfjAA6M+f8AFANTnb9CUrz/v3H+gbPxtz986p7z9czO7cPT2cS9uZ534F4MsZX1zIwHt/IUXo5xP37aVyGbmNbzDVKbUV2sqPhw/SjzhPaDa7ShJI370jfm9j2KzHKcZI8MV34D6XdmHc4MuiTk6kH9Ee8Yu2WcP2ah/OFyYwMuDkuRVnd2S88Od/XPkqiCF8sLP0j2U4P5gH5+/fsxBjA/0Av2jrOo9gL9ghBmkfxh4unviG2xOOS/SpjRe1pesC7t27ezg7O3e5GM5SjrLJOAHH+fmHw/uLC+GWfpR5cOLOm7YNqDjqAHMY4wKAXzQD8wD9iPMGPzhn8GPzQAFtwLXRsgNAuwBwYc1S/2ir7N1YwTqn54+qAdAzo8g1wc+LvFtb8K3ZJ9IHurbc1th80+badv/+XZ6jC+GFa79Wwp+LBXynWFukbRgiIXUebQHghZU31P7gzaP4A3gBlT5FWzFWTk9PlVsc9noP4xI872W9KAL+cY4c4ItrtLQTYwX+8DF0zoOOL6KpklZKXNIuXt8kBL8uiz+MF6aX0MbgXGibNGP9ixe1cT3AeMEYYduk4pafBxhHNCHSvsWcCfvKwBKnirUy/JJSqOscP6Efc4B979zVQCvZoR28yRL5cInrqviV8vv37vB6p4E5dF2VFIL+cNXoJ4xFjCeba+xHqV/WZTGSNE3CGAyOq4Q4ZF0zeT8k7cMI5Los6zO6UseL6mJOXMhcJeC75DeFs4UqziuyaBfGP8ruyTWH/QiXbI8zGIRp835E+BmS7MglZbhnOD+XdVmOHO9oj6jY+gydGFnBELCO4dr0ATfh4kv+9L5IYronY4VrF5yhD8wpgq26yyuojmI3YHTPAp4/jBlwYx5gPmgfyEk0TfpnUlH1DSyV7FX+6VjFWmLr9R0ZE6eYd7IZ9ZIyuH5Oi0O4eqgwTCawVur5w3zH+WPb2C4RznUYlwHKYTif6EOulcLPuSZ/ONpaWXOH9teQ1hgH1xbxhbyOGR0buOfDdYF67p6ISe4NFX9SHK2fkkQzwM05J37gw8YHjpjjGKPnZ3IfWELF1YJYAeME5wtrl44ZCUKWTcwB3GOyH1GG2GCQ8ks9i4JmeBRiUSrlw9rCeyPRQ5v8Gu3seG8mgnH16NEDiVOu91zX1Obly9eHFy9fHd69Oz/8vb//K5J+c/h3/q3ffPin/+SXpH/eFUNK8V7uA7/++vnhn/5/vvrZn/m5v/gzUiTkFJjjwoVjKECYzlBodgTUm46lTbAC4IgnpNUP1j/xO//A4S//l794+G2/7Tcdfs2v/iHpQL15Ad6/l4VPLgyYkHyQwYM1B5o4xsmkm5avarszYGjgAQImsLKBZAMZ4GCgPxyBMN2D6AqnTqLYjou7ZLEgcEF35dBT7VEfZXhrhIAFQfwho/0nKfSlJpjPMeN/4UBbeb5cHgAT+1R8Lawr22dmiFt82UUSDnV8uHZxH1wgVyKMEg8tGC5h41DPiwgyRV+j7VRbHSsK0IEZbdQFEC8eaBtZo05FRn04VNWVy8YmvWgQhDswYb1cAuZMtV6K2UQ6kPmHtnG8YB5Ym4zfOJKAK9R1KBv8oG3wjXuZZbxILY8aO86B9XHmOwN0aK7tckD+Ui4IPJ+qQjBJ7hi8QVgNzCvnXPyxTyXr1xYXHHUQDtdqiLPpwtn7tuh5o7lwW+hsg2UypL4SPWTpw9UEPPQrgjbp/PjI9ZkPFKoiIIEmK0AtaVM1dSiiFRgJ8GNrC/rL2qZhcedAVk0WUK+JgbbhOgjgm07pR2R8HAJlb1ZqYwRt49iUjf3obuzpSxvo+5wx6A4qClUpYKmAvZ4rpYGx3SiSLyIx4gp6/uALm9DgfJlfPOzCp8tmqNKGoJKOBxIhfilDG3AjbC+GcIy4eaXnDIDjvpe2Bp3Rt81rZHnKnKW6c369y9A30gYrq4Bt1LXS7hlwb6b+kAvsO1QxnLLwYwM4FkRwzrguO+hcc/W0g4RtKMDRV4Gnevcqg45NJDDvNAFfuMFPPfVoM6A9vElQ8Jw4FowVricIBX3K9qHavMCzpXN0a3Bg/8rBzp+U6flDpepRDRvbrvA/wepbr7olLDWSkj4FDx5+0G6sJZwH/IOm6mwDeHQPJrRLY8f4cbXoSyd+roagnimPwBSXfuLaIkfU2AtNWgV/kvXnsQPoiSF5JentJKttUx0Uo4b1psMIAMvnqNc4OAWOEdAhFmuDnDu8QOHdCLTVC7Qfw3g6schOz4lmdB1TTnsxROu0zIzQx3ix/kQeqg0wOzs/Pzz/+gWPf/f//cuH12/ODr/n3/oth3/+z/7u4UwerEdwDo7nL3Z9sMZDcQtoFpvmjiXBLLz9h37fv/r7nzy+93u5IPmObuPu3XuHH/1Vv/7wj//J/3T44R/67uHJk0ecd3oBxE22u9EWPrx7hhOAzgS9euBpXY2wVyztz7mBbUmHU4h6TQyNXfUXGy1zQLuWxrnDKL9DS52urS06WTXl/K5EzaUuQkutnS24ym1qLGWAazkrcsSfHrQ9bmPG9NT9GJxJHdoIU3PDxLuwBXiLS89BErQXsHG0lKsP79kdx2EM8Sh33tx9gXNF6FjR+qWPWxAFBF3Q07ZgJ8I/me8o8rqSYNrprABiDMeKbpLilcQgTnjDpTnWSHCq4Qod4lwBjhYH6kqCPuWo50zLUNnl6iqkoDP6Q3usBfTlztvS54Yw3YIGg3Fp7bAxSkihb59PKOJcB0LpYxTD2Na3SKAptIs62AV2I9CxASysYVr7cSmx8a70sZNBlwtqBtJ4nQUi8qdpi2CJpIZ6jUIZtFHWPoX1oxQwgYp8vGifWX4gDrQnHCcEak1D/Wy96caQI5OsWY7Rw4+RUVSVhVX/VMWl2UmujTrPygRTMQCRgfYjN3UVVEv7ov7TOZp1u0MvDjWTPdZE+lRo2xx6JB5lRY4JBoh6+NHs4k0QnDeWbhoj6CPHw72MYzksYxMZuIReOeYIXRXlVfrAhwjLIMIR07jr3wwiAyMW4R82UYBD+PK6qsMNyQrGYzF/IkYIf5pSdM9d3VupRn2poF08Z94FKizrC6NkG+VYin0V+GV92s4ylYP1vxFgh3GJM7MAswAl4bBs0tZQMVJfuueME0dQNX+IUSNaCJhyCktpB+RZoGNFS3TOLXlAy3Q+6rvXkufHXRT4lMm7d2f89Oq//N6X/CTIj/3aHzq8eP4vD/iE8wjwItfZ2dnh+ct3f+2v/je/8lelKAxiCWYCvf7QViksbYIHahxXv2P95Olnh9/ze37y8Jf+yt86/PYf/82HX/trfoQP09J/Qvzx8PrN2wM+7nRbcvh4ydn5mVToRy/u3r0jpfAz3+6aBT5egId3fNwDHyvGjffde3f5MbKhhXYINpF0ouDdx3dyUtE+fHTrwYP7+vFQAfqCr4bVMNN0dtVH6cP3h7fvzml7lx+9wKtE7qOb7t2KUfQ0ET8+Smyv7imkT+Xc4SNC7APtjGnAzs4J9vgI2buzc/YjPhqHcXhL2oZXvP0rYTUMhmBqYMLHYfExFoSPPOMRv/iYKfyHuj103YsCehDzCh95efP2jP4e3L/Hj8+gbboYOv0VwNjHR6YN6C688vz27TvW8RVD9xEy9Gf8EWaXaDQEHxfGGEuBdtkQgC+cQ/A/5Dw4JTWXk9b5G0A4XsCJcXkmfYlytNteEMQRnwRYgODavnuR4fkd4xLvQvL/zhiLflQTH8/Om9ZjDJCqii/9lIG+S4H5jvOHj089eCBjk+cgPFETviLg4+34b8xbnAt4ARRlbJubf+F4KmHWMzzwI2viA59gQtvgL5wHUdNqKDjWMZ6sE44L/YmxiWsC12jxZ58W4bs/ic96u+o1BKikPXqt04/54bzBD95N5ken88HSRK6t1x3GLFz4GNwbaRv69f4914+y6SdGEJA1T8dstw0Oqqq6+lFiuclx/YTzh76GL34azJVnGHMVAWNe3/FE28Qv+lF4Hj54INcdGY81Xz1nWbV2jPQKq84v5Loq6zLmBD5mDEF57ZMbeYmhXgOACv33Vm4m8VFRXGswp3HtPjm95eacctjHcVuoeUM3iRvW4/4E9wy4juPjmFizEIg2rcYwCj0hYME7pZiHr6UfcR5tXUYfMo2xEmLSdd4f+DcW9Y+xomv05eGe3J88eHBP72O1WtBx1o0Fa6Mp6b848lp3+0TXZWkf5x07VbXqlA1nrgrnitcBtFHGyZn72PADGZf37usc900jwlzMX/WGMeBqsW6BAQ8pb96+/f+z96ddtyzbXR+4dt/vfc69V9IF1NMIgRAGC2yEVKaxyy4XVR+HweCVh1/oBWPwZWrUqHLJ9CobXBKoASEQfd9I995zdt/vmr//jJkZmRmZGZEr13qefe7+r2dmRjNjdtFkszLXo7HJMYB5oKeJjDf37Ri4CF/HiCEXU8jX+YVV0sf+KoZlGMTOXkCbMYwfxqeOrZYmvoyR2zZWdD40COiC7GJV35iYogvfuGD0Oc5VkOmwtqybY8xrW/HRqvEHv9DJuGEOMHKYc7ftfNaPcWml86SBTVl2uRR4jeKHECN81Ni0vnpw/476zWU74tqB4yDtb9kxipgwppDjj3E/1msdf//Xf/Pw9OnLw5/86R8//ON//PcOL188l4w1nOIb6/kYOKgPnkgHsUKxZyXfdGH90C6sf/Zn/4fD3/iFXzn8gR//vYcf/P5vWrB88WP/8qWdzJjTqOGrfu5MMFnu3b2ti7MemX+zrq7BTzI0eXQHg/dv/H3uu6ZPi0IFatUzKOBG35OnL2wQvJJPDx7cTYPLLKrU2QIW9KfPbMCZ+tt2gqh3gq2/0Mmjom6XYXMcE8x2Tn6ZODrRkbs+Se7etRO41H8WYpWPUaO+iw66rM+ePbMLMxsjHIw5gPjjf3bCYfk9QpmLYDGIE3vAnjFy5x4XhNeUl84aRyrg8q4cnj9/eXj89Jn5++Hw8ME9zQXpMYqDXI6t6vGFVy+ePHluc9AuKGx80Gec3BBPvzHSKh/ukY3mV/j25eOnepSHBf2hzQO/eWYtxidURwIffB680EEkbvT4xUt6t/tYqFMM+Gc7nXTbGFVeg94OkJzkcOAK3h2AJNYU5hy+MV64IORg/OD+3XTiLTOaMbGSMWIX1cwFPQZrQCdx5MT0hh0LNikqgRiZLGJI/PCJC0L03b93V2v0KdZL5hQ3Dp48fa41WnG0sRlrSvdbETV+yryyjVGFby9evLYLGR5ju2Jj08cjNwk5tnJBn6sqS1uAGU0bhiD2c3Pp8ZNneq+bi6b7tjYTR/pQDJWYcKKHQtPD+IjfM8B2fGS+6eJFxxxvcizcL7/pgi6OPVwQcjry8OF9nSRSXoQcmHixjhRHdPG+3ytbK+8Tx/ucM/gFRdO4XLEDX+i7J3YMIK6cK+kmsulgbseamXvZoN2RBMS6zDr51M5ROCd79OiBjq0w6YS7AWvcjDnGCeORNYwLeG5kUc7vspAGMz1Yjc4OS7B+MSTQx3kRFxh3bt/WSf5Vm+OqDKhhm88TEFf7cFxlbabP7psu9aHFU+Mlsc4id2AG9B1fEDEfOH4/M11o7tZK5YZo9Uzjmj8T5A+2cRH/9vAl8+DVW92AZB5o/WIuVI6XKi7TjY8cA/y6wI7dnO9pHlzXl0ac1+bdtwW5LRx74jdn9GqqEWNE/Wc6u7VFjep8HSOa6gaT9Rk3fDifxDcmP3PCLzIrsWILNdjtv0/kv7XB71L4edF1O7+8051/0d1AfrbGtTPB+w35dM5T8/G5nfPRV59/9kBrtC66c1ieONOvHHcDsHGd9u3vfHl4bftf+wdcWL84/PR//eOH3/iNX7Tj6MVdWO97xnoECHYMzEgPrE51TGINBuuYjs/KRN5Xm4iOpkP55MNwIH+FOOANy8K+OXIeJTp4noPYlP9IMgPZuxZP47O/Q+VE9TFx7KnX5S753VMyrtdGLvpCZ0bUDcu8zZjgE69kGEk+8H3Pu08sNT6k0/b2uULGFTkPHxlEmf3tEsekD9Knh+7ZWrnqFYNy+56cf4kAex8XZFSkeRflfDReSDfR1IaQRx91sDL0dm2if4+gXJ6Pc0uMQX3nl7LbCR3Sg74Y+1aeSKsYiR18yyn6RMJdkYMsviUat1snmdoR+Shnr9EYecs5T9TvQCYwfOt9NKi+t2MfSqKV9klMOkAaGxTHIOlfIUSJd0ryKdUZlyty5zwnPk54nKdvl/dHBRmzTmp0/LR8p8tgBZJrn4gx5FV9vkSKR+iAZCe2+dgPPgr5WMLbcK9JvMdS0kta0j1NIn6deMg3ooW+mSXx+/iQQpsDcQOeom6MhI4aWrGDrvNzH60gluEvfeCxtuhVebSxNKTiGjIdXf+H/fKKNSuVG9PwHGydJmNkRFqbLKG89AWs3LbvTGdnVwPlsYDCDvZxrqc6lCRYLvFTl2ilb1ZJ8fKYgdAt+zp9UNI3R7IDytsskyONTbVD1pDHY0J5A5kd3sYLor30yCf2Xl9La+PEyXiMibRgCT50YSdH9ccRdjhZngTe+J8h4onOjBr7Zki9nKREOx520N42mJHzLdKKLR7rSHsbIbXVOTr1ttf8FG0bJx4nl0WhbW0vbULYI56cVOfkfDlR6DzA95G7OHRzewbUB0+kg7goZ88thE3fWH/26PPDn/kz/1d9Y/0H/8DvO/zA93+fBf19uov9/vDs2Qv/xtoa8DgS32BzZ4pv6bjbrTtmE2wLKn3Nr+xxV4pvX3jklj138fmmJ+7ONWPGnJj06Pjy8TPdveTbq88+u6dHYImh7vJt0TkD9HEXjLvdDHJ9q3TddemxvLhDa0q5aDsOPAHw7vDc+iy+QUAkUu/fu324feem5ymo8RG+GdA39Bt3urn7xV18xogeb9cd/fRY0E7AFO6S+iP1OOELL98m3b9/z+8udlgwvBKo4GSYO/d8c/bFl081fh49vKfxiW/0oU7q1txcMcf1+Njjm7ovvniiu5mME+4mUse3utDWmPJtanwr7AcsfnX8yuHbpuup+cedyc8fPdCYxB/8dlUVd/NnEPED3DlnnPANE7bcunlTY0RjRb+0bv1XqWidzX9wjqcpuCNMA34sio5g/nFX3x+18q6RPHO2Un0B/Kq0nYDyrbXNCb5t4mkfnk757OF9PXkQfPwdOy8YG3wbn39jzV1lf6rI5njhvbotGpHCPOAOPjp4/A/feFXooc05vkX2b0SOid0QfIvFI9GsY1/anGON5tHGhzbv+E8R6OMb6y6EmeI6G3Iuj5PWaBsrrNPU8ioS6xljF93Mm4joQMeCwnEVcfQTEp6keH344vFTxZXjHN++sI7omwFrCF/TExyhLBlJ+3jcjzTE2sV8u//gjsm+ZqxxgbPgRCUYhxwLbIjoW3/GJt8cf/bZA5tvfNNao6XODuzmJJE5xKPZrMv4yfh4YOuyvrG28aP1K7XJRddoURijww3oYj15bOcMPG3AmqVjt+niKYB4AiZfYzssKBxXcT4U6zK/tMs5CicNn3/+UK/p0MC/iazxYoRxk+Qf84lvoIgj39ixLt+65ccZnn7ZchzP1/0cjENkaT2xNGsz3yLryQ1buzi28sSbbDOVZa1ttmj8kzCbvvjy2eHp8xc61sXTWT7vspgOdwuYcmiNTOddzD++yYOLdZJvrTmOz2Kmalxsos3WPk2w+Eb3O3Ycf2nzgKc98Y3zSsaKXi+ZE17CHGsaL8w9jgHMPR8jfi7Lnnng50M7HA+SAI45jE/WL9YYxg7rJDFlrIZhEZMebRbQnuMq53roZEzomsDih1962rMgsk7LlIubn1z7oJNxw6PW75l/puu+HRPQj2eTlgsKx1VpeAjEj+M2Y5OndbnOY45+4+uP0lNF1p5+MyExZ/xJO5sbVu+DzSrN1g9m87e+84WNuzeHX/21f2TnOu8Of/y//D2HX/u1v23H66/So+BpgVhCWMOF9Z/9b/9vh7/xt3758BN/8McOP/gDdmFtnayDugXv2bPnuqAGHCB5z40J+ugzHuuK90RmfWsCfcUEZUGH9G6pDbCHNrBYZDmAVWPJpBSauLDm0Zlvf/FUFxScaH/taw994hgGB+RZrPsPBwM1BjInicSNA6QeLzQ9t29zYe2P5a10XxXoGyYqCx/x9Aliwu2PxVYHZwPli05i/Ao4IKODBZ0DyDU7weDgwXsvTMjbPB7HgWRR1roiOHTQswQ3DDj55QYF8AtrO4F7YCfddnEmv3YAoUEUJ0rMK05yvvWdL/W4DmOFRZ2TqtUL6wZzYEUeB8lvfftLHUyY1zwC6Dcqbtii648fTuWuKwoONbf4sZiT+a1vfaETRi7iv26LrJ8I28mG+Ydf7t6cg/Wgn5gH3/nisS6euMlz6wavDthJqvnpj7kfrwcQI3TopM3mA77LXwOP5N3Xo1aWsYo8LmuYZ2HevdOBi3freG2Am4TMt699/kD96Lpc29paPYHxs+rKBWvKAU2/haFfgqXc12/muG6M7AjGCvqYC7yGQUy5kOJ48OjBfY3ZNXfWve05fM3iYv6d5gHznTnwucUxbixxYYhOtVoXvowP/uvSHAtYx5DH6wLXbX0mppyoMka1tqTBIt02gGJt9cK0XwDHH4BP3/72Y63VHOcePbJjnfQZFdfMeidpiq0cVzl+RzyZD5yIous6/iRbljDVWraDY3acIKKT9z1tZdRJ2717tz12RyI0I4k4MiOe2fnCt77z2C523xw+f2TjUXH0i2rWZxqpXdnsZZiisNrXE451Tw8v0mszOnabHo47eryeQbHm5oIdVBEnvq1CHzdXv8M5g+W/8Y1HetSdcp2fGPNU1ILwMaTMzcVublYTx7dv3uhGkr/j6TcPGDPOXnau3Q67kH+TLpTswprzIo553Kz+2ucPFVtJWBNTwKSJ+aY5Z3Fljn/L5hwXTjxCzE2feHSZm7qMJ+K6RS+gLTdvX5tP9CO/yfL48XOJ+9zWSi6WBmNyDg36fV7xyuabw2//9pea83yBwjxg7cKv+O2gHg0KctbU/cSRYwA3Ijm/46Y445Jj3F3OVWzczKmYFi/YkqoYG/jFTev4l5PcNPjMfOT3KRiX6HeUx+g6rL39ca7wpc1x4qkvMriwNNn8BhPXPkvmNkGD5YPOEeLYyjUJNw64Ge/XPn49Jt451NiTQvLB4oce+o/zPeYBY//7vudrel9dGMvjlSubKzaYUoEBm8zuL+3Cmjj9yq/9Y93Y/GN/9HcffuVX/45dWD9LjMv4Sj8KPkXJ5hTtWXe2A8k5BTapygWM0XWHbdhnvEzK+IJHi6sn90HoTfKFztm5Q9UOSE7kvsgz+5PWvGIrtKgbpR0nqH0cE1J+Twx9cuytxl0KqQQNStmELpsbdAQkBqFz8lS+WLmI4FC3rSBU+WxYl12FsZixHRV2bQWqB+JV0P58CPylNt1YYbcQLl9fNsTTOq3vt5EFJi5KTrOimExMzs3Wwd48sV1ePId1q+Bw63teTob9Zgjwci6oEoKxb7A/QpkMc58hrNBJba57zY5BfZ8Zxy/EDsVNS1aRBoxa2ibG3cTuBaitJxOmJY658v1Qkh6xy2NYdK/VtDkZKaaClPp4LDwgUsYCn8QbJbFCx547mBD8PaYlsxixhfheQiqpENe3CUxLhrCYaS6BtAaTLfjYiolm6y/XkISPdOykVujG3cAAR1dUowzmgoytmIprUBCsRqUW4U63tqz4N5VRkpqjr1eqO2aP25Efl7XA28r85MNgqkcm1GR1myB5c4I4DkZ5c0CHWKuvQiZkkzwa7WLIKi7fhfWC3ytd+9Ei/PK7fq1Yj8oih1T6SbYu7C9bkI+1pzqkR8bxsuMI4/1gdSrvazsIvi3zo4CdxGyFIhnhxBZL68IwUQvGruRiTwm31UfGGHxRcFIUnau/lIdvnXfIEY/V6luQJdQJn6KqTRJO0BOV4i+s2jGtXHqqZ1q8KHwF29vScth6XVbHsV3tBBKVyRuLHuTH/UTluEElJIfNQGCPJrFH2FHCVFS78HGLLebRZtiuRsoWTevIpS5p0OoFQ22DYyHZlQrGdq3CmeeaTMubhItdLQrNWiTBO+SflgwxV+cTfGZKboI0hbq164KV6lWstq9UANuxtrQg6RqrvH37bkrlyLlOb+jlurA+ra/NOGqitDQ23ot0HVP1OOpXEnsudxeHi/CCxyl5r6dd+XqDniPu/Dri5s68hNPPlFNqGMsmP4xAO2h9SpsXUegonnjk0a7zYLvnW1rGY/yOBR9P2CGMF6cKYMesLX0FsvSo6opLQ1HTkkC51LFUV4taOyZoYD05Gu1Q17DR3beso5KcobgGR1dYvSrduMr5Cm0oGhZPS9qQt22TU2NH/e247ShqTgV5edGSYuMKVLdpEL7FjhlM3ZqWtKC7MbEBU801gpynm5P5fg+Y+KaxCWsD+yomshoU7G1LNULpWHnKF+2aFOyCC7mcqh9/p3G6GXtOmBnoWLkZZzDwInE29z7FMQffzg2uI04EzBq+Z7lmaHGF3BdnUPFVRrzDe9lR081z9Zz4LJ781AifxaihZaeiGoQPWD2TFzVIEu+Qv7X1PpjaMYcCV33jJoxFspItrmZH2hFN50U0CB+xTluOS5a1DmvneU+Jsh0FW2aK98dGJSe1rcH5BtYavqm4WuFzSO03iJnasSJkg44W9O9r91hVWWF2EdamrlmD8BY7lnhVVy9syJlyeWGXrpfZikv9PeUZ/D8t1q4PEo67qP6EDp/iuDsU0k3zb70zcg4eQ126GCvXnGFh+FjXnovEOWO2k66tYsoPw4+A8B3tHIpqED5ixfJJy0pRYMg6Ep6hQeQmTDTnmTXlpzauFjvZEaNxKI5cpYIG1hq02DFbExXaz7dfAq2GLevkHKGyAZUKYNvZlqG4BgU5a2WTJQxF5MLXsYP6DlPNluNR7LxwyNCD8rm6RujJqLHeDhVKdrKjDIRXKmhgrYMJG8hLmaKOhbq8rNj2OFzOC2s7OpzA10sJLiY2vVo9QcUJ3gRb2lwQzmbqkYoue0g3DpNzuOWPDxc0Lc4PKtsmUNMjVqBdxTr2lmdojcJJjDgr9rW/JiJHaVxtPGSIXKkZZWXudYjTNn2L+rZj0HLYelwyJ3uufDs2SxybfCRyUTo3rj3A19jR1ZcZ89KpuHKbU6Nsx8iWM5k2taMSBZMvDC22dHzzDaY1tcINwTreB/L8iliqhyzTkjpsaTPEsuYV+cerX/8tjxosO7EDGhV07P0ZWEPrDHOt8nPHxLOkgLptBqziUl1Yn8jHi8XKFckuE+gThjj1VeCp5V9CbHuqYkujDxvnRP3qUfUtYwk7LVCXa507gzUf2cJeMnc3FxC0KGxcuax5WLsqXOhGf2LVLm+2LmICmgybWY6/JVnRaInnKPSCq1RssiNrtNieykoFa6yD+nWZQ45B483YImHaZlyyLvV4y13GZjlHNa5HlYoWO1Z4p25NS1Zh7I0tiphq3kPqNmzWPHViZzQoaLSl3ey2Fu3yEwYNK6RsVnQ8LslVnUUgD8IFBuSs0BnOns5uvGD4WHA29z7FcYxzvjKrH03b9ONXGLlu6LZf30+oUzHEDL/fQDjClt2wxakxVtqf2M2Tij+F8ILMvKhFJbxD/mlJjhbZrdgse9nkbdgir9WOjjca9o3LT8aUymYQrDNNGiSJd8g/LTkHttlxGjuPkrqxcd9sSQB1lQoaWIUV3qm4FuGO9hZlTO2YkzxTvpchBUxFL9hwlB1rjRuEz7KOK7YYTJst7fbDUed1O2PXC+stfvGP47/yKF0jXPw4/IRPOAO23aTQ+9aF+VE3bZY55v5NVBPWjVgFNxCwZQdRzSjrPLEliD9WxUUEq0NJ+RFOlZoO8m1yp9xt7ffCrNYac05qMsIrFVSxBoPtB7zThsMSclOeEjquIvuw8Go8VrQgelq1wCyM69f464CUoaQGufuYMMAmkVMnjoQL7EU2CC/ZYvl5Ccuyh7XklvlPhbFmj86KLcMGu+Go67bmtsMGfa4kiLJKBQ2s29AgPFjH+yWMeD50v66bVZCskXVCfDTPIV+muxGXG0dfMnyC8BWP41HunSk2C2rWV4Pl1XWX1WRZxQBzbLsva7m8Fdnl6r0NKmAXFWewswlH2LPatF42nEPulbb1os+HqRM7o0F4BWuttKlb05I6lNsM/xXcPPaz43hs1noikzetxxtsqWdvFF5ibbQtMNU8LTkXjtK8p8kDWY2CG50I1q7JattG4WvsDeKGqBF+mbC/rZfowjqcW3byo73AHl8kfMWv206GT3Gb4NwhaX/f+jQWshKsrwZljvwk9OgV5QgBZ/t3z02oi+xROIOKc2Downan8lYDCdvEjZqR2yjoIrGr2eMHsxuE72pHSdRxwqN16d/zLGHqVqVlxcLtmIijIGgNtXwVyMX06QbhzXZMG5RtAOQqFVSwiaVB3JC13HBRXKWuGoQo9tWXA2L25N7oxVYqWLPlKDvXhJcxbXGUEQkLtsyJby1PoPoynUpdum+sV+L3CVUoDLFLeQK/EWfz5asUtAI2unfZbm6tWwPHMtfRHq2rKFYfrXcBx8uukHCskr0CcMpANmN/Y7ZIpM2w3bRkFg2sNThK1JbGM22mbk1LZjFiq2xVxFTrtGQMry3xpJrl5rMYNiPXIGijzt1xjB3Ftnkh6UoFDaw1mIqrE15+v9+x/ziZE7hR0Ubk2mY1U7GTWWVRDcJ3sqOMsnWrSE32Na0kbVg2q2/NkAZDYS2xN4ioxiW7sD6Fi5cIX/HrtE/4hHmcdvDPLZpD9Bz8ONrkTes9lp9GGSe/SbEifl07HEcLWUaFio8Pezu1XVaLJRO+lsanRJUdS5cTQ0z5KltW2ZFjmXkqrkn4bpjYkWdmTOqKJ433RbXove2YyGoQvmhLqmgU12NR+AK2tBliqnksM+Xz4rn0Ltgo8Ag71pvCUalghe0IMxOOl7APGmICBqxz7VJ5dw41Lz+vmefaDxd+YT0JyTm8rsKpr4Jn5O+m9tT2XzDO5t6nOH5MWF8+eo6TXdQidlH0ifQuYl7nqrlCm82bhtVFhOXkOMKpneOBuM0i9+6bTl6jVausbRfXQ95pySxqlRhqWDfbMYC12dIsw2zzcUWJ8UjdQkFGrCXV4mE81pas/VBUo/CcdaZZX7y8ak41T0vOhVzrkgVeN5qTe5hclDEuXFFEdYUtlWwFvppWhloFm3GEgt3tGgtcULCT7pKYKNtJxQSX6xvr3MtTeXwRSL5wHt8ThV6RJQcI3n1hi5wJzXUq+d7LS3Z8wsXiQq99F5TrG98m487jSTa0G3CCgX/hc6nNgHVuOOpkainhNXbbN736OVKhMYYso5kfij8/mo2gQUOjszrpyoYqZwyguMm2YM4azbZvED7D6s+gtK8xU3GVdixhg4iwIyhPCZZUjuO3CkqYr6mBx++IdRr1FSa0aAlxzVbVhGLCYwWFdhQNi6clsxizDpql8zEtbnXyxuLGuUA3SmyHjvcaN2XeLUDSUNqy7EHttPE+yGRWi1+wJdaTyq4RhqwLwsdoYN2GJQV9Ob7GNYK8n2tydmSGlJMTbK07Fhd/YV3ruaW7bPMKe0lwyp4soiJQnPVe2XO5PSPONg4+1gFXiY3uadRc4oHzUY7pCwYxW49bG0fLSUmH1EangqvttyjYgE7NVB8l61ZUcszNx/Xm1ZiK6ktW1dTYMebhRC0lA+SDekxLZjFiHY8VT9o2K1vCkI1cZcOTo7cD/9zHJdu2260YRvtOTC+PVJX0FaaxnCI786BYMW69gAbWGkzFtQvPW/TpmX+7uCB+WEWuzJz16AzH8ZjKLWkqlFFUa9QS32xdrXBDgbX7EqoRNBk2m5a049j2gWU5vb+W2EvlHKRipKRW5wrfqU1fwn4X1kdce7x7V/o3EdOwfLSXNx+t4Zcf7b9Q/QkXi7UO27dDWUWWFlg9pXFKDMT3mdNqXZO+rv209lUCIyCGxEUbVKl/nS2cKkOjXyy2KU2F5ebnQ4Uds9WFiqm4FeE5FlgbpAhlO+allGp8TTE6cikbyk4yx4iicVWBtQbDb/1HQlplwr/RDpmQ2nKML4tqEL6VdabdsJhcg4IWrIyhqeZGW3Yze05QpYIatkkslhrldaQb7JhhnZewXDOsnec9L6aWTU1bGXxHYnhBXbDnI8aleRT8+vXrgzslHuZhoJVPfQ3vsHYEF1BN7KowaldLS+fva8N3JKqR/E7ofLy8dPYRMBdST4aq6Wi84hu3XyH5kRFPUHUalR4hfRt/PKU7ysooVUY0GCPKN1AkV5G1WaJxDEUjNqFLBNIYUblt/K8jkOeXCOTpKuQC8salshEGLOGwgX9Rk7zqkaqPpWqUGm+kDwNHGkD7EUaiR2Rb/ytCZqSh0kqByIesoWv5BUCGOSFbqQJjtrGIMg3XpQ74aWtWdzXRuej8nvJNPn9VWEninwUMHes62aZkB7sOeQZ/kmtC4o+CPOsxGsZplmwj/Vm8RPqzT8pWUZbsaWqHb6bQmgKlepmUN1yjHJYvFc8heEW2yWlYWSb/hs59nUfH3PGlkjLZJqciUyCND4dXqE2GvJn3i9uxSrYZ2JHKqwFzUJbsadmWzLEO7q5t/a9HScAcZcmgXpblxrITOn7bDOLSShXQ2ZP/zZNtZu0I5OnAqGzM3tN830zINrLBwFIsUJaSRahhgbKkU3zG5YE+lcN5zJi8QQuVYE5GlWzqAo/TlmeX+d9MgTw9A2cZN0xQh0Q67Q1KpnywrK9fp8fF/3iZIuFpoOC8d/Ioqdh2VNifGLpC5y+RV1dTbJewRW6QEAM0YVA+qhtgLGwLgTwtaJoa2cdGghYQo6PiaBvt55D89Enct6ulDlmhduOHHjo9RhnvsSS7Lekbh/uSSHkjeHOK8i3EZgn4ajyDNgs0QInBqNfZJYaAJ+2D1KaK7DCb5yuRN+nINsWyBYIp9aJDSQtiFkdtjqU1yKBhk6OJtbPLraOLS55eoRC/rEeni46sTQ2N9SDoarpYGYDsqKxrZhtRXtZM9hkYMo9O3wJ1YjqyjcjzuOJrcO+T2hkUzcSqPYmMRtlF6hMjRBnqTYHWs3ixvZLCnTLGlf0IElE9omFFzlwgYHz9Q7XqwVTn6WBdJNuMaVjheXZFpIorHFQNib2ebJOrCuTpErzefCRRoELRLLkQHwoDeLH2wTenb47Cr5w07Nn6n9N4vhvUdkQuJAoiv05quwKxJl6lx2Uj6itzZidfS8I/HIW8gJ1vHKOmy2SbMcXps29cATozFV5XoELRMkViAR1LJCpIvkQ2y1fDnO3aJeozpNeJHeBmpw/HKAHBmIA+203INmMaVmTMS0j6x02qyTZjikpPs0njBF22uSqlUtzxDmgNJb61dtFGZJucP/IZaccGxP6CcWEX1qmrOozj1yExajdudGbsqd4HLxLP4VTSMVGXvs0evWN9rEVavkNIJrgv6heH3SDhQz9CY+g9HiNJuzowjxgrs8OlW1U2YC44Xfkcw3lxrBXEDhklOd0J3CnGZKZQ8+LUMBWhNtzqgH82Vo71cdg+KfRNgt+wGxQdg8xunwNnieQyUhBa7KDJMHYBKw1BM0xxUj4jYLZdEYqhJ4VBu5FHytYKThizp4E4kjwxo4ShWyt2qLqXesyyOEa1HaWqYeOTYRDLUmA322HCaKfQpthqG9gguMSe2SyJlSKH2isbJeBOvyK2tS1haMdIHv5ZUVodHTmLFWc1mxEytM9khqr+xtMMqF5hmWJoed+ccq/zbaPgZjuW0YsjVSHcWHwcDv1z9L61Yqh9zQ6vH2hba1KLNJ8DQ7FWlysdsjq22BFy5tqqvlDZFeV1Www4Pa6l/RzGYS0RF+dX/9TP/N6fvX/v1p+8fv2a9RXF67h1+87hR3709x7+6T/7t4dvfvN7Dvfu3tYJBN9OvH//7vDq9dvDu3fvFLo3b98c3r59ZwqvHG7funm4cvWqladfOtyB3r//IPnv378/vDN6+/atym/cuH64aYRedME3bjtHdPocf8ji/fKXr14fXr95eyB2t27dOlzFtw/v5V+pbQtJj9JmjW1evX5zePXqjeJ/4/r1wzXTRXexpzf1BUXXpp36drw7/05+EVPyRITNzZvXD9ev4aPHIG+/jUyXjZeXL9/YOHlr8TMdN25oHOIb/7NYfTFpV0/jOOLXmzc2NilL/YQ+fGNsHqNLNIjLe8WJ2L18/dr8fKXy27dvyk8q9Em2bSf6ydPoov+ev3ilPePjGnPbPoxPxdR43mdturaGUjkUcYz4wPdO6j5I12sbn8z/23dumc5rKpc8UqnNHME6F3eVmxyRmf7m1Vubd68srjYPrM/wicES/98a7rGtzaRvjxmb7+VXzAPkMSKZ7xBlxfYbyDaHt6ZHa4vtmevv3r6XHsYL/m32Z0Q494Y5/jrNg0TEj3XT1zHv47y+hQA70sjRGs3e1k3WMvy8dfOGzbsbHd/e9NZ8fPnS1+gbxJHjzxWOPwamQaHNEuXjKsjrfGy8tD7DN+TreJo+12zNZI3BfzAf13qbWMNemG+MzVu3blgsr7tTCWM7oZKcKXl71pQ3Fjf6izKrUf01G4fMO+ZcdwxIdSVat8N1cTxFF7HBt7dGxIw+I5ZVx5tKO7r/pGFgfr+wdZmxcst0EUu1UW20r++Xjka2APqKY91bi+tVGxN+DI91mTXT9GitGbYd0rIt7iPaGI92zOGcwcru3Lmp8wbjcj3Y0/H3VJJZJoTYhpv7NqzfvHkjffQj5whXrzH+7fwkjX14aVfSMbYhaMyXk68nfqzDR/TiH/2H4uFxeER8CuUlG6C8TxgrOtbZPGDtoh+l0F3s+KppZIvWf+ac7Zl/HAeII2OTtdlYjNbGCFRri89vxj/HcfbEEd+Y41JumMSkmkZ28DHf8ItzPsAYQRfz4brNA5TCO9YztmFcP0esK6wnamN9SXw5Dbp1k+OqnfOlsTJZY7K+seRAX9kGi6ONy1c2D9gjW77ZiQvjhDETfH2bSspsCUI3a6XGi6U5b8C/6zb3bto84JUWP3eZtu2p3hbFLsnDR46r9NVdO+fjleBhLBBs1UZXCHY3QSijP97aXHph5zjvDv/hP/6WjYX3h+//Xd9z+A//4V9pLakBcx87vnzy8n/7hb/9z37BipJGIfZNuOAL69uHH/5hLqz/nV1Yf+/h3r3bCjpSdXFrgWFgWXgtYHS8pa2OyUqQ1UlZBxxDWohMB3tsYLKy0HMidZ2FyD6drvHEKRH8M3zIQYcGmA1mDiTou8ZAZpE136xpoa0PRrWvpLw9JxuvX7/Vgm7m6UQDXQTVTxSNB7tG7VpJuuk/6y9NWEtTDtjeRO816z/FuiyjSHyK/H0cuSGCL/SbrUdWZ4PTxiP7nJ99Hqc1UrtMN35pQZdcd4xxz8GE0T9/0ruBGCfSfdACwAUh6du3WYjsZFH6R22OJj9B5YJCBxBb0HXzxeCvDVhM1R+FWKrMYzAoN8p1BK+PgYMtkC81PjmQcAKAPviozNvN0VrM3S6CZSfCtra8toMyWfRdsfHIASTWrqKtDeRtYo7bAcT0vefA1Q0YTgSu6YBJWdWaUkHoZp3UOmb6uEAjzzjRDQTzL+w7hkIG6zPzgLxtpJcYsmb6yQZjYDoO5qjXQZisLIsLadYUjylrCzc/3+vm0o0b3KDI2zcSn3EZuq2fGP9cfLK26GRDN+3cPib7pN0Gku+Knx17rM/ipIAY2ujUUVZrpn2C19vGmG+zQzLsQwy7C2vrM8YIsk1asR0UfTUmr+/tiPGvtVJ9lepNfnejzlxbm7dzNNSfxpj1FWMEHT4236mPuKnEXMvH04AW/J0lk4VOa6o5oLXSTuy4OaE4pjowabtES7ag02L6KulirsXFNMdyjRHjgydi07evt8P7jvRBF5yvX7/Wce32rVvqN+eblxe6x+T1w3aqQ5d93ppPjEfOGbio1rm0fLNZoPMieNvGS64/SOWmk7mtWFn6tR1bSccFoea4YpDRUt+sUIw9dDBW+OKIm/DcjL/KQZVOrJW/wCcfTQdfNtCPzD900YH6UsP8M0bVjWNif52cFlJ7s55zaG78E1eOOXwpFYCj1K5EXj9vi/jMR45vrMtAMTQwJ/wi268jSu3HNNafE/Wcf723dUU3CJX2czJ0qf8Ym5SHvpn+WVrrOn0mhzXs1Sv/UopjNuOf+OomGkOlpZ9mbIGkkzXT+k3jxXjf2/kKZdeuX9VYQS92hH2yUdQ4VviYbzqXJU62x8fXb98ojnfsfBadXQwTETOM0HEQWJk11vnGG1uXXnAjx8bAf/xP39K4+4Hv/8bh39uFNdePNaAt69ueF9Y+Ei8MFigLqP1pT54AO6Uysdgmc48Och4LtfZ7kAlm439YkhI2qDueRDaJ1giUyqGQpz094Ozy0Yo6muiVv3aitYGkGxnoYaMEO5R53qqTnuMpbO/0dHVJDx/yo9gsEp9SOf4hyz4xTqTb8vKdugFtiyMHQWvoMkwvZajULGLPLtUN9R1J0kVa6t3PhL7O+fYj8zkfmwa3x/X3Y7McS9pRPy4vk8vNlUVWMsyeXl8F8SmVGyGn0xfqbG9eoEyE/85XsrWOIi7EMXR3+kAqy0kmDPpgIyFPKnwvWFonp0nXsaQYdrrYo0N/guuH2uLYxQ25iVyYyyIp3UkHEAtl4zi0EO3HlJV3IJ1I9XwSzxaK8djFM+k0BZ067vhYqeKjC+0sPjDkY2xAIa9E4knrGbpYNxGnTdRPyW0d9lnQuN+C3/5ELr+H122jOTussudDSXc8gKysFAsob1dL1i76bQD5mT6hd0y57jGV+INSvW38uBP6jNjoY/s8JqU51dFYd1DHg3gPorbSleI/4Otprm+g0twe7KWH8a6iAS8faz0sWyC3o2QL9SYp2U8ebfjHOTvo5OQxmfG3hmRH1h7ntBNFuaXHOnLdOeU8I0KPJRQvleGPu+X1lBnPOC6zYwTKdRfIYyoNiRyUeZ3zRLrPD20IWrOll5P0pA15J6uzotpj3pot1Fui0yNdkUwyYFEfQ11ZRnxK5RnJr6498tHgipQXT8Gn0FuiMW9GnT5bS5SWIjklpcFTislYVkdj/UGpbjIP5KCBdMjISHZYG8sQYN9n1PHZnwvTpgDNcE+eGHMWBDpT0z4nlnX2fOt97X/6C//jX/wd3/fwz+sbV5yswP0Hjw4/+7P/l8P/++f/zuGn/ugfOnzf933tcP2at+VRsafPXxx4JJw7G3zLyrd1xPXB/bv6Bk3qV+JUG0aWVe6qv/vA3RseofS7l3fu3DrcvXNbPtXK4i6LD4gSvM5EW5K7Xu8Pz56+OLx4+UZ3vh7cv3PgUR0fMC7Lw5ywdVwgwmRxN5FHdRDDI5T+hMFV6STmE30JrWqJVnzjSRxzCXzTGncyW+SySLqsIYgTd9iePn8pfdytvGs6dBJq6evXbRGQRRlaHaKB6UEO0Hg08rtqVmvE3L9777a+1YJ9TsVceRmJ2xSwuDw3H588fW7+2jx4cEfjE6vQrUDsAl7HuKq7pk+fPNejOty5jG88uaNPTD0UtplxiNgrPjZ/Z0G97RD15dNn8o/+e/jgnj/mbvrkW4p7jqU4Mpa5MzqEz71rRnwr8uzZC8131iy97mHlzAf/Zn6qbwuQ8t4+8W0WBdxVZc8jZDxymK8VjKMs2wzaood1hbnij9e/lR7WTfWb6fDILCtariWWPLrJnfU3uqtMX3PXnv5jXGodc1bVrUksV/tYFKweXchCL49Tcuf73t07h7t3bR6o/YqORuAjd/OfPHmhJ2JYM+/du2M++gkC3xZio9xb0L1ulY9N5OAXxBMUzDkunBmTfBPKmua6hmCuMa5qQpBXMy6f2Dzgrj1+cazD5ziZDFXr9k/BD/5g6ytbP/gWni8ZmO30H+sJj/7FN6zzGoblZS5rnyqIAccdFPNEykvTS9XDh/dtDqRvkWd1LWHaJqJDvHg0+7Gty4xLnry7f/e2OBi6+fg9FvQJc/upnTPw1A3j4kY659JTKTbnWC/lZoeC4gVbqKI5sSLNcZW1kvyjR/f1WD0MuoAzjlC1ILIIxixrlI97vpm7qmMNxzd85DjDk2eMf9Znpa1d2Na7ONU8b4vPM6VMgJ6CtASvzzx79lKPlvIaEudhzLU2rNnhFvONH8dV5jjf/rN++RN2NueIabJvK2hNdDiPZQ159caOdc9fqe6+zXEe51cMPlToqTYF365oHXlsvr3hmHP7pl7v9G9ZOY4jrFrgEKNmZIkj31bqMXeTz3kXXUYsb968pbmncdINlKnuFmv4RpdjKcccxgvHBY4D9+/e1TqNIlShsySZODCuHQu2WII44hvrCcdTPQlpPvJk1vVr6bjaYvwM/Lw4XfuYPxy/eb2LecnxRtc+Zrf75C2KaLAFWZyv03/PX9g5+4vXGo+fffYgrdFwJYGW0bWelV2zGGAL6xx2+nXaq8OXXz7WMeZXf/U3Dm/efjj88Z/6scNv/MbfMbkvXIYQ9gd6g5Hx5MnTw7/+d9/5Sz/3l3/+56zIzq5FNKLD2OcE8vQEa+GgPngiHcSqw37zhfWdew8Of+S/+G8Of+Wv/9LhD//kHzh8zzc+s1JbYG0AIYEDB4OYAfXOBhoHTTrFD8YSsSs0ePTHxidJf7fKedbgB4kK4zIePVphA4W2+FqpqhloxLbwU92U+kpa91ZsevBtDPmZ9O6F8AuS5PALXUrtC9elMA7QMlaqEUpMLnpZlEjj22Cu5ekdIB9t/qFekpN8IlqrirnMIlgDDjref1ywcEc0VRjqJAyxqJs4Rp3pIY7up2UKvlW6Owtk49vAkaQ3B/MftmMgPQm6EWVZ5PrYPNaTEUwX2kJnSOdkWHttjwQ2h3xLa72EUv/peHEK3wKmK3Rq7KMvVZ1CJ34pqvYn8UnHeKyM4ePd2fMxIORtszpSmgdW1sUxsKIPrHEgX7Z0Kkmgx7ZpjMieCl1rQEKnD9g+1Pq3LCkjYEBK7gHTFTfyfF1WUn4tq2m3Q2MfH5NznV/oSplGkQm0yoSmpG6axVyzk1z3aKx8GWMu7PR+ymQZSMXNc+nxP/fLaMjdDtqXgCl65NSAln6Oo1eJ4xHuGvAR/ztdKY6LqipjLSi2BuJsfefnYX6TEn1jNEg2GPe4QVLHjIv1xI85zPHeljW02CGppgfXSId4Yhnx3IpSa3T0awt/nta5CokFnf14r0d3HDBoNPKHbyqZg/M1IXwhlmocOl1f+NUqdjYe0uPyGCuuO8WxMDY5LnETiJtQ3JAlArSn7ctXLw+Pv3yiGxB//9d/09bgw+G/+qnff/hX//JXDq9fv3QB4k67gXjPnOLCetd3rB/cv/UneW+wdlDfuHHr8H3f/KHDP/+X//7wze/7Xn3LwZ1LLmYJtt4VtE5AWvdcPp0y684RMJkx8IviKawgLWCjsiJ1SfxJBSlseJyz1hOfUrkTG8XPc4asn+q6rA5JoTSFb6lMFMjLjqROF3n5Eg5tiSWfUnlPbJzL9lEg2jGQITJgaXTG0urzLNMX/EeQQpgI+HgJJM2ml7Ia0gVJobxEPXqfpnX16MZDCaqKyiyGWTIHnNuIWNmHTNpHnSsbxZJ4WaJEQ8YyOR+JVNY55Lpy3kWqhfH2ccyQikJcO2VxsU2e9lSC3ILXCL4C9Y030gDMgYipYZF3A0xGnAQLo2Np1JSom2uxJyZRb5uO7MO5LxXDOZLGSCDx9PVT5CxTQpZp08mTl7l42+BXV5j2NbQAVdvGtdl+wj+eaz0NKyqI3TidMsuujWyAbNNiB/6p3zoQz5RMGDUpUMGOjHyTkKdHevoGywi2jsz+SVmUk+gQCj2oVTFaQIkdCuS6uxjZpkrvmOaQ1ftq0gfVq2b6xjbVtgQs7WMFMj2j9SQQHFOqtCXBk1Ew0jXiLSFYyjS0ha30p1yvz/Y54xwtoMhuG+2BKSYd4ZRt1CdSZSLPkxiWD2gMK5OGqMtCGU2cCv1jm5Idc8TOmR3uGUiyrS6qlZ+lkS22yamrWEPOZ3vdqLFA+43f9BSkBPLlK79t8Upfyvzn//xtHQO//3d94/DFF//p8P4d794nQSEPjIYl39Tv/Y71SMUE1AdPpIOO/sb63v1Hhz/6R//U4W/+f3/58If+4I8fvv71hwd+tIUfGsFRLrJ55JbHIMhzR5GLbVxFzxqaI5I6TFHlZMDS8RiePF0BtvFLxnVw6xgfPO7O4OFuDY996IJJ1XVx7DHvcdRwcyIeR8nvXsadMPjGWuelLkOx1M0Q5bzMiBiV7kx1KCjksWQ9Yj0LvjHwx1/xpb+LyB+pBX1FzHtNTTe59ed7VOixpzT+KQpQkufbgQ6+rWMOWP+Zbm5i6W6e1LnOAY5RaOLwj2/H5aflialXscAlpomXY3g9C15pXYjW1DB/6EPiN3eDbqyxBjyWpke1EpDBOIlHsjX2jZjzzL/knDC1oB3Y6z8yxT5ZbzsdKGKcZproY7/TvwEmxnX4+NQdYWJvenwd28OjHP03FJ7DBPzymB6vDQmaYZ0s0jyyqT6zD+uJ5oGwt3+45muLP65qawtjk4p+cxSQ4NFzsGaq3+wzXMf8OFSn8Yqe+OKxuelY8niywSf/pjUbI9aWYZLbNIclW6K9j0M/5sSIwCTZtaSoztEOsEuU6ZNHxDGNSx8j+DZWVqFkiSWJ8zHijxUTQ3RRhb+4OEWLc2GztVEzX5djrXS/rMrS3ZxjM3a1iDk7PIbYHrqAH3OSPqM5FXNSeZSWV95iP+ZEqz+e7brjKZvwbaJwTtEMxuzykT39l/TiH4Q6R6WSNbZOGV8U+eO2+KRzBtZL+4R7LqpS7xjRLOlDj55yM+j8En2pOrCuaY3DpbH1OPq34/6EA7DtupIalg7oirVS4jVG2NN3lmhzcIAxu0SZT5oV/ifd6HEffU4kTkMvgXXY/3tLQo0tpkv9Znv3i9FhTdM4maJGaAE0kz/2YfBrb1uLKbp8jXY2QrquZ6k+YtOn5KMR7Ribro9al4NNPKauH+q95j+8xzUhvNcs//TZ88PjJ0/0WP7f/we/abIOh5/96Z84/KN/9IvG91wyMrU9MjP5IcgnT79Cj4I/evT54c/82T93+Kt/7ZcOf+SP/IQeBecik3d4eMf5zRt+AZn3qv3dUgJKoO/fv3u4xzt1Uh+Y9bEKDCbe1eACjoVB70RaL/H+y/37d2zxs0UvV2Gqx17SuZzIrEED1zZMGt6H/PLxU/nHLyF/9ui+Djj5ZDrOsx7ofMY7uk+em0z+dQbvOnt/8bP6LPDwVHbfCq7ol1KfP/d/14RcCPCeDzdPlC3EsQQWz/7kOYNkXJGOx4+fHZ69eGUT8OrhLu/22EkAE1C/2mhadolj6hDej2KMhE/sWWAfmG+856YTulBY6WMZjDtfZFl0eB/yyy+eaGzyvhux1AKoRXC7lklwTB4L2hdfPNX7kVyYMj7RE7+aGrFgLJUX+x48qkNbXbhmUJjMlw9m+xffeazfVWAOfaZ3ItM71ulEgM1WD9HP+0kAeYxL5h1xZez7O//8MiW/HpzmcFFfmwV0Cb8K/sz8Yn0gzOhECnPgzm3eYQqZ7IllI7IGyOdfgjA+mBNPn73UWsovbrK2MDZjzArWtlVf35wx4v9mCJ8o1zi1+PJuHWOENcytavaqhwlGAnYzJlkL2PMuJnjw4K7Ng7tdHKs1LTGawnBT8+DLp3rnjfcGH5o+ve9p85FfMT3CsxF8rrNG804rYA74jcirGpv46DGtB2Hh35Dkc08RtT/ewf/SfOPXs3kHn2Md4rV2mk5xRiAM66qDgUb+2D7HcE5eYtwxRngvmPdYdSN6oCDtN4HjAL+C7L9Sr3fVX7xUvL72+cPDHc4ZdJpkPklPv2pN1I4KchMF6q0syvmPBl9++UwXjIzHhxZLzhHjIq0WYzvGauHgHIljHe91X7Xxx3v/jIvrtr7dTv/6p9Sy4OUCOOb4uv74ybPDl0aMma898jhSzjkRx55aMAY5RtE3zJ8x8IF/J/nFd3w83ta67P8BhmO43jNlAPrfLuAbL/xkbX7KO/J2znL3zp3Do4f3JudyRZ3VhvjcdjrYevLE1maOddcPj2y86LyZsWJzVCLNzyXRy7b4DXhuKKPvhZ3X4huh47dLOGegH7oRYuWKqwrYFKUXAWfIYc85+hd2fsIvyfMuN/MgzsM013XRVIsZOwig2Uu/sU7GHNfvUdik4xh3+zbntTYP8C012wxTh9WMEa4R+F0WvuUkz5h9YDHV+azZkwO978xWftNlyQjcGYM1jPHBesLvojD28Rk943+JuIQi16iQMYJfr+284f0H/xeFvL/MdRi/48Mj2EUjK20Yg37jGMA6wDGc3zbg9d6vf+2h/usAwU5dJ7WsBaxxvGNtJ/eHD2afBV7HxJd2Yc071vD8yq/8xuGNrf8/8yd+4vBLv/g37Nj2TLJmIQVc9+1/YT1d3YZAdUQv0mNiFd/0KPhtW8B+z+/+/Yd/9i/+/eF7v+cbh88+u6/FGhn8iJlORC2yyNMFLwszPxZgB2QWWr8znC4qlN5OyNJdWQsV0dK/6TDdDC5+ZAWbxnpYLPJ8fDuQl5XIT5TioOT/t5QFnoMNJ6QsEPDp/ziKfxvlOmUXcTS/+DELuo7Bik5NXFuM9IM8xqO2I99aCRmaFLqoNm0mV+PCRstdmzzdgQTekq5RHDmBnYttnDDyL404mLAQcFDmG25i6L65TVsp18VeFy6MEUOMd8q5gEEfZdFG7diX/KwhYmdjBb/8//b5v9viR3JYaOHB15o41hL2ooMTHS7QGNs37CSHsYt/imnwho6FGOtHN0xGrkNt0zxg7OEXBxJsxjeNEStHZ/hW9LGC0B9p5jIHDxZUThZvXLexgk/4aIu37JzVF+tNDbkuhgcHyljLYj7ox8s4YKDDyGPl7Y4h9AC2rCtcbHDjgJuEcaKqcTHrYz3xjScHYdeITvryqtZN3dAyXS4/j8saDXXIXqU9dgSUkxh+4IX+44KTm4SME/iO8acn7zf6RCcedmFIHzKOdDxgzFgdY+V4fdlxw5Qyx5kHjBHmmea2rX/0ofQRD9bqLl4Rn57yuUfe2/V59LDnuKobIzZGbtuJ8N3b/NgQ8wD+mDO9fLVf9Dezx3zCB8YfawhpnTEYsIcfmERPyf4JVcZY84tRKL1+8kvab+bekt8xnjyOWUxmif7JbBy08XL9myFbT4gnP37Fj+nB16/L8OXk7aNPgqJ8QDE2jJBFCOkzbtiRZ1ywv3HtuuZ3Nx5j39HYhiU7/HiNDH6kM/6PNecnzO1r1/3HosQ70VOm7lyj6/MhsVbyr364YcCFod/A9TE4Oeak/YAq7eiJf1XJWPExyUUhef1Aofmp40BaJ4v6lqhoi58jIJPHV1mb9SWAjRduNNFvMV76Od73SU5DuVNiorFWxjzgh/xwlHWSedCNkURxrlnql57KdvA/o4khNrM8+78/8oshbsJw84B+x7fwqY7G+qOt7c1edHIjJC5w0cOe8cU8kD6LdTFeI//nyccqMjgOMOd8hbEPN5FNBz/wxQ1QrREQ7dSHeVxnCBvxJ+Z44u/Go3SYHPnmXxL5uTN6cvJ20S9BUT5LJltjxI6n/g28X/gyeG7Y3OMLqvk1emxD0IwdyUcWMPSglznAzXnTcHhw766NGe/D7trH9tJvcbIMB47DFctzUS05ZjNPBGDvf/zP39JJzw//4Pcd/t2//xf6QqgGmh87PwruPXihsAWcLZFWyjH2hnoGsypEPom9TSNxu3pEoS9NmZQjb8QKpYQTWSHaqjzJKukT9ZCGEGK7KQeAR9WbqYMy7pXrJq9MthtbEfkFCp8LFCp6ZQmWpYTlqWMqtB/rcjGkh3BZiZK8tLN8X6D6I6hDZCR7UNNlBy53bFOfOir531FiMyC386lT1tOHUvuxro7KyMQ5kr7Io9/t8DLP+9gCKlugMTpZo8ouq4Tn0koxTyX/J2SsRjEPXLKBdJQrE+XWpqSrioZQ3yVH2SZNvaos30pDZPMvUmaO5NsJa1fZ7alsILXxDbuhuCgx6ipo00JlxBjJOYgp31K4OttYJWy1NAf3rN9PkXy3Tdet4zhVU8izjwlSNsFle11iNFibCQ0R3CUSeqM9Dyhiw7dKXbEnglW5og9GuT2W72xWo7QjG8VQKi9RjyR/jQzSGY1JprR2kUnI2FaILYgSkPQpG2UJ4ZhtVC/bxuRQ9QIB9A8/duLGSaZSwMos6W1Ip/JBbObI4W0zyhNGzm3baGIyg2WgZ42SpAlZncY56lyq4HZQmMpgN6jYkwkuo4nAUEiXVwz15wVs16hHQZcxuC/8Je5uZ/WeMBJDqvJyFTdQbKcYlVu2sym+l5POOXKWItnGZbExbmdXZaxp2k7iskBLNiQ9Lt/LfNPtbB8fb9fD8iV9RdKfy0lKlKe8U2wXo5ZWOZTKu/yIerh8yOU7gbRzqN55VKE6azsgh/PVUwd0+65Ls5G6jLq4TPTnZCwjciDXPlYgDVGR8v5JeRJJV7CF7L4g6lg7Ip/zXxwu/MI6v55W0gp014MK0bCOMvYk/Q4R+yEltnniZseIdANE9Rw+dAjpoDJ4rrGPuzJepvJUv0zeVu2NXzJMttqizQaQ++V57u6Qdh+PI9frd5h6Hckm9KDP0txx9DuZtKuI5cTHnqTXSHtF0aB0KkdH+tal1H5M7gdp9j25nmQrOvJZJX3mX+Lbg3K9aOziqTq3T7zwqczSGjcyp0zJx1mSK94/ulOXQfJVzj5rs0reZkzqF8j0oTOM9E+XtXr28KU7i6lNDXm7RJ0u90dIskUmWwSDyheo6OeYnNn7J9dnPll93G2NOKhNqh8TopYpfPM55j6Qsh1EfehLvM1kitxOJy8z3eQtLfhRp9ef8VM2jM86hb7ubjSyE2krmfNqrovfAAD/9ElEQVQxtKIFSj5kJD0mJO6uhx0B3Wm3xsTSaosyJiR+96NEzke/9GMvYByqd158sr3ybtc2cn2SiTqpTHKN8MzjbWnjt92I3KYasr+kQAn5JG2pvrMj7DJyvU69zSNKIkWWV39YhryVuKZUz6bXVya3AXJ5q2Ry1Q7qdHne+5K9f7PWjV2VrZDx61iVvkWRTNOHLIi8bbpDj+eVcl6v7ijaOWV6CtTbngibraFOwqUNmcZjZVaV6nsbO0q6c1q0wwrV95ZmLuuEX+3cJvvreAd61kgyhoR+T7PBIfcr1xd+dfYlah4jOSGftsghkyHmgPZJ1xqt2pJ44FXfSSV56pwi7m6Tx8ZpqGuJQkekw78gC2PPB8X5iWyckuuft8P+jCwNg+3xLR1yLB8yEm/oqaHUdkyS1Y1x9BtJUejzsn6OWxl8HZGvJ8lIT61YidxyeFpxtDrIeRk75VhBYzv8PNjaZd/SUtapog07Pmqvoo5MVEZTfUuEPNp5DEOml5NJu64sbO7Llyi16Yg+g6IO52KgeFnMO9J+geTlYoa/S3vefbC92pD3qkxsBZqYq4DpFwoFLSFLKmjkLVzOo0pyXueJMlaqZ+Atop0WByPJsk2Ud6bkGOerQCOE9UmQy5/o2QiJR67SfQzlY3fSDalmgGlJI5DruyTL9Yc91ZhjRo4EJuqQMlG/IySuKDcVUGc7X+g8DW2FYjVWluQKVneM/FkkvQPZZERWrnqnFpTYbTlNqSQ+Jbo0+5Q/Fnbs6n7M5Qo3tLp11X0aKF1A12wWGYfkpVh28jN9W1E0Yl5osqBDa98FBnantMYK+ygir1QLcKjgVMgdiZMG6bUKazaun0UxbsvgUiZsCMICbX23AxCUKJJgVcFM3GbQSZsTOy4nv2ZCATLbaGh+yqzJa+6jTKAp9LGR8oahuAbhOavJK3XFtKjAlDC1o84W9Eo3ey8aIrs5v6C+Q40dKknnCH6ukL7/iyBU6FlDrpU+82/EDF2F57Ud68sbbwDiFC+De2ewbJjAwWGschYrtkTIXCmJcQMuSp2p4+3Q4OgMq+ZDSsEiMyZ6phiKIzdVgJy0OnpBgnJeuRtC1GCs2M79cx8nfpXNrgSeWWN0SE+PTk9W6Dw51wgFO9QmkfK+69EVJP88IwzFHeGolBvpb9qbYVs9pnZIJhv1m1NYHDErr18hy/aTusuH01xYb3R82g0XA8wPOr1NFz9KLsqCs/T3ZRlUR8F6yE5q5ErJHyv7SrhZiT3GK3eHiVn3+FGgMZBt7CfqJXfk/FjROVddZ26F8MSiZPcVSQMam3Dgz9SeF6a0Tnejdcgtxa5O2TIku0sOwByumsdb7Zi08YJhcYPwAmtlyyKm4talicM24x9JIsabxr+BViNpiUY490nCwISCPTlmTK7GatsGBUfZMm08zdUJHx3VjsZUc14yp2ut/jiMpeZ5pUtqdzalE9cprFSwxLoowivHLFNxi0JWEa2PkwKmljn6ssWlZbmpocTQhuMlTHG6b6yrj5w5alwMoevCm9V/QhGf4rgPPsVxO04RO2TGtxVg6wJLu/m2p1i2Z5CruiC1Q1CzXLuM5fa7oEFFsHVNKtvtjXW1nYVViDnAY4iTE/IT+SgLW2RX8tawSbcnE6Yls2hgdSwzD2trhH8YrFlC0y8tlzGRUCFSLGyOV7+IavG72mKCJrIahC+ypspKcbANWacldfA2G+/BCFPNY2Epf4SONmxQRJMd7AsRU1ENwldsaZAkDPlXhJfQqrAajbZMWPM1r1FWQnuL7bjQR8E5kH/CBWB0XP6ET/jYsNcQ5puewXkq6Y0r8DkX7q8K6g6RZ4jsR9Z5p4gbv0BbnAB1yprQXws2CF9l9cpKaQVxtS0NO7K22rFYu6ZsAVM7EkqF47LZxvuhWvwedmQyhuLIVSoYs840q5Q2EVffcn/kmpesUF1+JU9yqUEtijLGhSuKKm2plTosrxQeaGBdw1Rzoy05drTLMRa4oKCrInGcIdH6eEl1OP2VLcfplbPg4R1Yd30v51dUf0IlPsVxH3yscTyP3RcTnWPu4I9xroX70iGc3uj8erMzRBUVZ1CzJ+ri1urUzDxsjk00yBrOyqCiUsESa6WIHMMmS8IbcEI76J1yzXybFhQl1Io9Vv3x5juQUyNrwmMFhXZTcQWmOYwbD5qmTKO4HuTKjfOz6Abx1Zhqntcy4Z023geZzGrxFYy1suAb8k5LZtHAWoOpuCXhC3U72bSTmAE6mZaYO3ss6T2FLTnO95Xx6jmzuTr2NuVPHYQLw8VcR3zCJ3wlsPf02VPecM36yq5gHXoPt/tKy+XWZ4pjp+ZM+sARqmi63nwnX+qUTXkKbcqiaoQnVLEaUwUfLEO2KuG7o2xHqy072d6J6eVVWVPFNMQse6oY1jcIh7WBfQ1TO9qFT1pssG+qeVoyhnMs82zFVGpJT6FsL3Nm5VQqgG0vWwxTcXsI3yZjascetmzDRLMVNL1+1Gj6Gjv1/P/8vXEpnsV+++5dSvWBqP8xjvXT4TWOT9e3dfio43SJjP803qZoXC9Pgr1tuAw+fYz4FDfQHoX1FnDUyK3gqRA1rM5On0btpqKmJbNYYG2Q0mHIv0XCPphq9tzEmiiYVJwArTrgP5ldjcK3shbaTTVPS86FqdaaklNgTkuFdlg2GbnUKK9rEL7JlvkGw5pNwnfBVHPBljObtmpPDRZcWJO2QVs1znth3XxFcUrXPxLsfRV29qu6T5eRZ8FHHmY3v32+X3a3qzzadZkzYZdo2dxqCu2W2l4iFy8V9ohLk4wa5kqBsA1ZGywZsDa0K6BsR1nmcZrq0Guv0yauvtEROFqAo1ZMZ3ig3HBYSq7MN0EDaw2m4nYU3oBlO1ZsmjY+ESqUbLVl1KYsolF4A+vab0VNNa/ZUq5T6VrTFUybNgg7Qm8ZrQIr+Xe3sx2X4hvrQSBINwdm/fT60+VdDb7icTyF8RtlfhqPU/DbSZNfvP2uwaaFbzvOrG4rLp2JH0nMWs08yq1qhXVahlzVwqvZajHV3G7Hzia14yQG5EIbYrIHa6qY8sy2mKKBtQZTO3ZWUImjNF+c2VPsaMfUrQZHB6yeKLX0H31cx0CcUJJ2ekztCFRYN994GXmbmfZePK5cUjYvdKnVOXA5Lqw/AlxoR326CvuE7wJcvXql4RWQHh/d9Fh08aIPCZcPROQionLRPRH6t9pxdvsbFDrrfANqhrXTkiXUc66jyY49Fc+gWcWKyWW0NGjg3WTLPIaiGoRnrP1LCpVtC8jEJUxLhHFRgUWYK6/AbNOuwhNFviP01qFSAWw72jIVt1X4sN3VDV8ETO1Ys2WrrcuQ1JLomjLyJb4j4SK3C3/8+GlKXSwu5YX1tpCuD/BP16c1OEEcLyzwBcWnsKUoc13RhYXlUuIrHo2mRW37gWURJxCZ48TiK3CiuC3h4p1eRH1EdnKkXmEVpuJqhY/4jrRpux1HYklNqwlTJ3ZEo/BV1hHDwg3XqeZpSRuibbuMaYt5GbM17Wr3BfqPtGG5eYPwMeuudpHbKDA1e7/xX4pMNfclZYmj0jLT0ZiKXVF0IjscmfAZPfEYfl79LvvNrovCJbiwnu+ZviZSo/85eyZwV+rCT/v3MODTldwnfDRoG6xfzaE9vzauY67tqPwYFZcQ7s5XzKkdMB+RjyNWQyvJXYzdS1ondXnBxZk8RYUdsyxdhSfYDnmnJbOYZfXCSikdpvytEobY2pp2w7ZRslXisdiod6vJozZlEQ3Ci6yVbQuYiisqWIeapHYbmoNpsxlBpeKNOseYF1OpALadbKlGQWf+I9gXjQu/sN63P9ZPr1c5Cgxb70p9vNghjpcZZzP+I47jBRu28nsgu+Gsbm5aRgpHkL1xBhXnx6mdOlfA9tNz6ojU4Bj9U/tL0k7v4cQOy0y1ztgxabwXXGi16Fo7Eg+7K1dttZxZMKfiaoQnNLCuoWxHjYIdjUio1ewwznGD+sbtaJG9ox1jF0slswg22ytZaFYpSZjy1rfW6wMxF1qUFkDzsQjla+SWGrdi0H4orEn0sXZcIPb+bZ+L/8b6mM4461nx+TDr1lfU368EPvXNrnj/frwwrAf44+uC3sf1ZfD4o9aqhONVZNhV2CzOEbfz4mOzt4xlL47zcdiaXKW2ddY2LMhaVbPFjrk2xfJKBbCtsFLN2vphsiZPMeSoEJ7BOYer+FReHaaapyXgVP/XOUdoGGgaqSVbtKRYWIGqdrNap2hgDcYl9qm4auFFbO3Hsh1zsvryU5xrDDTnJsyZk2PQeF94bCuFn9COWbmpfP33eU5l2BS7X1hvHnDm8z5ur1tQb+Mpps8MzqiqDnvG8RLibMafOo4X3Asf9SC4XFhf/+A48cFhJxUntlKo19HuVLP9uzi8i5AqzGvKa7bbM78s7HMpg4yhnCWpo7pp493QJHZHO8qiGoQXWPMiek35QWFZPqXDmmlJCYwZaUns/gLeerslTFvPyEs6T4Ve9FBJlcoT29YkfGc7huKOdFRNU/tGMVPN05IJKliOw1T4qroj7Bk0LcqhsFJBA+sYy83GtdnrwYsNo3KjUY24BO9Y5+idvnrlkpl2bsydmcyfsXzCJ3zFsT74P/bpwQq4vvS3HRxy7uqWbSrOg6Nt2iKgoQ2slzFumxCObHMqbzF9+mQ/bLMu4XRmDbGm5wgn1ps1CF9lrZSTMOWubM8ibjS4BVN39lwELYatpiVzEFcd6xGoVHBSOxDeYEfOOtdso7hSyRLqOdcxlWUleeGSsj0NCRRlriiiutWWJv4G5lrWJb5xXfOruRMBaX86fEWvXo8/AT/Vj6St/gza6fu8AUfE0SpOFcM1VKs9m33rii4oVPvgoza+x65uHDmP15vD0aqkkX9FRav2y4EVp7ZgLG4H8aeILeN7+7tk2y3i3+iNgbTj7BliYF2eWTOb+jWeRszasoYa3o5nmZnaIUeN8IQG1jWU7SgrmFWrJrbxv82QGE8mNEibNr4YtNrR8ZYbTcVNS2ZRYl3Kr4idVq80mMXWdg5aDyVYLgpYrpbETxtfHHa2YyiuwdFg69j7W2aVEgqobZn42AUJWfssuRdOdGGtQ6YnmzH28gRerwCNcVNEXlh6Lyu6ITUn0BSqaknh1tAG9nJmCaajdGPpWNPLyKWeRkMLLsKCi/f6XFj39FLEYgcjmD7rU3XKMfimZw/MihtX7Kx3I+qsqOfa8r/VvaEnazFlj5IN+guQSUu+rKqRBE82oNSC6fHBtptiO4OjJO1nRgEIr1SwwDoo7jLLcoe15Jb5T4Wp5pEdyp7HtqO0nMfEdWDHjrZMRTUK38meqZidBG/AWHP/5E2FPSc02UVXKoBtjZXFODtfWWKfiqtRkHFYYp27hHKrZVmpdszU5UkE7YsTf2PdcnbpzvUuFpxt8n9d9xxHfxfdT1Gltkn3POI8Yu7klxONPU82Suh0VKnZFkeJT7RX7DbBjFt0dd29nbAtjlUIHy8y1huN7829KMNPB+8TZvpxvq23hoM57Sn+iwGUtxvIGGQqQZst7c6Akll15s5zMJzzIU1sp+zrGmpYasFh6egveHexZ0VIhY1+jE1jFnE7xqlHL7RK/CY7sgZK5gKGwrQSWJFKcX8pTsOmAmuJ/kNJOsEvsBQB35B3WtKKra232XGcrSXUai5iQ2Mf71cqmw3X7kWUGFOZz6005mzM+Dlf32CUVbMsa5iWrKG9RRlTORukpiZ7/bPc/MmbsTV5vkuTGDM2Y0lAg4IZVhXZIMjHQY7weFw9ZZ8RsAHdmEXkZrGp4Vz7zXLrcIZHwRsG9YmdrUY2yvaZko4Qy35WbvD4bh5bDZNgGicBWXI3JOMl9hTyiygr6Q5RqwH96uBkIT9RP/oJY8pUYd2QE5laDQ7mnQ2db5lVjeNxkT2/EWiMnW4aNepZxd7yTox1c8tBYt1QTVq0Fc+s+5pQVlHGAp9MqZVTAO0l4ggZPRaMqZD/4cP7qYiKdk2YyKtUMLZrCeKLBsNGeU61Kkh8abeIxBZ8XJxlq4phTcAQU+629nsBrUPN05JFnMDsTSJbTJ5MurXG1FcqyFi7Oe5Z3yfdsaaVkL+Skbd3TEvOhbEdZQ+WbZv3ug1LUiJ8CvWYsVS2irkGpfIG4SPWGC9bQLth22nJIoI1bzJqPpE2LpgwZFiqC9TwbMCZ3rHODgYLJyf7+7igLGHAUWA/UdxXsW75EWgW3hbHPGZLLbO1/CgcLWYnO9axrmgPU4j/seN2kx1ni+MemDF2pwm/dBKzFbP9mhWGV3vrHmAifKptz6GQn/RtAdatx6PAYWcdnebMBE+yHV7mrGLdiFXsIMKFVAiqY1vjqFQUqFO6AOuRxU5pEL7KmjEMeOcb9jWk5vkmmLAvtF2pGlZPS4YY1aWLtD2wpnkR+5khdEOmVW6TEyuMV1zYkKtBQbBFk8Vmw8rphX+p+aLAkwGtI2vTfgZ59bTxdkzk9AWl+E1whB1qqk2/uA3FkatUEGxpP9vKKmokwjPkq2lVwHmbZQ2J6WYpRZzxx8swfnrE03g0klvsuZFthZS/f/fe68eA70jiG7IgL7PNCvL2WygHWS/HV0vIEK9TN6s8eEZEjBSnNsrl9+eqvOdGvdsRvLU0jWMSO4ekV7o2+FAidHvGZc9h3K6LY7MdbBCYKEGuWT6PRS2V4tiRpNcB3kn7jVRWbF6qLhsrW+PoAusxaB/jdkiLcQySnZYYgZKgoa5tVMSo/Ng55+QyFjFTn8ttpU7ACGO+48k2Ccpb/wHWMF9OqHeeYbshjeM25SGOKZbkJXGKnteOTxV6B5TPlSDKJaWAriKzayO1IPjZt8QtaN6hMvK2onF8qojeIJGEZlBNzieK/AKt2OGyp2Bs8p9NGJ/UBy8g3cdx2Y6i8FKZEH6t+zbtz6wNkmyj67wRok78Xfo4kg2SnhCZQSHZkV8rfVNFUtJv8etg8lQALD/gn6NKWwKeZOvyUzKV294Ss/2zQCEg7XrYgBx/Kx0oyQkKG4Z2zNiS5JWwx3jpbHCRnbxZmLtd+8r+WSIh9gle18cjEPkJVdmR5CEnkUD32aTMeZv6J6ekvwTad+cUGY/aLdDQlqEd47hN8gsQq2TYRvssDyhOpHQqq0cTcxXOeGE9j/f0cjpFAhEkfV/QF29EnYDolGKMS2UnhGw5ATr3spBcSY53/s+iHMel6M6L9NJFdY1YitmeegJFfVG2qLA9ji5vjsMqF/Vtw5rIQf2i8QtAyIqiVtdqTHGZIZkWIy2WbdVbB5tnKSWQUcHx2kLCUFJB7vGqHCZHB86U9YKUNOylZopMcnaiCFp1wl9u0/vFXj9aM2BkvUw8g/KNqJARLHuoq8XcmkpxuapQGkXzjdbR0jaMnvDTX95nfdUwt4oRe54tSildmWboa3NJ6xhzdv3UJqZD3yyl+PPdIpgDq0xbMZJLVn7O6VuqW4StIR98Hcm7ayiqUfCaLYX6NXZHoeEsnBfP+huQyhnVyhhiqD2XEekhB1BOG9M7rNoBQ3357B7WjDBbMY91ecExyzXFHHtW5v1mSGXRZK5ZX17imEHGqimtPJsGGSP0LcdyLK1sXjbKwRIFeboS799zPXmxuPAL6ytXr+juyNt37yyGHw5Xr13VQnDNyi3ZLQhaHMgYXb1meeoowINVgm9I6A0if03KLN0pcui9psSTt6ki2hZIsvIyeYle+7O6q1ev6ocSZmVE3QqFr0N9yS8+pFOdfpjhGvkl6uXlVNLtZHpiVqDM/iIdOsvtRpT4F8n4JJ+jo+m0Io0hiq+OeYNC/goNfO3auh+DmR/1Nj7L8Qsaygwq6Q5CF7LdRyOQylTMvtBuQB1/PeGeJZxMMd/BqG4sM9czQ0Wfbad69nIqVFqZdCXVO8URsukl+Z1SX0wsQZpsuV1HxrtEvoYNyyRX6aRDeixt8mpsriHJMaHuDmmUyKuks+drieccxTdyCNenc45qz7sNPUVZKw3nsFQYbKRILBv8znmMyFdQ+JMT5aGzOzZoZLo+6lQ/ardEuc4JJVmQ+6SdUaqzj9ZL0q0UOqJ9ntYgTJBeKyM5blegko/5eHIZPhdcNixWZns2Xg+vKiakeWT7jqLNKrkudGot0TChv/rj6lCX2zukMY+3y+3gOJ3rRZn0qbmVccHGH+m8fUZDHbn+oCEP8VI79PmfJ9GhOeBtcrs6Uvsh5THu9Zg8ylI7IS4+pTHpDf5cRy0hf0zYj1zrMGMRrDS1QRV8VliIC+QyGgkdtiGt2a0CL9Omk2/5Wcr5TGYQ8jOS/cbu8m0jhSmfEh1/LsdoqMNYi9Tz6HwOQo/JdVUpriE/dI2JugXq9ZispJdyX5+SL6aQvZV4OyrSvpqS3AkN+JI+9GTl/VhxvUFlGcvUtSMtVaTZO3mdKbO9k5VPKOp6ym2RQMlNdWQl3KtSUmWyK28/ol5Hrj+nngd+1rHQk9RLBxnpYl526YxS+znK9eS6OT+mvXTauXNMA+WpN+qOdVqfqKMSOWmfiOMLEtjTXvUx+CrR6d8Ra+qpD55IB8ldIy7Hrv1Pf+F//Iu/4/se/vlbN2+4k7MwN5InDx99dvgTP/3fH/4f/8+/dfjJn/zxw/f/zu853Lhh4qz+1q0bh2fPnh9evXpt8btyeGcX3q9fv1G7+/fv2LXMjuHAi/eHwxvTwePn3PF4+9Yu9E3HDfNHPhmPdaPzbgRffPT+u/18G/Li5Svz7e3h+vVrh7t3bvmJHNo0SAIz/s4UT4Ao8+eV6Xn1yuKIbzeum65rGrjX2TNQYVODbchcUxzfvHnb3UEKucQTX7dibB82E8eXrzyOTMpbNxiHvmj0J8ZgxruZ4jm8Nb/evPGbQQEWoJs3r+tkheJO5Ub4EE/ykWf+0HcvXrzUWLpz+6ZiiSKNz0aFSXIRSHr3/t3h5YvXNvfeK470GTqu2cLoi7GPFyESS0JLMH4eqOXkl3mAf/TfnTu3TV+/oJdw69bNw5u3b2zOtiq1uW799/Lla93UY+xfM12ceDNW/IQ5MVais0CJDzYObtpcs7WLnJW9foOdPH/Fn4+aGxZP5qAfuGi3D+gv1i7mBOsnNy3Rc+f2LcVWvXaEPh+XBpOBT8RS3+AmIo4+D2yOF/R4kY9ZEOKWACuy8Q2/3rG22PGA/mMcxBqdY7OfGCSFyknXCxsr6Lt+/frh9u0bPv4NxDP35Rggw9zRcY51DFyzMRIniTdM9/KxdYg5kzT6km+v0zzg+HqbONpxF0Okcwen6LM3dix9ZxRq+YVi5tlN06VjnBWiKrQl0zog44at52/fekyGjg1t/GB9FeOf9ZmxSezu2nrCHNgd+GQmaD2xtZK5Rhxv29oc8fMx0g6OzfRLDmRyPKXPiCv9pGOpqbh2lfWE42rSl6ktWXDT5kycU43BONTGGqLrpa0j+Mr5yQ2b2zhN302GyCBf0jpX6uVv3zLXXpmP78x/Oz/RMcfPT/y8qIfGiTbWtiS0Kytr5JhDfyGDOY6PxPamjZPbtlbeMV9fmi3oZp3ZDFOPBSGCsfnCxgqxZ2ygC990rCOm4irEtgXJJ3RxLqtzPpPXz3GYygq2qA3fmHvP7fwEncSRtZkvwhinUBfFgZI2O/I4EkNfF0w+MbQPsbxu80DxSzeEwGw8B+V9hmPKq5gfplPHund2rLP1CyK+HAduWzwZp2KTbWzq+g978UPNjF9NrOF7G5cvrc+Y/+jQ+LAPc51zFdJ7Ae3MO1837fiajrEc625lx7oxtlpA7JDPh/4jxoz9e5zzaY3mBpBLZ6wydrGFuFy3NYF4sZZ733w4/If/8Fu2PRz+7t/79cPz568O/83P/qHDP/nNv2vr8QvJCHivTPHGxs+TJ08O/+rffucv/dxf/vmfsyIWXYgmXLywzwnk6QnWYkN98EQ6iGizZ0RlF9Z2QFk8kJgtyZx79x8d/vAf/tnD//JX/o/DT/zBHzv8zm9+3Urf2yCykwmT8coulFjo6FgGGERQo6PHWma9XACTPRZNZId9IUs6QpHx+oCO2hr0/K4mb+sLDQNNlciXDiV9k2zbA9Jl8rQwWBrxMYBdL/Ycr09xRE/KjxEno27RPLDJ+2QJbr+r9AuXHNK1cxwB0iKOOVI4Fctk2jbgj2sx6gWp/zpfuMD1uuhH598DyLMF0C5a0RcH/N6alJNeHzntSOMtCdViiy6yyDXq3JoB8xesn/hEvfOjJ274UObq3MdeaY1POW+MV2/HBXPXV7Yj7VnbhL6kS5o506sAF67++swYI7ttFwcw5HfrMqo63iHKpYAa5Pq+88Py0hD5xNLFsgRVyCLbW4PaeNtJkmKY+CK2koSIsULZkHSsYtw44O0ZK+jDL44/qEZn+L3obyPQ4+PZ/Qq5PlYoqPFnBsQQe0lCttG6aVC0NEZCd6SXAM8y+nGfQAY3JD/pXRETY1fHyhKSAPnDuRB7z0gXfbbsT9mAcqlDkjpxqc+U5yTfW7pZS3rH6DXm5yYgSUzxjJiycflao61N8HmirHcsewiXoPhZOvQBngKTU5Z13ypQxdfrDF2BGPfiyGUZm3Gnco0iL1xCJoS2poy/TpaDi0DttIlxGscaMI5dXzMGNUNeyli/NZatenhjNfFO/BnL6RpM4DXOT4s8phof6MtlzYuqgDfO+8z1oYt5Z5u4uJVPmd4SirZEobd1Vbbhz3fOkbWNPsvRz411MJeG49DzHE9DF3n1Et/AemnXpqQ/4DVs3XJvY6QKl6USxojq0ngE+JD4vP0aouEUUeO6Up95kact4+Ml6ZoXVYkkIOkim59DM796XR4HbooS82u2fnPj5Mb1G5p78FHODc0vvvxS+1/5tX90ePbs1eFP/59+8vCv/9U/OLx+1V9Yhw4wduMUF9blWxHnAh7aiGHQkPSg9sFNOX3EYRNUH0syYXUgyYiyVkJsdKi0pLSDehY9Jz1KZnW+r6Ukm7TpC1lOJsu1dEC1/Il2nBBMiPJ2cv2uja3r8Fh6ncci8k1EO8lLe7NT+/RBY/5x/jxOU3JZ5TooYig+CyR7wXZKJxLPIH5BlNeTTs6inStx2R253mJ8aon2yOrS+JqVozch9Ko87ccxqqHhmAxCZuxdq/wmncXO7U51zaQQ9vveNcswLilLfhl/idywfgx3FO06Cn/7Mj5SRXvyiLO2nc6uzRL1vNEuYgg8j2AUuS7FUOR57EXvVHaZ5G+hPGyJD8KlW2myva3aR6wyGvZPTtY+2/d9jmg+oNcp6tpmRLl9XFeS0bXxuM2S+FGBhAQ7tLmuYSzg72MyrCsTfAWSvqQrQ5SzV+wsM/F1KyGrI1NGWFVHDCjLYlJJ4SftZauR7/EmOYgelV/1E5mUXiaXMyB0BGXl8if02Cfn7fyO9IgCHgP3Y0BJPqxWm3RJUTdG3I6SD1DUG5mQgV0zBK81FZkC/gTVKw8Rf9+X9Y4p2WCE7VNbvIxq+YZsjUXbW3ZgM2VWOSb00HiqO4h2Jss2JkZpP4ckkJ43NttnupbImOco1xkkdQb2nS3J75ysWdqndtiU8rNkTB4Xb4MW90Mq01hxObJL++Dt0ZWzR+4slWxyHeGo9NnGKY+Ll/XxifLIJzKZOYUOa8yfZARIWXVmCzzDPslpqLNEyYZEva7+/F1/Rstxgso2eAysXnvTqbXJysUf+oDx2Gdgk8mdxqaC+AxskBuuDwptoScjygblJm9qg7Xv9iltCbWP8eEaPS2ytHbu97Af5gi+jJINvR1e7jZ3KjvK+YbxGFJZ95iSLslzFb5xqCzFwvlUqrQpkR72yJL/sgkO9tpKDiU5WLlyjPNCsXA7hhZMQX1ubU64zX7zN9YPHn52+Kmf+tOHv/LXf/HwE3/gxw7f/zu/9/D23Rs9PvLmzRs9hqNYmioe+XydHhPlcQgeNRRWArJUrTtO9EyC3vPmbsq7D3osnDSPHPBIS87XCrWkPbJlkd+lIsWjazzywaPFPE7Cozqc1NBok8o5h5H14Yoe/eMRVcCjqL5IWYSv+T4xqj7HUhxLQMq7dEcpvhEJIdet73ikg/tyS3J5QoGnF6bIW/l04i4Wj72+fmNtbIz4I7YsDOlR8FaMDTNZaPJif3Tm7Vt8U4GV+N1LxqX3H1ZRMRQ0FlsFZCDOZDIHeGSNkPJIKq8qpCq2bBpRtojx/s7mgR6Ps37gsV5/HMkmO2OFNE3XVK44rGr5d0XznVcVmOM85h5974vmFLlo6ldUdUAe68mrl/4o8eBRcA7Wi+vXHOa1xysD3GHFV+1NBfOPR5y29N147QpQ8s7qdCfY1pZXNv94DJdH427b2qzXFGZQbQF60WFJvsllLvjd9d4uHhdVLL1FAVbjf4pNFYyNNQVdPLbG2kL/8cgej7VOwzGvvRbIRBfzgH6kz3g8TSd1qu91HK0NAeYjazR30QGP9/r5hMWU9dr2ldGagc+liDk+dY/A2vi4Zf2mE5/jvQl3bHy8EznoP5464xgefZZrq/OO+CPTv0FNhZZgPOhJFNvrUXCLI7HjsV7iZ8Wb0Ns3BL7gBHp4ZJGx4uOxj6P7mGNO2jrwhfGvcwbzn3y8MsOxLl7pmovjW7PvercGLNhhzRkjiHr1Ct/smGPFrMvxSD16XMKMvgXxQyQptntna4nGo/nIcYbxT7UegSWNVWXX5tWNKtxqnwF6/NX2rMkcW9GLf/QhxyHHrGQhHtdnvUOWn0cNgU5ptCrs13rCI7DWhvWEPvGxYgz82V5DK7VHbi1oQ1s9ZWNp7OORW9Lo2nY+u8bvFmqtfJleP+JRYtZK0wXpgsj4ir5UmOP9ZprkID76+SWvRFDkj4L7+YlejxgJlc9SXrQgg/GNnwqyLMcev0ZAt78ySl+zbjIHKa9FblneTOW2QRevA/FYNut/XBOUXolw5BLrQSt6hHWBuUeO5ZN5wJik/+i3mV4rYN0O+s2/qbZzduu/t+Yna+VdXolQv/m5NMAu99fP6f2c0F8NZr17/vzl4fmL53q14ld+9TcOj588P/zZP/VHDv/kn/xdO797sWh1WKpvrB8/Ofyrf3cpHwX/c3Zhfb/twvrBo8Of+lN/7vD/+vn//fCTP/Hjhx/4/u+1Oha2Gxq4T58984OkqXltCxHv0BLMe/dua+GLxWcP0Nmc0NBhUBwkOSDfv3dHeveEHgUy2znpffLUBoZdVODTg4f3tCD5Imues1nDagyMQbHi3Z5XFlcG3Ac/SF7nJPFgiy1707VTPLGbAYs+HXhMboi+d/e23q8TjtbnvrEoPHnGBHupxYd+YxKyIHHx0h8kFzBrS1ah/vCLeE5utEhAtlCwsN+zseIncLSp0FkBLUEmjzt2z63vvnzyVI9oP7SxctdiiRa/e7ffGI3+e/zkmQ5ejEmdLFo578Ho4Lzk30q/qpqDl/3p0R7LfvH42eGZ+cdB8ZH5phNvK9977hEmFuKnNu94T4o1S+8Ea6zYxa4W7/3AXH+ezQPWFfy6ZfOPdzH7E7GFeDaAgz/rJnqeP3tpB6830vPw/l1/h2mlb1aRzGTHxYveiTQf1Zemk3nAO61+89O4cn1HuMg4IYbMNd5Zf2YHVXx8cP/O4b75prXyWN8K4AYa84C1jJu+D4ijjRPWy/5m5PGQ+eYjYwVCKjcoGJcQN0bKJ1XtYE0Br+wkWHPcfLx3764d61hPuHGmI5B4tsL98YsIjt+ktZZZ/+HX3bt3bH3mVDuhse9kHyamdshm3Ovk13Sgl5N8xsWjR/d103pvaJ03+dwUfPz4uc2HNxqLD+w4oAtrqwvaA8hhzXpifcbxh5NfjqXXrJzjnN+sIPDRIO0BZTVm0Nz8kmuW5fzk6VM7Z7A5Thz5rQZT4hdKC/Im42dFN3OJtepLOw7oHV0bIxxn0MN44Ri0FQNbuqRfmPm6wvnmC+nl3IE5rrmm7l0xvAIx35BEXJlzvA/KOQrrFxcNHMOZ53vpwxf6kXNZ1kpm2n2b43fv3pIOHw7+EY5Qiz6a88XGl18+1fuvjJP792/rHIwbafPnYKORUmmH1krzi+MPY4djG3tiqd9vII4edkfIzctGGFnStYl4coOCmzAchzj2MUaY79yQpF/3AGZzs4A+e2v6dB7LBadV3Lb5zRzfE8QRv9AZ5w0Q1yP3bGzq5qV8S8EYhagVnCtwnoDep1wY2zxgbHz+2QO9rx7jMgd9yW8u+A0TbHbiPPyLLx/rJtUv/fKv27x6YRfW/8XhH/z9v60L7hpwfN/7wnrfM9ZGYNXbd2+VCCshFjr2MflBt7cEQWdv47sLcD2ZbEiyUtpIsrRJenxn4C642yS7Ov7jCBm2SToc5HR+ShWfTO8iGe8ypZhC9glIH5+kp9NdRbSbp5I+K/AdHwsq1PmwmUwesiw9VuXyXV+57YjgK5LFJ0i8ST6KMpCHunrb+H6J3PZFol9QrjyaeqgeG6184s+RZH/D5S10E1doxD8gbFogfZLN7pfvO5BUufNE9Twh0fZq5vLmydv0GNYN/NiD6JzAQK/b4X3Xphcxg3wipU1YNycMcZAiF+VlcntWifFoCScNzL6OnPa9bYO+j7INJH1mf6RNnINk8nncZo16P+Yo+SN1ftxROZ+wBRNyvhpyswdk4kTUU4Aer/RC8mP7N5FiZSIhE++z3Ag11FlPrc3vPj7z5LzW6+RxI2kDzkNd0qkxVUG0TRTjiQ/pTjfyxvzBZ/sl6mTMUpJr5Pwu29Hv9VG9p8d61ghJvc6MOrmxNqd+E3+2JlhJxEfyoizql6gbH56XbOkyoIsyxdgkklbZlDobgqxwkYwHebaTIn1S1vVE2Ry53glZ+zk7+naJGe6UjzGZ8w/bLZG3tT/xS6bJs7B5ffJQW+XT3misa42iXU6av+pHI9MSIIcNbgf5LDa020jdWDEKoIusk2lQfeQzCv1BVrhG8pG9fVxXT8iQ31DiFQ3Kku6cUtuSLdGugyV9/qV2tgneMQ1smFCmPxGy2PtmCGth9bY+W10rlfVHPeosn/R03olnFJeuzTYKPdpaOuC22F7zzvVSqzapnjLxpHLMZK+n9Ch0qaKLxIVeWHNnhjsVPIbJnR/uvmqfHm3iGzjd7VLaO9q/mfPHPUTXaV9HV0Xcjfc78kqj2widyMvvGnLHmbs11IVteZutFLJcX3+Hkj2/uKx6Kw+edfJ2y2R8pht90mVEXBV/K9M3dbLP8ivUxXGBwjb5h076jbR0ui2iZNeYunGxRNZWsTLbXZfpwLPQQZ1851vIyC8RvGvkOpFPJOk6HyuWt/F63fYexyBrM0NVcez6xUh6U+/ho1HcDe58CN5jKPnIHj3yD5UWX+87bMp0TsjsWiSXHzqYj/SR959DunSnlnj6vhRDqJ/X2JfSBUJGPNLuj5CGb04xZmRb4t9EkuExCpJdfFWuqWD6yBvJlpKMFcLXvG346DE12bbHH3WcHWaIbPTdQM6AjCdRKc4DSrKIp79j1fskvxTLGCOWXyR41qkbL9LBWuLuae6FvuRXLQ3970n1kme6zEaNEY1L6z8rv3rFfe98vEEb86WWJjFI637yz8ekr52a32mOR/86OX8z4aPtIfQESOqbJfMNvn7eTakUszFJBvFRX4VPKHHfwifN/1KMSpTFK8jnAnvk0C/I9HGIOjwcjkf4ylTyY0gmV7Yk30wWfRJzTSd0+Cn9JjPXWSKTUyKFKfLG5z55LCHXhzJ+hd90KZ79GMrj42M28lE/oky31r5ULh/xB1VsmXt5O6iLyYgyG8o0lMOx0+c1+qzeFkvK+/XECB7KzMYpuR0TWwq6FSfJ8phG/0HSR33Hb2mTn1NZf07JDnRZPuaSjtmM0S6mzDkrD5LeAlnbORrr1vE5jTvFaqSrHyNQ+FiinC8j6ejJfUMfRAxdF1q1Vlsb+SV+kzumid4xWbsCxbzTOoku/FQXus5uLTC9U0r9k1E/R8aUfLS9r2EEUg56f3bjBZ1TKusPGtuBX6HLxyQ6Nf41x8f9VyCTUaKSfvi7scL4S/r0L++0bjiPE36WKOfJCPljsnI/xqBr+NpK3zbJjD6xdpqT7JNObCNPH9ywvZ8vXjnc5FfoLY3Ui8SafuqDJ9JBaWjlj4I/SP9ui+I5WBDT7QT+3daf/TN/7vD/+Sv/v8Mf/skfP/zgD3zz8OEDjwDd0N02Hnd699bfNeNxDx7zZfJ+9uie/kWB+iTB71bUAua+MSnuxOjfZZg+HvnQo5vv3+mRoEcP72tAA78fcjzibiKPrX3xxZPD46cv9Gj21z9/2D3GwiDPzDwaxIjHunhUBy/0uOYNfxfy9h0GJD66fwzNYzzFdN4RiceriBt3nMDDB/f0bzswaE4H5TWuI5KJxGMsxJFH1ngkiMf344AW/3prL3CZwljkUR36UGVmCIsBvukR2OTYnH+1wGq/k2daLaiPHz87fOvbjzU2GSsPTJ/GCgvLjj4i843137e+81iP2/CqgB5bNh9J+7tTifkIED/5Zunf+taXekSOPvvG1x5pPsg309kyHrGLcTFGxBJ5jJPv2HjhsUr8Yt2i/3jUl0f5j4e0yRi9pmDzjscOAY+RYSOP8d+7y2sm8G7AjKM8osajXMy7Ly2e9B/z7WusLYxNQxx6to5PVAM9ZmhznEfImArEkwM16ya/AbAnGCu8g88de96HJKa8g/XZw3t6LcLXr9627UAA65XnmAfftnnAWsZjojyypscOrd9YO6XONozV0rgrYWKjtaMp45NXFJ7Y+AS8LsAFB8c9HuFkjB4NU6S7/QbWsG9/+4keref1Cx715bjDyVv7mjnkx0f6jH+/w/E01n9+u4FjPPqYa2FLDdb6lvf9mWesjzy6j27G+te//pleIavuoAGmSinBH/lkRj17/sLWyif63YbPLIacoxA/xoef/Hu7TZDJbEyI/TG3WbueP3+tY5z+jZ71F8dyrdFZv2Ef47IV8u29Jawpur7gnMH68hvfeKRjqx9z8MtXkrmotqhGHuOEucajqaz/t2+Zb3YWfdPWEtauqbY6BeIasSLl9StfT/iNG3xk7PBKxNc+f6CxqahXqVhmojbGOXH87e98aee3z/V4+2ef3dfxhz7k2KfzviNAjLrft7EzW2LKeQNSP7O1i7XZx0g6ChynTsAnAkW//dZvf6nzdV4rYT2JCzcIjXnv5Whzm7X2g/x69szmuPmj19PYWyw53uXns3VOqrdn7eDYwysfHL/f6vcb3mmdJKbMO60FVZi3RTW24dyZVyI4duvRdnyzcq570LUP3FeuRegvjuV6lUbnD+/smuCW1jK/9vH+3QPxqDl6Od/jOM54/L7v/fxw9/Zt7wXThTauy6TV1oArNo5sELkdxNr+3r16ZdczT/TKzy/9vV8/vDAf/tTP/KHDL/3S37L18RktV6FXvR4/Ofzrr8qj4AMkExVESxM79WMi37ElkZmd3MtYK4gPHeYEKNc7n8EkRMaVzF8GbofGhyYk5IoH6rcgxOUkxCDti3TQNb91AKbgg0dHdVXUxzEnwRg0Qdgrax/Jd3RmFVA7MDVG2HfbkG4wXcpnRc2I+AUZ3D/zMx8v0uG6lEyIqnWaxhDqlKadc/eYKd4FEb5OuO08636n0jqEK2PqhHhCYyQKo3MTyK2TCbW/SM/HkjLjSUUg07wDXPBw/CeoYFCyCVdKB/LORV+t+hB64kPqVK8dxmdK3qpEVi2EG8qqIiEPrKsqUxNS/1i7aEq+H6e2y23YjKFhMjXpiDTxAbkdLOaJbZVcUE8hR+kuk3ijUeLtmbejs2Mi0NJWIX+bEbIS+d8AyvfKDXXjLUgClijtfKSohfZ5rh1DJd73RiaQFJCGYBE832UHdQ1IMkJrrhR/IDZ+E97XGqHjsQIXMKQqOKOLDMFj+ErT9yHk3Gox1jumHJanTYz/qP7AWqK55f04BFw9De2AMsuHrHEYc6QEVbF2sZ3qmwPcQ8rtiLz/kR/DfavXN49Y253mkGnK2cdUiy5+40Y+PnoM4xI+q3mut0QZaKtP0qudbVJWe52fdRgLK9mRxteYVXAeh3NHUiwdXw1y4UM7QpCmsxLK9npA3/RImIBMRqjKoZhoUUkGLFErxgqtMxHj2lwot2JAx0oiO0DKNtYGMdh+qy0749JcWHssbKKUgpKVdQPuLDhxL3W+sE1eaZfSW7HQPLzpWSjplpSjVa+iUv6mqCMbyhufsPumOK0yX9/O6tAM9h8k4RX7uXQdYgBMW3QlxuIHiyG09tQrqkNxQTNYcXzDuhUlye4VW0+FT1HipY4ZyzKkxkuYrc41LaBCRY8pY1dSLWMnzLoXDm00yOQWhuYUR/rrp6UXh7KL+1nUSTqBkxORVqCy1Hfum3ORHvh6AnuA92YYkrCkK7GvIvHo5r+cG3jTYSiqVrghWCvZ1zAVtUH4jrbUgbimHrRNdxyqFzCBumnQVaOCWtnNdgyUTjAV1yA8WG3ftRo1z1hss25LD3IjYRXo+uoIlER4WXahOGYILNU1QJGyzThifpzwsbmKGqYRz1wPhVu95rQfte/WpUuGy/ONdS1Ggd2Oms6A58SdFipOrKaIpFPqbSTo2zUvakBji936rwBkQ7lJx+prD8hGrCvyRfxsBu2LFbOjmv2YNQ5eu3SlbebW4enJyGnBY1elC/w9Iem2SSH0AmIZFOWLWOEoVq9LHaCRnQY6qGpwnLHTmtDslJrIpRrAt0FFj0Ljo+QN4d2TTo1Gk2teDTXHGpG1z8f+HqITOnkziKqiymLhOhRBNukxXscVjzGP4kasW1DbAHXeoZ4vgJph7bRkDuLE/hH7VF4dppxzbbNy83HvYwDSQ8PAgpSZqMsbgEGjeiiOq20bhDfZ4cxLTYZ15CoVGJu4U5OI3Xjkk695xWTKkQQXMS2X/p3Gy0S6Fbg1zIs0N4yK6iaNa4ESb6yzf5sA/SkJOt8nvZUKxOvJAawMEarK6kusRRQZq1ufHZfrwnoSp2ngKLm84WzH3gt5h1PI/Bhx1jiEsk/B34L95vV8/Km5TL2ji8OzYFnPuhVwnNjWChUntuAE2BK3xhH68QWl4sGbfZ0aRPSyxGsnO/BNJ98p7SBXqWCGNYp87/IHmFm7KB3WlPnqsL1t2Y5piTCt2hW96Bn9YE4/5XN1c6jmbxC+xY4FTMVVKgiWMWuet3TtKkqzsahSyRBr9dvQSVUi5TJVi1qpXGRYRqmpl0VNg/Cd7XAsCD1C3ylweb+xPkugGk9gPmEGX/E4ns29T3H8hD3RtojCvd7iDAtzjYoBzxlsAqFmk7oT24j4M4XhfNjiVCX/ieLVLPJIO8ZNp6IahK+ythk65CbX1r6MdhlTzfW2iKuO9QhUKjipHQhvsCNnnWvWIG6IyoYJbdzzQM5QViqZUzAun+M7BkWZK4qobrWlmr9BeIsdS3y1MhYRxuwibBW7XVg3CZqcYNc7++ncvAGfgvUJ37X4NPjnsbzerq/GZzg4oWKk5gxaKzG1pGBuAWfw4PIEqRoXGrdTxwv5NTpa+AoYv8Q1ZKsVbmhgrcFU3LyCWbVRMctQh2nzBoFH6t4N2NFiywrvVFyD8BLruCzPL4imalg9LanH1naOoi15wZL4aeOLw852DMU1OBpsHXv/9EulhClomMlbxrh+lF9rvgGX9xvrs+HTCfg++IrH8WzufYrjJxyL448USDhayh5CjndlHyzYkVetmwvHiZ1aVeGVJ7ZiFbmZ67bk3K1YaXeM6AKmohqEV7MOGQsPaqtkzDUuORfK1mVQdt22Y62n/WYZRzXeGbV22PHW35ldbjCsbXA02CrZ1zDVPC05F+a1VthzQpNddKUC2BptWWKf1u0o/CjkggtpdgPdg8zuuIAL6/kz69O6+l2KTxcyn/Bdi0+D/1hcijV5clA8EzbqrDP3DA5VqHCWEeMpTVuQTdW66hMaV2fACFmDxbYNwtdYs/r+h4bmMRW1JLwOWyRkZidMS86FozQfYXJd09JtkgJqnLB6/WiU+JaZqR1yTEsWYayNLWYxlbFB6g6GzImoEg3T0TYsCWgQPsPqxetycg7SwxbTkjHG7VuxpU3XalH5NslruBTfWJd/Gfc0Dn/CKfEVv5CZuHcqf7/b4niB+IqHeg+wEn9ajduxHrP1yB4d93UVlw7r5p7YqRbRHW/Y1DcuXx6VymYQrHNNbO2q/fFDuIac05JzoWzLEkb1JzC7WSQNjrJjrXGDggpWP8wxYJQwzDeY1qwIPxHQOtTMjCrZch77lrQs3grZZN5co3E5+UoF1ax18qbiqhU4grWhSRGl9rEuFuvSfjcDprjwC+tj/5frJ1Tg08XDJ3zXYjr4919GPy5s9X/YbknKd0GEK12EbZ31DPG60C5pV37hcasSHUy2H/BPGw9LyE15Sui4CuyzF9ULoqkaVk9LhhjXLfG2YWpHA/YzY4hWufDvZosLG4prED5mtbyKGkQEaDJsNi05F8q2LCCvnjbejmPkHGmHmmbtp+KmJbNoYK3BVNRG4YvNrLJUn8r6Kk9pW+IPLNXtgEtxVXtiH3fDV/n6dD/fPl3F74NRHL9qYV3153QOV37JczJ8zF1J6C71en1JjVs3yzlOaj7CCwpUdFLF27Fu1oxTgWP8WhEdqFUxFVepYIItbYaYSijLPF7TMpA/0VGrtNj4OGwW19jQ2aeNymIorVRQySqWSr4hW0WjEjY2yxEi8n31sXwH/cJAzgahMtqTawi2JfZpXaVwkLEWWzWKGrJPSwZokD2ENVTbsgD+d3m1aBirmdtw4RfWU7/Knp7I/0/4hI8fF3Cl9nFdHA6tvVrzYuInVOHTulwPYvXdFa/MW0t2ucYgwL7epFFoC+oMqMZUXJ3wOa6uvE5MB9iHTaYlRTTq2YRKU4Rj7UntczF9mlSlggbWGkzF1StouLyowrIdnt5XYztW9Y/N3gFDkQ3Cl1gbbRzaAKYlrdg6fsq2lDDDNWYvNu8L9x7ne+Hiv7FeiEvt+0PnxKdT8hp8itI++IrHcda98/h9OZfkjxhnCuhZDqazKo7XvS7htP5J+mlVFHCOuJ0YIwOOtWfYntyyRF8VSzzHWTLVbLkKkWKp4DsLsGNXW8bCGhSssqbKBnFDVDacwdbTapoNm05Lurx247pToKxjUfNOZs1rrlRQwVopSZiKa2mdsKFJCVM7tguubrlRxXbL5nGJXnA+Lvif8AmfcG7sewF82svp81ysX3pcyBL7aW0f41JE5JQGnEj2hcet2YBl5qm4eQXLko7HrPw1xfMm74Im0XvaUpTTILyStYYNniHftGQdrfxljKUsSVVdzrCPCTNyGoTDWsk+ZptrNixvVFDJWoPNduyMqeaSLTO2DVgznlLzS3hqd0l/OWwYvcv2df/e/fjdesr/6VKnBstRitqvVCzP5Myn8XcklpblYt3O6/jlOixswlfAhQvBYtwKlbvHuUFgDeuUZ4vF1ubIp/xoXZQwLiwxzTZuwEL7JtGb7bCGtM3aj7KGacksctbxXqiUk5CLcyy17+vatKxjagf4MPsffgb85cb7IJNbdd1QaUutuVO+2paGBtY1IGooblpShY3NckTzI8U04rzaxrhcF9YWi4vphE/4hE/46mPmUvoSvnJy2VETsTLPGWL9kXXnqrkfmT+BdbOPc+wyhGXWhg3G0WTYbCokSjaIb8dWJRvazTZJFcP6SgWwrbFWigJTcY2NEyatpoJXMWQvCxiXNKqoQsjs9nYsff+enJcMj7gjC3q243GsnL3sMEzdmpbMYkc7QNmWEnZWPIOJlpLaalN6xvINnR5wLoqt1lmHS3Nh/fbdu5RK2NnRvfFxftu1ZPXFeHQSrSccOx9nv3/CIr5CP2Z2yZfNBKw8saV7qehknNheYCq6kVhUR+EZ7DgD9vLioiOSrxyn8anSwwFLBX8TkjzbkaqSXs24FQ0KjrGl0G5YdIzw4zDVXLYlLznd05+93KtX+1kR+ii5Mnf2tNmkpYZRx75SQQPrEOVGU3GbhGfY3n5qR0HWseZtxOh5hnbkTS39/v37Qdmo+iy4fI+CL3h+rqB8wscJLdu2+fSjzx8nottOd/AHC4PjDOPm1CqK8i/twrmPYeHz6Xw/XwDrNF3aDi2jM/d0dg8kdwNhrO+0cdv7x1ZDmu/ZFuTPqZwrb8IOQmbMLkJ8rTob+CtZa9jgGfJNS7Zgy/GhbEtgxabjTa6C27igzBm2YdSuLKZB+DG2FDAUdaTwI5seZcsRukuYjoc1BVn9ImtfWWIbl53iR7Iv5zvW8nN/Z/fGlkXwuwlL8cnrdo2jDRufJ999vfOxexwz/rur5/b19vKvmmNg8XFWR+tZKcerOD9Wh8UxTiF8RUGI/4jiVmfq6RyKf+N39Wp/WrWXthY5HS+Jk7i7QWhjE2cvN6J0WDMtmUUDaw2m4o4TfkzrzW2nTpwAlQp2tmUoqlF4gXVSZAU1R/Cp5mlJj3J5VzrXrBLzmoelRZ4jdS/BRY8VLChcqLpy9cqiqUt1e+DSXFgXHxM5tfef8JVCN1xqVrpPuMS4oA60AZQ/uvbRYrBuXvwiigXrVtTaeYQ/Fx+KelTbeganPqa4gbB31m4qTueUHkVMuBTryCZXaxs1xLKSdZElq5yKqxAeGMlxNLQfYWrHjKxaFRtNWdC8LnOx8ZlxpB359cTUrQZHO7ZIjNo1TvCp5pG8M2JWc6kiLyPdava4/SIKCir1Xbt2rZq3oGU3XKpvrMPJUznbjj70fWqIXQ6cJviKhIeukqaPB50rDW4cE0dv26jwI8ZSrHYZjzm6zjwjBo/m7O7Rojez74GdEHtrzF+FcF/P3H8zWLcCjg22RhPbZ8kyqJitvHyoGxv1TjlXxl/XbNDkY8G6ySdyaCR27/m9yer1YByJBuFVtowYFviHVVXCHR3bHH+lnISp5mlJDtWqep5nH4zt8PS4tEOxsA3zIma1TlFibWg6xlRcpbASoqnt6UNlG8QNWcn5WX9HkRAGmX3xYbg6YYU0dSoX9HY8+2Eo7ogroZ3tasXlfBT8ksBPsq+MBvn+6MTb5gO/qHhCXadG50dKn8MV/xFK66tzKLsI7H1m1gAtbWeMK++7qDs9uzt0EOS3LVCwEtcLDPtRkG8XCMU4KJUFyI/LpljnmAU6a5QcoeKcaDNzmTviUuqXamxueG64s1pPIC8swPm2Yq2lpB+jYqndFpmVtqyzOMeQr1J4YJZ1TvY8qJ3yL7eZx9Z2jmnrKCnLpVRzcpltOySbOTASTHZO11LdGgpqpmgQXmSdb+/H7fn6YQ25ed4loEcxpeOGv5dVhdAsig39pN3SmmUQvyePxQfzROKkOyNKa3TsZMeeaDZp55O9i7uwNkeuXEnqV6JQ+in1c/xAlcyq6KFjTLHxW9BRofRInCF8QoueTTadPlSXDyuB2qNvzzU+LgLu21d14OhwOIDybE7k8rLYcu26KSODTzEgRyouN7xfdbxYxHFOVbXcLv4SYyenZsSo+KRxaxRey574ltipG9ZPS2bRwFqDqbha4VO+Y8xqtaNbtY9RmjB46irkffAviLr1o1YPfLW8FRiKahA+YlVypmmNxJE4w7RkDW3c81C/sPdsGXOVuxmR9iNUH3ZXHTgVdlK6fmBtwsf7jXWKw1n6M1MgfXsrjNHLXncMqofzbvDJPT0pPwWka0dFHi0TeP6wTaE4nhLWR6dVIAxUTOKKDU4ndvbCcRmGVBuwmE7pO0Y+sDmXM0nX8s+HjK2cQ+IoMc7403zTdd0IoWOzhOagbc4VUimHTGEklzHkGPNj99r//lxEnRFVOOV6Jj9FNce2HZ0ypVzgTCK8o4oS5GWt/J1tmYprFz5uMchzzKmUObVjrl2dvK3INQ801ajNG7ciBn5A49FoMCAbhDfZ4czFJlZI+bBuWrKEzg8j/me2Wia/PMe6bAWpbAlTzUt2DOvG4ivUVQE5QUKu1gonFlKwZPYqLF5SaFGzvev1rT8I2iD8aFusubUPGmCQn1MyV35eXNCFtXeaoyIQHUvPS0qBDzoVGGhXGXAaYbO6co/q4QfeIOX7kX0emD65pZHsRSeFnPVATiaOodl1wiWZ2qjowhD+7BBHRcg2In4Lpyhz3t+jIpH0smc8+ig9D6TP1J1SYzGUeyHFrjS2zwILHKq7+XwBdtB3Io2dZdT0c8RzEFdr2K+VvZMU5ftTgBMNv7GEPb3uUyOfi8e757L0S9Z8m7VloGw1Imu3b/iSMJPv64iTD4ZaY2v5lsGJldSWsFXFXKxSOTtP9qkqrLCGTO1z3pl2w2JyM4xV6Nu+J90gaqq5XCJMq3ZFL3qDkoYmzKf3rE35605G3VyYgH6tVABbgy051NQ2efOpuGGuBpybT8HK5j7XYmrHmi1Z1BRf3x8DNQ85EjiywYpkmW3Ut2Oo0pP1QFhKCrFuugl9VaPwBtYxYkRKRJLTi7NUn8mTlwq7XlhrLLRCnegN2XqHKqWyMbiD0vP1BCZlLdTvyhCfbTL+sUIfkBWkD2JsWHhigJxjt4/0uvQBYmSmYu1sY+wdqbCSgp/dHGRJ4nPmRCk9idcK9bLmYHw7fUyhE+nxrE7FQmLLqauvIHZdelw2QWIQU0+lWNWQxITYWSQm7bZ/ovUESXyHyLPZgYo6E8IuC4aoFKM5ypo5lIjMFF5tbXf6xJLCnuE5HqJUSmUikLdf/WBrIsum9mNk0jP+EtmmgpKobgO6hCHxRFGkKa4is2X04S8IHhLaKRUbL+3LFz7oWCL76C+ETQCf18OfZRZIzURkS2lHP0q6IsNAVIkWPvrzXUqotEeqCwJ96+xDu1ZK8sawKt8sEjx1hCb/9OD8ZALx+j5nzll7WcNP+hP5ptsJ0XOx97rUIu3WaOq2NPcVHYariVfbxxJjss2IaDBP7Lr8AH1BpJyt8DE9JbLNiDohTjOANWCS6j/WsERSpv0IeVgTm5A1iWKnpY/zgJIqoOJgNBrn50h2QF1Rr9NLRkh+9fxGiW0QlwFRuU7e1rNg7gan2zf6qO2UbDMiCdCuy+QwlV2d/xk1fEyHk7Xzxl0df0LJLb6YivrUTk2CuqL1T9dgBuLqeNK+goZ2pDL2oEtkyMcKjVM6oLTKjTyT/pTJMM5fDC7+UXCbEDEpdKdtPJAsn90b6kERddZA7RJXTk3QOyjWKaJUNoFV8Oc732ygQZY8CSElum90u4oJnGOOpp/0lzh8G79EHkMRPu8DteioCWrk7YVIp4KokWtGyttfNx1SeS0hh37ztYbCqNNG2diVEFxlKnz49jh9g5yrANQrjzEpmVMz3DlrO5QQqe7GDHv/880eBNKenRZKS6iIPXZpT1al2s5T+dP5Jz98FMCftxSkz9Ipux2ZzBG6GnzFlChoIWD77imDVBbJnEDJp5xnSvOfFD7H6OCEHrlkhvn8to81aQ6pG+FzIEFFncxggLJkLRUgmTb4+DjMkzGv2uc8DhWv0vTjiP0gsFaa8mknrmCdgyuaJddJIqST972nWJtV7VU51UC8thF5UREKbWfNCs1/BNsplRqknZmQFSjv2SKirpLcPTmRYGkF1KzK+Pr6feF9Z+JzE0yx5od+ZdPByWPkPF3+AKUsKftVgIddpkuRcL7UloqcZjBm89a5AyA8o9i0W533owraqIDcXjSl5ctAeWokFnEOqMO4YoUkNtK2yyH/9K2vV7re0kfVog55YUZyqcuzyWBZyZO+kOwQ+4DmPg7fW94SUiNKtZRp74khT6IZjNkGerVhHwmHq/GxJN78uLhGOSyPLF1Iqd5kJZ5sRXZYudQkHrGrIiEKKkl6sj0JdkOlqWrxEzwJWYGPNZKJM3Tk2zjmKpP4MpAb0tyn5/FNt1PCOTytfGZblIkWkLOJ1TaheVgW8GBGebZzvgi+9oC0p/zmhLVHROqTq1fHl7apfQkzxcdgNDQmyEzt0kF62snoGvQ//4U/9xe/+c0Hf/7mjRszj2eM8eFw//6jw5/86f/z4X/5X/+Pw0/8wR87fP/v+l4rf3+4c/vW4c3bN4eXL18e3r97r6C9ev3G6LUeXbt//64/wpapITZ+obgNNH375q2dvLw/vHv34fDa9JG+fevm4bbZgz7pEHfS58ki1k0xDvt79/794fnzl4dXr94cbty4drh7787h+rVrLpsNR+g9YGIYnOh58fIVmcMt8+36ddd1jT2PvLtZi76tIdq/e/fO4mgx1Xsw/uGPmF6/cd3dM7pmseWCvoRyaYJVahgYvTMdL168PLw0/67ZpLp168bh2rWrVnfV4mlDFaZFYXVADIYzPiCZjWjbM+zv3L4tvb4QbEfeGpXkGYMvXrw6PHn+wha794d7NlaIpS8s8MFZxqI1o0rJsg399/TZi8Nb2zMmb1ifXbV4XjX/PLapwVFjNI0Lw9OnL6z/bI5b/90339AH5J9Sx8PjeLC15K3GC2MTPcwD4hvpd7buzGE2llTIUEvYn/eLjW3rK/wKmegEN29eN7L1kkDOCq3DVXPK5X7QmsJ8Yu18+fL14e3bt4cbpufRg3tWW1C0pf9Sk36O60FNjXvimK8tR4M42g7ZjEX2b96+k2/ovXvnlo4ZxBEb5nW2WJPiZE3w8dkzW6PNz5s2Pu7cvaU1Bn2D41BrHAvsvka/1jpN/Q2LoXQZ3bhu86/q2FpGxCZGAKZzXMW3txZPxdGICtT0s26jznQweWPH1TdvrN/4mH8QxxvWLnwj74ZV6FlhYTww/tHL+kwc8ZNzBuZb5/xOwHbGAbqe2nE8jyPlTsHMZpDp4GsOsWGNyJ1MsYmkCWOeP7e16/UbP9axZtFX164zRlhPeum5pFb4WsEx56Wdo7xS7v79O4dbtpYA9GDPbL9lxWt2IJsxxzh5Zsc3+vCGnUsy/tFBfPBVguTcmsQRCrbg39tYk22O4yP523bucPeuHcfRV0Sj7kA6QaWLn9lYefnqlf7vLuNFa6X5yXrC3iNfgxFX6LBx6ePJ1kqbf6yVsKKLeafO80Am9LN9E5I41mfOGehHzsG0LlvH4tdg7RqPmSxLEn6WBR+DZVCHX6/NP/g5p7TJobWF6xD0uQwx12FkRw6O32/sWMoNMsYneXQw1xmn6BpiLGEGgwsX7wfG4Us7T39r+hgjfr7l84DjAKBVpQbDPKfmga1bHOdYW2LPukL/KY5JW72+AlJjZDMuiRc++hp95fDgga3RphNdzD1irL3FgvN4jwOXm8CvGV7ZHHph68XLl28Ov/TL/8D65/3hT/zxHzv8o3/8d638WeIdd8zQizes3U+fHv71v//iL/3cX/75n7Oid4loyALBPieQpydYixP1wRPpoKMvrO/ZhfUf+2N/+vC//rVfPPz4j/2eww98//dZsN9pUhDcVxZ0P3D5wZkDCR1w2xb2qxZgynPMejmHUQMGFJOGjn/NBDLdOvnFJ1M29qpZXwFcvLM4vLGTtut2YNRFPJMoaZvX0aYdaQxk4sjJFNBFRDpYxcQNNEkfMYcYTuw5ASamfIDH1E66TZ/y2h4B00WsuNDEL8YIF39+wYItdiHIeBwPlg51FtBafZLEsMC+5WSRoCYw7jnp4MIwL6/2ccQ4Nhn9r968thMAO0ia/Fu3b3Z+Juv2gQnSgc0OzM9evtS84MKaRY1Y4qefdPQao3+PwQs7seEElYuIO3f8wgwd+XJSpWWBCVHQaxuXxJKxiW+Q/LZxyfg5BsjHhFgzmOPdxaf1W9TpICm9HLgCVR4OIYGelD7WMNPDnoMGJzscjG/f9rHZwxutaUyii2COc/DXky4U2J45x03C/iB4HHTDz/YmWgdbYsiJgN/Y4gbhDc27WL82RHCC8Jk9Ol9wg8LWTk7e0Ke+NcrHSq53KWZzkI/24USRdZqcbrKyhqXxgs5m/5IxY5uIKrq4WYePnHDjG4wRy62gtfdaWittDGI4ttNnHHdu2LEV3wLUHafVZfs8c72c4AMuKHTyq1wlKo3Bzzd23OE4zkkgY/GWrV+qY5wo5cCuWblhXFZfYkUGN1/wj/nsx1K/2akxAo84GzFj1yvzixNX6jnRvnHT1+XhEJk2nhFXBLzEinESN8yu2RrCOPGT6nQcT1j2b6h51g7GihGy3r9H7xutZ4zLO3ZsjbVyUyyFqR0QGplzHBM43ugmJH1olawn0WqidyiuiI7F/HrHQLE/1kq/UWfnzja/dc4Ai9GsrjWMbIks4x/fuDDk/PIWc9z6jfWrX1OGa9hIVB1oZEI4BuAfohkjVLDXxafp5bxw3reh5jU79KWbXbhx84tjK2smPukGoelsjmGC6x1qZzy+tj5Dx9WrHEup95tn1y0fmNW55kwCbAwTxj1zjvmATvxjLfEvbpxnEzI7Iil93F2yPefsrNGsknfvpXO+TpesU4pnEnQOmm4qUMw8Yq148uSpjmN/75f/oa2JfmH9z//Zr9o45MK6EzZCb9gpLqz7o9oFAfd0UptB808m22Zgeh+MPtWDsiayTUehSBXDR0uCB46cdkES5DvX6tu+ZA8K5GnBHBse+h1521WyTU5z6D3ygxm0wF4F2kvGSJBrcF3BcwwBt79Hl08MgxuPGcayZsk2i3GkbMaIEvtWhKwPOJTkd2rH+hNos4UEk+mxKwn3ngyUZEzINnMkBsC+E+yz30+CfTYE2xb09g5tz8EFAEeYqA+duf5qsk2kHZ6SvwnlKDoiN0eLWGUoY6wj+qdImC7zkw+2s+IMETUHqWOpR1+Sm1BCuX071B492bc6ynqy12ObKkr8Y0hexgNUlpRFuy0EkhiDlXiihxWp14LZkCWPBrLG8rpYsK8heBeoBLnZnVVNuRbl2mZcP0Z/cVKuF2Yrpgg9E72p8zyfza4u0fVsIo6zw2NtC5K6EOvo0r565VW5nilV2lGqtLJxcchpp2FMwMRHAzwdgyH3VW1tM+6fOapFyM91rUE6bFOyZQ1DHdvHCRi3mxxllTUdqTjXNaRp/yzhitZjF5pUdIg5soUcvTAvC+uAbUkkZvwl27foZbWMFSgwlhcola1Bsm0ztqNHL7Vbz4a7hIwv2+c8ytuGfdxU7JHaswvqMMjsjrWvFGS3J7v0mDiMXP3TP/P7fvb+/Vt/km8p8sV/CTdv3jr8jt/5I4d//i/+3eHrX/v88ODhPTvXfH9ABieecbcZcCeMb84A3+wSzXRuOqH3hbIy2QCFTGZ8U608adsjh2/m9A0kPLt+XB56uOPGHSPuyOqRbPtYceJLH+waEPY3EIGzDXHUtwcGfKOrTJp9LEE6a9McR2X4C1np7hflIO30DZTVw+N3jI/4qL3JMT3cJfXHRtJjR1aBGo0V23X8A8LOSkJKSutbQR61Qj4gIb1+15SaaLcljkUyyfTd27d+Ey2+QXZ4PdtjP/7n80HfRto+7jiHtt7HIGvTSibF0y5D84A7tKaEeRB9CODbLY4mVt+0GgH0aM3CueSncTnv5o9DaTP83Xt/uoFy9kSSsYJu8YRtotyXBZKsaRn9RQZZzD/0x+P76rdU5x9v49T2AXGHWznbWFZpfOviWPMJmwYU8jwvt9Clcuaf68UvfWMQ/HuSfbi77mu09Zv1V6zRfAKy8aiPgTFoCdYwdFKmOZfs4EkOVHZrJvsiJdtXyLY+D/DNCvhWhGOC6pJrOX8zpQ+v6WhMukT9Ib//RnCfj2SZHpF9tEYnvTrpsr5T7GbJ2lcQqvI9o5zHblkrkUMM/WkNZxArydgnwrQ8HwTYRX0SozKAD/QZcWXI8I0u3aW01kx0Nn5o05HrUto+HG/inEFPUEiHsokvp1yOt6/9gPDNdmldtjFiaXZaTyytLjUiPU8mMafSxw4EGivw2555p7VS/edr5XS8jPU02iK9/i0yxzr6jKcvOb6ijy2bjlf8czTUY6yetqTsVqAsbXroP2TriSyLq9Vu+yB3Qkm/AZ16StEKrpmeiKM75rY5jWS0fqTTxgprpfkHzDPtFVSDy2a/RvAlmv3AZ7oYI6kNMQaa66ZybawgZFw2pNTOPsji9QSOd/ij8xPjUdo+JJ1z9AkZA8p1jOwgaxtiGHEUj6ljnOjJRPE1fkxIiazK05p3Puc0D0yl1mib6M7rdtifxUJWKQbdGk6J7VlzX79+rXHwn/7Tb2vsff/v+vrhi+/8J6vjyU7ajuDDowN9iowvn7z8337hb/+zX7AiiVdlWcIq0kjcESOjV0H0tIvAE3QGb8GvlCTQHtzsk9qHjDpKMulkkinPaS9JzU+jXqbXi+doMp02jl22yZRYt78fOEGqOe6DjCQ3INlpgFuq50lkm0pSc5G1VFnIpToVJZYuIR7tjyROnnJ92qc8p6eDBe+YD/JYXDnpRb65oY0SwHV19UmnbSpJIiakKsaKZFpZBypsR3kaS52oI0g+JPsF5kFXF3xef9SnkyHxkiukNYS8lzufF9QQjebJ+46FGrmWt40oOUf/iRd2L9pAHkORpSlzgWnPumK7TveWT6kdPqS0lJIdxDM+KY+MjqKsjvDLB0SSz4cyCpgDYvTsNrKNUcwlpVO568Exd04xPsGn15WBfCr3+U66K95EkfBPBpUlkI54L5JtKqhbM9QI+IWLlXp9qtv8kQ7fOyiVdG32ih2EvNxe/rzCoLlmn9XY2aaC8o8VpOKUp8hLvZw0dQWyTZH6mKV8EOWpLqo7Hj4krd5jmvKVJFkd9e3JW8oSjkh7VeJb+mSyaogNO6Ay/CXdHf+csZdLfcWn409yRV5nKeljFzmRmPICFU6ol+3yFj8dX8APBJTZxueE/OzEi9RgQrbJqJPdjREIVphB4uOjJPsgVVWRxA3INkYx9gJRpZRYcn1G+acr9zZrxIadZ9jzp40yFPfzIFHNZ9DGxTvFOR1p38exR3mrs+YjoqyngeyFD39sUs7zKmbjZWHDmIJ3SLbJaGBHRoL28PlO57ucRXd8zlJDvf6eOjnKRN7qqLa9zp3zD4WJx4mN76NtnKuSThvJi90Ec+U7Yv8L6xaYgwpD2itvZGto8j0qgCV8HHdQuyDyrWSbnCjlw34MlSY+8W6kXkYUjpCK+sUx+Hcg5JKYQcfTSrbJSQuaPj3SEqQ/mHJ+L2ujQftUDHQzRIgDludy/l3IpWoboFw6fddOtimRKn3TQcWq7xciL2yjsa6gqBNIdwlS3rc5/1YSlLF96ruuPIFsE9lmkcTjFxGjJUV1bFrjOdGRUYdCml2pzWZKMtlon0OV+O2+11AnsEDisSQQbwZuTnY8taR2ywRiz1zP+68o82jCD7TkmgxF3p4GRleQ7+xDIqFfy7xQsmOfU+JoJbZxPJCqJLDj8ewR5DeoS1B5qszb9MrbKJfRyQqQTvkBTypuJtuM5YD0fWMHcjlPt68h2xT5rVB9BklBpjMV9+S8w7KecsHTOm36fAFRV0frdsDD9YnSKjT4wKRSZal6SLapJ+yAvKHvvKyDCtOO/RL17HX8kPEpIbDHjvSxclWNqGs7R+MmMfeyyi6ZNsp3NM73FO0HcmbIX9th4+h9ysoSb5mCf1o3sCEE5XNOhak4Zdh2ZJs2GtmBQJCNSSF2qahIia0jymaJjTEJpgx9yU2Kx/y54HFdkfImkUj4YAcdL0p9lur79nX9M2yTUVSndCD0DXgHtFTnxDfetlN6FQOemgZtyEZlEVmXdumg9IzH6MfLsh+RWcaHw/0Hnx1++k/8d4e/8Qu/fPiRH/7Bww/94DcPN677I4Q8hvD82XMLkt8F44dj4lcU+RU+fvBhFpvi9EEv0vNoAkSaixZ03b1z+1D3g0ZDxctm+EBBF7+GzC9180NpD+/fPVy/4b8wqEflCOUmf8rgFz75FVgGMj+UFr+6qV9R1A8kGEyfVB6hlyHA4076ZUMeMckEElP6kcfKypNgWLhmBlYTR35N9OWL14erNobu6tcMr8qn6+nXdMu62qDusKMHPyzBD8joRCDhmo0RfjFYfsnqPp6bYSKQxY0W+km/Cv7kuR4tfmBjJf/12X6MziusNQV5b9++PTyxsakfbbJxwvjkcVTS/DiIYuHsm6E4qWOuHB4/fqpfZuVR24f6hUj/YTY9euiB2AU8dsda8uSprS+Wv8mP5GiM+C/s6hUJeRcqp4prTcF+7qjqB6J4RA430kC8dfOmfkyGWNfKQxZjeQ7UxONxPKLtP5LzRj9Kdf+erS28RpN8WwLzSWMq6Sq2sEJ+wI9Y6q4xH5vqxPH2nZsWV36FeV1XFUwMcdNjoqaLH25STM3He/du61d8j/3RuRKwnsfLGCusZRx3+MV6PeKo+PhjuHMo101LVWIbfORYwI+lAdZn+gA9t26ybm5Yx4pGuBB+/OXxkxc2Nt/qvwzctfWLsd89MtqqKwNy8IfH7PhF9dDJ8Zw15O5t67MZf2YiNAtqGWqsi4xJhHIMf/XSjuPmxyNbT/RryKar2qUFlcwv1gl8wU/mwFNbl/kRHeLIGKHPkMF4VXoDeIRX6xELiYE9j4g+tXOjV6aLOn49m77SGm1zLh7VrvbT0Llq8klzuzYObvzKs84ZzNeHj+4d7tzil+PdFnF3jY8DPrx+xTHnufy+ebP/TxSsz8wF7Jt1rNkOf5SYH+lk3Dzj16xtrnNM5diqOT7Q1aBgltWP5Y9trDDPOVe4d9//AwbHpblx0otbt4EQsR77I/U2D9680XGVcsZlnDNsxcQWOx/ieHHt6jXNA8YK86D7dXXzMdawvYD9nJ/jl36YzeKqcxLmgcVSPyIrHuefoNV9k8OY5AfneKL2rY0XXk3FZ44/9J+PlY1xzZqRRNdzi6N+oDCdK1N+kx+fQ5eh5FovptIOY2OM8ANe8UPDfv7A/Lsh3+i32TguYM4WPzexeWBC9R8H7DhOX3326L7/eCZI45NzJsYPvPrVd5NFXjLS6zff+eJLjb9f/4f/9PDFl88OP/1f/f7Db/7m37P4PZGMNfCDx8+ePrvkvwrecGH96OHnhz/73/7fD3/1r//i4ff93h89/LBdWDNJOeEkcI+fPNECgfmc1PAvJjh4fO3zB5o4Cr5cs82czlnXh+CkkBM1BhedxYTlpI0Flg7XuwZHIjcF/3wQMzCe6AKGC91vfO2hBjSh5R2VWb+a4Ad/TgIeP3l2+PLLp7Ll3t07uljiAMKvfUqfuAuojGMHE8UiFAdJJiaTg8Sjh/e04Aqtcg3DJvpuTAeR73zxVHHkxsQDu4jwfz9yTZOVg/MGVSP0EhiL/MsMjU8DvrHIfmYnHvqXAfiKZePu22AEY5P3QDhoPH78/PCtb3+pmH79a4/0LwpY+PiXZXHggt/hJ0lzmDeFd6qv6oD8rW8/Pry2k2/G5O3bNxVTLnj9V5jhXNKwDg5SiqGJ+e3f/kInHPTfNz5/pIsz1hLG52RN2RBHh5/kPrZx+YXNO+Y4J9z4x8GLX87mJG45ckMsxRG7WfQfP37mv/RsYsmzv2dzgDm45wkHOtET70Wil3/1xa8if+3zh75ugnE8M9R6jgj+vd1Ti6XWMwsEN9GIIzdGdCGDsC19VTCCccJNAvqMC6YndjAklp99dt/WlPsWx9RrO11g6/02AyeJ37Z58NROdO7cvXn4/LMH3Ymwv0NILNAdRuNwwYE1WBOOCdw4i5s+mnOmg5OJe3fsJJUbI0vxrFFr7f2C8HB4+vzF4VvfeqKTi0e2dkUc6cNjx6Wd1qrPWCs5eWJ8YDpjhXGIPn4Vv1srd0Cc/KIDnehmoH7P1x9pvs3Grkr9kAm70UMpx4JvfeexTvI5X/jcKG5OTOI4Z8MsQq/1mcnjWPdt08U5CudD/AcFXWCnNZpxKR3sG9Bx09z6Dd+QwTr5bc4ZLP893/hMF2eMd/ySrqKaNt0YjDwuNr/1rcf6lXXWD/7zBcci9nHMWYzfRO2SHX7zhd9O0An6l0/031n412yslfxnA4+jc7ccE4QRO+OFG4887soxnHnOTZHPbf3SOYr5T3/mv5QfaNSsCxfWSvqQ9Z/zPsDaxZc3jEsfIkhukz7mRo7PYf+1+t/61pf6guPevVt+7mxzHL/YS90ArZ45kINvHN+4kO+/QPH/CMPxbnpjJENRbaGQPvOE1hX98r9ddPox1v9bymcWU+bdrK4VKHZJdRxHOPdi3rGe4Je+1LAPX9zwi/Wkm1ybgzEz11krfS5w3uC+cU3AeOGLjtS9TSjZgRhuSOiGlul9/OSpzmlZK7/5vV/TTR/QrSsf8NOPVVcsDmYMhS7I6O2rV9b+qcb6r/36b9q1zfPDn/yvf/zwK7/yv9t5yWNjWscpLqyPO3IeCVnFwFWv+Z5gxyeH8zrB7tRzKl2iuc+YJ+1dgf4c6tyMZxNx0mn9k8jTnYYBVKwqayedzn8chRx3THkSBg1+koo7O3gLNPcp8RrZJgkOpMlhC1/Kel+P2i2T+xNx9FhSbklRr0+prFzvbhxNCEOu60zRG8DtMSLNJ/Jd+cxnzJcRJ6e268jYe6jM6jMZqk/MUTYk9yeP45A8XrkeK0oJ3+gjFeMYNVL6pL+E4UGj6MPSp8Tfkcvzw5f130AvdTP6iuQ+lGMI9bwTSE+ke1lzhLxS+YQ0Vjx+lkryfQes2rPGO0dDH5GSPqNy1gpLSC6AJ/Kk9Um8E1r7FNpYse0lPDZCFCUW249ispVyuWmh9LJs60klelvJ5vk6Qk4nzmiMjnfpk8lbItuIX4hlTIq9TLWlmDSRi+whBfroj+HGXoS+ncg1JLiuKIjayackZ0JD/8KBXtcQ3ib2Gc19xnwdmT59h2yfdMy0ZAL5lE0J31E+tHeJfN4niuOyRLp83wAJz+rmKJNXRdEuZPseWKkKhvILxGdSXtJl/iZeRLuO2Pje25IMOY00aiexSZ4S5FWmEpFqxT+ydZTP5c6R2iSpVhAKtOcYAJF2/rH8MtlGNGxDme/93H0Iz8PPLtrm1MtvI9pKZKezu2iXLmisK5HsKVFBT/DivoQblLBjrO0hjaZB+9SmhvRxOU5+XGXfK8yQGOfOZ7eMFShXpqyAj8EzlrtMc3bYJsl2KDfuN3ZitTZEV3sKXK7LgJIu1apBn75gXOiFdY48FOkcZoo0czzoSpZB3RrlGJSjw065s85WsTYlRMN5GpcExvlTDoxOotwz//xMMcXRNuFvDjdnmWag6hLfbMflzGUqlQreZfJLoMKSnrV2HePxGOjNUoFhfYaomKMF4MZgTCQ3O1gVPorEF7yRHlK5dEiOPhU6aR26wNiUo4BcdiY8NEtPK1UitOgC29A39YivUbl0SKsQ0zpnlSwDY14HI7VIvZN1Uj5FxtRjVNN1ODSEl3Ahn040lK9AiCtRAW52Vpn5pMxMu72B2hgvYKg2HBhTLYx3Js4donpMjVAz27i6goANMseYihh0WoIMmKFGSHxJR4YjVeRYaq4ZaAx+Mkmmgmagatu4KGfs2fFXFV3NSgSKoG1PLmkROcuw8bCuFeP2KS2bIggDhgxRNaYC1C9K+E6IwMXe6nJ15RV/BhNW24ROoe+lfIzk+gJR1JN/pjVDoEHrvW3yWhV5sgmh1z+h1dPKmdCB7JSPrfj6hqlgA6ydh7MXEMnQxEc3fkuguEQzIIailM9Z5b1uRPnNCupcu6eGVIAVh1wh8jPsawhNPU1LyvCjWu6nWptjCuNa8xHGTTwi6ZP3yyCZMtrZhr12KZ0DGalMu5wll39BuNALa016QBzywCyh73UhP8npUChaBW3Uzqzo2mOUD4SsH3dDpzKD35DphthJoLgbuZYFx8bGbYH0nBYTMykIt1LlWeYaOk6hx3zwR7YSxjrGAYgO3hn9AueO7jpOw+SsoyIlbbsp6uX28JI+YuTX47d/hPeD4sXZfYfMWqujPqdCUDLQNmgOdkJv424wTluwoAL7dNIya+OqA7tB8Urpdcw4VAAyw8d5PwuoVzECithNlQ1OfI4BKkyWpGXjQsfsRZs3O2WY2j6WpBiz9+xpIB2u4Rg9astmRYivzcG0wlyLTkwvj1SV9GrGBOPVuJtrM6maYyygmrU8LmkeoVXakwnTkhK6rjF4i/QEn1S60mBZl+ZwOTn6XJcarcd7jMklILfT4H8ZhjmBokLxEsQ+bmN5Hz5e4fMhVaSyVSyxFsaF+q9UkTAVNW+Hy+qhbpuIrvRjhKlb45LIJ6WZXnFZYGNqKr8RkhECkDmQViG5wNIXLbentkLDbrgU31jzfL3jnK4voWzHZJwL5dIccxxL3q5LPQ6nlp+j7lz7BHG0ir1HFDa4Heu9N7B3zvjdsa5oN1NO6NOs6B10jsfj3mOkHScMZAXmtVOzbJufAKQIbnFjXUUFTMDRMipQreNYpyraHquCxiUZFNOp4/IjsS4OjqCN0DBcaH+E6K04xdrCDZjuBlYomNsfhZGQLTIr24htiXfkroNcg4IG1jFKx4whX6XwE2BqR14yvHwBg/y4cneM7ZlBJVsRtIv+Sa9BTdEgvJIVNrEurCsdT4dpSROObDq1pQFH6K7BQhgz1ZY6wuwTu9Dh0jwKHuiXgfkQxA9GgemykbDUSy3YS04tTN+5VS7iUhnTjrijOD4wngQjHeeaxBPotuAZtJ9CTeqoU1pfvstcWzbEOscKjhZQgnmI3BXZZZYoXWmc4GtxHW+HNhWt0s+K3rZGp5YwJ2JHFZcHp3KoIDMWlVT1sYbxqhnuP5pW9qBbO0+5iLYAO6ptyRnLjabiqoWXGh+FqR07Cm/AUZrPYnalgp3tGIprcHSGNS/qZl/3New8puKW2pTrutKlphWYt2O+5hxwfTVaM54Cu34fKKEkrUbDsbjgC2uG5oKbc1GhWfmYsjNcESepyz80u25MlbmmyB+nvHT3OzZBccMf0l60gp3imMPGC3acC/I5pSc4oR0e61Cxrug4U2Kcdgp3A+JizAyQF+ys86sGRU/9o0wRUawuFC0wL4Bfl+0X5RVsU6E2vZ2pbIQtYttR0kLZebSfGnt5cRmiMWuDVXTj6FSGLpzS7AXmqx6dXvMBWzbZs9Qor2tQUMlaZkvHnMzhIU+l8ECRtaSVWHt6DlPN05IOM8UT1PKNMKtZF3959ArYqHN3zDqxgAX+qbgG4R1rJPq2pDQ27BjIfm2cgKFmcsOSc2FRc6ki+ScXt5id86+2LTEvN4paP49xLLVYlnY8LvAKzgNwUgf7GFegifnkuFTW7GXMiZ0qik+Flyqen/ARYX3kXMqxVb2wYv1+HkjaWNy+KhJ2F9hhItkKTqdtAReidDsw9yMzeX8w784VBNMjVTVzHZ6Tnmw1CK9iHTHNtKF4WDUtmUVim33qsVZOwlTzcnvVtqnYgDQYWZT1XivItyNQuINN8yIaFJRYK5uWMGxaEt6AI5su2TIVPS3ZDSPRs5pKFScwqxdJan5mOvra/IK6BSdwQbj4r0Zzz07l5Vmw3rFVXR8x2DhQ5rCvtAY0K94pjiOca2it2na2jjhNHM+JRfsuu/FrOIH9bSLh3t8I5pkvXSdwcIL9dEQ01iSeyqtTyW1DuxURswu3f82IcxmInjOex6QvIuv929m2oThylQoWWb1iWL0sdypumX8Zx7Qt2dEo7zj1I2wUtsHsDqN2ZTENwousfWGDJPEO+acl50LZljmM6nY0eVnUiiKqd7RlFZW6athmeHbx5vI9c5y7Nbq43HStuaXNRSLZu9svs+6FDXHU+5cX7Qb6z2jDJeu1T9gF64P/opeZy7TM+U9gnGkmHOk4zddEnDy2VQpObkUT1uNmtWOGvV0II/aWuxH5b79cBKq1w7jCvC6r55iKW2/dYdr4KEzt2C78GLOmmitsqWDZhoLQWj072zMUR65SQQNrDabitgq3dlNhTaiyo1R8pN4OAxl5Zu0b4wx72ZLQJmpHxTsdTS7/y7y7xuzUWO+TS3IOIJzalqtXtw6vneN4mYIOdrdnTuDOcbxs+KiNz7F9kSMEpTCcPDSdgqGmOXt2xUBBZFbeHxxh3c51aS36ipgx4mi5rahUGOYusw85dn7wyrFqxCmUruOKfm/ggmBLyNXWYLPsrC09qb5mhRry1AifYtyiXUJJ87SkR5TP1R+HXOqSBi5hJvWnMSlDpQLYmmxx5rkmU3FNwsWuFqlZPuobJY34yS1JaJVej7FmpaNgTe248e5oEL6jHYuiTu7zcdj9wnqXQ8tKwJq/zV0z6gKPhx8VmuN0iUf+J3xCE9YH/5ZlZMtj03AHVaNNxVcSdXFb5zgaLSoS364WVQjLWUgvNwmOZa6jcKSK7Td563FC7ytgF2aD86KGY+/a+Vba1kiEZ8g3LWlD3rZNzlTztH2bxG2Y2mFIBav6i40rUN2mQfhWW2YwFLVduLe07bbmqX2OackUqX6NrRGdOCWmwhfV7WlLJsuTbCsVNLC24SRCT4JL+431xxPCMS728PrVwXocP+pIn834jzOO1TbtZPxFxICT/ZZ7hNi4bKfXntSXohEn1Xg0iiYPEBwn9KNWxQlNaMW6uWdwqEbFEphf1p5/T/XdgOFyQq5ygSmwTltaSV64sHhRM6yd521Du5ypHQUZM8X7Y6OSk9rXKLyWtYJvqnlasobh8pDatokQpk1WhGzQsQ8WFFO1xS5rU9esQXiLLRnfpMmijFoF58WFXljPHS9nQ3VMDI85OH9Cj0sYx09d+wnnwfpIaxmLtSf7yFyWW8fRYZm1jKKKLYL2R8mKMHfZwjqOeSzXCusqLg+q7dzJqSURW1VkbZRkc4pzrxqZl+acr8GQnW0eiiM3r2C2Jirmm65iqnlaUoI46liPgAvvxusSWu1Y4R9Wk6tUkLMuNcnrFvhycY4loUPUPUtRh6Id3EDKC4cMPSifq9uKrfJOYUuHRuET1g09ttSgWdjpcWm+sX73lbqjvLY6fuQ4m3vrij7qSH+K4z440viu+SUKAqYEzWOdY4gW3oQFFdPiDfJPgGUrwqEdbR2L2qgiZ/d0lDQKOgmwIagN1S22qxjgyObryE7kLuE53QywtNLanZ2aai7YsrPOORyl5gQ2+lj1rcTX6ICn2Zb5BlNxDcKDdbzfiKkdNQLHM/5IIwzLmlfkLzc+LzbYMddk6ta0ZBEF9obWi1h/8m+BYS8jMlz4hfWHD+8P796987S2J8TJj7if8Amf8NXG+iKyxLF2AKDtsobgWObKkXNWtWpXcR4cZc9WhxrabFVxKRGObHNqvUXiCPHtKgrwH7A7+XnERwLiENRjWrIFWyRM24xL1qUeb7nL2CznqMY5XEi+zVGlosWOCt4hC7kWBQZjb2xRxFTztCRw6lc8jvLnqMbzcLHzMZmggbUGU3HrwnOOHU3JMJZa0ngazSVcnnesz+fzmbDLmcLlxdnc+xTHfbCu6KOO9MdgvNk4/OHePkNq2YV1jjWstj5eRYe23+jehjpztznV3KJdRQHbbN2CeS15zXls2ROl06ldMRJ63giNlC84OK4iPyxbaHxClO1Ys+U0tuZSmzXUmF1AXZMG4a12rPBOxbUqaOWex1TOnOSZ8r0MKWAsevbhZoqPsmOtcYPwAqsXjSumjCUtwzJyJa4K1DYb8Hmm2LTA16PYYndcqh8vO8m/5hijUsfpTbnIk5aL1J1hRzMuiUcnx1fez4/CwXUjxxzblnOkBO2FkaxTqLhAuBvncOpcAdtHz3xEzuVH4Nz6dkTNJD7PedtmDM0jt2bwaRyaam7QM218cdjVDnesF9ngaInV8ioqiigWdpjWLvOfCmjNNXt0+pLiE2DDBrth/XHjBdC2qf2Quc95alo7LJlFA2sNpuIaFIzZKputof/vCGnPLkjoEifDJbqwrnf2dIfmvSUP5eV9652fcpG0Msqb/53YRWFLuKINPla7Oa+oC51y58OuI2VXYUtYVzTkOJthPRgWzIGUbcKx5u4wiGIs5qLev//QeNMQ5u3OdNEbG3Li7jyl+DrZx8WtjHEQRzhxTI9FHpFlTy7QkYXwbod7G4eZow+pJ7GxBesGOIf7vASqhyzTknnU8tXhKGn7miJsGicb2rQ1aeCGNdizKa1iHVfrZeWiHNOSc2FO87VrFZcwe5o9kJPWl5ZBs4G1azJqS3ZYNC2ZxQIr7rxnrDQ8ZT8VVWlHJXpplsrjvaZmXN/l1xoeh8txYT3r44mcv6hzCNwxGsxD8r5zKJ8znBr5qde54B62rEdLkJygi8QFnpt+VRAHqYvqStR3lMrKmOnsrH3g6tUR7+w4oeLIQZSar96c2EHVFigui4YNcUFmJsSJU8qCMxoTqraoHMdNLqTYyyfyGc7o1uAmU9gyifMmjAVIchJMX/b9GVSFWr6TYdmA3A9PDv2cw7SqpsSwIHMLJuIoCFpDLV8FcjF9ulL4gh3zfTFtkJcMa8lN+cfodJH2ItdrGz4BpfrsItTckwnjEk8PeUZYrGxDiGoWuaMNwngdU6ArANsSa6OdU/ZGAYauBYksc6VB1KCpMC3pMCd3XD7HV4NVHSSC9sWlehR86PBFYs/TjGVZ8jTrW7j31L6Oi451Leajct54VWCLQWdzYl3RZYjnZhuONH5P35FVJU9Me2q+PNjiVcRt3PYc721fPGI9bvd1Lm5DrMtt1zzCWMC6UV8peA/69njX14/P3KiAS5zr7AN07TpMSxbRqO9kOMaOYtu8kHSlggbWGkzF1SnIL6LHqL3+G2ParCQoL9uoaCPGmovaZyuOwEBeg/BNdvhqMl5Tpm5NS7Zgi4SyLWOscwyxztGzVPCeGCe5sG47mFxQEHIDzYSmxzn2gOnv4pQn6JGzvGwecF169EO33ZStx5KpyEKu53aDxCYSsCHoLJhRdO4xdAacLaQzYCqIUn7Y8SeG6VlWtRydvi2XhPY5x7xGqem5chV9pFV6cnRqVnxcql4zN+8LyRk/CbAHMiOusBhb+iz9Jj2uq1Ud7MtNgqPnivHovo1bj/MVCDHR1Pbyh/QH29J5Rl1eCAZHltwMZHQudXoc8jmlwbB2BvmgqwaOmq40PpPrG1DbyvuxP3VwP4NqMLExz8yY0RVPGm+DxmLB6BCv05ORnqgTBpkdMJHVoCBj9T4Zou+h7PzIshGCsZqp1mkJUPuRjJJ+oGo2ZVFFTNlnGufFc+mNCHfwazgeyHiB5sLS1c2aHSGqwBdFne6Id4eZhiWssA6qpITzdNvOtJsWzzAOkKw3oRqNyZ/8+JA4mjCxg6+/Q1BJoJV1YzVrHDNkKA9MS4BKy1U9ot72a6xbsDT0jkZNZ8w6pQqXcArHAxqkKX06uB9pjGrvJYbIU6BCBnFXe2KkiYO6FIRNsSiYm1yRvKDjkSnKBFPa1xQ07aN8Fr7Q7aAkc++0OJuiaoyjl+dlrW0oC5o0yNHonmactdEcHGNJzwwQI1F5W+T3NSfEdPXo4rXBlzZUKhgZuB6VKQf/ZUWeqngHx6YqBI2NlB7glLGMNRnM6Alzi7Z1WOc4GgsqVJzXZbzhlopso7mX6o5CktGNjU5RyrNLpPwSNvZxjJlu5Ow8VobiPriu2Bh1vgU1YNbUqBjvc8w2rsCqnemkP4NybMZ6S2WVUOyE3qCpqAbhiVVd48kOymeFXdIScsE2+WmFyjyZMC0BaRiYmKwuCkcoS1hH3m6pvdeNei5vvAXyDZiQ4rPK1Hazbx4LdkRVTkVISTLIaMi32HKIjHWpVXaP0mmGeVpUYBog9VGwhV9sk29bgDgoRDAmh8NwaJdfyCcMqxylsq3YU9YIJ72wBmv9cYXbSsbkF3iQCpWfTA3Lxk1oZ3eezR/pSSo7YtsjyvQJ/gIlxgWyjZHL8LQoGOjk6GhVUe77Pcg23T6gpIpSnWxxWMn6h3Z5ekz20Z/5Rb6D6rVL2T6vskVKslPe9yRsnxCTN7616+zZhaQAodIFsmRnhnFu+3R6epK0SHu2g8o95X/iY+9F82SbBerl9vCSKIUP1sS7lfjY/qpRL3ugBSWJX8lUxt/Cp2szJEcISQiBKg/evkigIC/ryDYZSQflqiLt65s2qvdsEFCa8lkKm9bJNkZ9G2UMWjcTZWwdchl15G3UNoR2Ej0d5dO2Q7LNCvVJMnx4b52bWV7ulV7v+SivpvFH5b1sSOuKfThoern+VA06WUdSfiwgy4Y9cwQSTxXR1imKPJ3p63QYKe0JdgO+OVr4IFSfjq+Hx9A37CdyWynpAexEkWEX8Wz5IHeJ7GMJ/jpITejuOjHl2cCsfQ2FLiVTkbRmSBW2iY9yXdt2sk0nlqQSgxMvTwqpTUc1n3EboyTKSTkHafGoHXmLqfgoCQYSjlzm2icJ8nZsdCVLOtV6lWQpMyAqhjRlMzlQfJQ33jQsAFknb9S18azqQF8eFTnBkFFKfKAuIa+eNNU++1hBLdlGe1zy9XEIydfHM4P2a5+cd0IuUPKVjn1kfOcMTtQPKckqfALi0z6VpXY5lEVOIhUMiPohDVn6tvpQZmwldOtY1l55tRuSKgckxgFRHPWRDCivre8nH9pUkm2S8JDqchk4cfMolfjeNlM5lKsicfVlfK5dv6Zi6btgrFng1jsiHaRjo5F5c7j2P/+FP/cXv/nNB3/+1s0bRceytaTDo0efH372Z/77w8//tV88/Njv/ZHDD//Q7zhcs6Y3TMabt28Pr169Prx581a8pKGr164eHty7azzXpHwJJZ1z4CTt9au3h3fv3xm9P7x6+dr2Hw5379w63Lt3207kzN0WgStAH+LevXt3ePLk+eHFi1eHm+b3w4fm2/Xriuz4YsOx1QjkfDg8f/7q8PTZC0m5c/vm4caN6+qvm7bXyWrizFHSiI300RyQ8fbtu8Nz8wsfKXE5Hw737tw+ME62ejIGYaLPnjx9YXF8ebh29Zr67eq1a4frNl5u3GCs9Pq3QuPamnOOwfh4aeORR+gB/XnNxghj5ToTvKBmi2biiGwbitL//PmLw+PHz+Tvw4f35Sfl9B2fvYCrb9++P3z55Onhrc3B69bfN28yVoinpS2mYkr+bwN98l4isP07Xz49PLOxSZ89fHRfYwQVN65dP1yzvnzz9o1ieNVseN/yk5UjMK9evHxl8+6F4oieG+bbNSu/br6hH4tawS+Uvntn/qQ8tkPv39m8S/NAfUlnGm7b/IOwZxDGdtUdaPrWbMCv99Z/z56/PLx+8+Zw+9bNw4MHrC0s1yXQMjdiHYy712/eHV5aLNGHDx9sTxzu2BxnTdkLbt0HGwPvLH7vD29es7a81Dj47NED9aEF8pjQDZBHA51PHtsabX6i5/79uzYfrsr/+FVa19seQ0eyWs19rLBOI4tjAse8azbmb9229JHHoa6p6WFsvrB17LEdf5jjrF337t3p/NK4TOy1SJ50YEywTr5+/aZfK238M984DrBmDr/P2hpDB3Pr7bu3eqLhpfn24uVL+cMYYa4x//ZA6irZzqhjbBDHN6/f2vi4bUQcfYyIvNlmYDUykMX4RxfHIPrp1i1bJy2OzG3ialpTBOt8ZT1/y9qU1iWs1Tol3w6HJ89eHp6aPsoefXbfzhtuictv8qiJY8XJaTUlvY3E69XrNB7t3OLmjRs+/m1eYyPHVZfRrGgAjh8fbN1A5vMXdgy3eLI2P32G3vd2TL19eGD9pxN1jZcVgUsYNSWGxPnJ0+dav67bce0e57NmC34yH+hj4hKRcRFe1mPeJpr7PLC10pq8tvnHcQDgF/7Fawo55iUuwcd2WMv5+hdfPuuOOawnjFH8Yp97sIRVW9LAe8Y5n80DssSQ2HGuctvmhN98Fds8VhTl1RwHtI7Z8VXHWMtfs+PAPTse3DLdw7Vl1YMhMnZ84dz5qflGPDn3wSfKda5iusbiPct27PCIcQRkYvcrW7fQxfH0nc0B5gTne/dtbF61i7JxHJelzsFbIVtkQhmXL+xYR199/pkdx7VGJ07bMD+w8Y2dZxAHjoU3bF2A6Y3Z+eoVx0qLk60Xv/GP/vnhiy+eHf7Yf/m7D//wH/5dGxuPpW8NjNXnNvf/9b//4i/93F/++Z+zIi5YILzmRJN9TiBPT7AWH+qDJ9JBTRfWYGzFvfsPD3/4J3/m8Ff/xt89/N7f8yOHH/j+7zWBdoFiweMC1xc8P1FTp6eTVi6UhoM4yU5FM+pXoRNe/fnihzgdPLTYubPHILeRncv74CelRny7xQI0VBQHr9TwGJgIBjNxBOon/0sL7ehAOQNO7uibRSRn39FPRvl1EO0nYyTZsRX0li5q0rgI+brgtLj22BbH3DYkMD7GF3fo1LfkBU8wS6WtTiZzw2rGCX4C4qgTbZPZKnYJnS77vOfgbOrwzYcI8YScB8i3IwyI9rGg44wWUSn0xZWThAAHGU68mtDF0RIfWGV8vADUaLxozw69UD3yOZGGYBcTstT52KTQGXxtQdtQl2ptE+2FFnNMDzJQ52uanSCbHp8LLYLWgU+itF4C/FHfzThAqsWM0lof848qdBF/bvZxwhw3LoQGPUWYqFgzsUPzgDnXLdNpe5SevLHHEx/wDbneZ/Sdtpt1KSpZaFBLHDnWdnFMa6X3nyXg36LP2oWqGCN9iYk0J8IvwDGevN+EPQLS63qIIfMODawnpYsJmZVQjKvV63wkrRVD0NgbvWPcaYwQu+w4HvItXRK/hmiOXOyTSMvoxpn5pzLbiPjAoE20rANrqsZdir++oEaEJVyXl1+75if4roZtpolEquswyMxDMmwznr/hG2ul+2WAT3XV4tWH+MeJORct0U43e6Q3zTn7DPovA6yOFOeEWhtAyNDahZ/WuOu/lA4Eb65riGHFmA2fEOExdTmdLj40mJXdCiS6Ti460cl51zW+KWMw8Se9M5itmAdjQrrSeFHspCelk1DfNmCmQYwRS1m6l621Ekr9BaR+JGiYW4Z00X9GtPSli2OPJVoEdZi3RaNeupRJOo1H80Apr0uN3Lchqs/JaIwultMrvtccNMV8Ieb9FrCy63YeaGWsQYwnbrYxh2nC2v7cLsy5uObC+jf/yb86PH78/PBTf/RHD//m3/zDw8vnz5IcuTUbtlNcWPtRdEfMairBosNBnQC/5ZtimyS6c2pVBFgHRe+HxO53ULm40CQtkE5WN5MJj2ctBEtbmcYyxFprmc3UyWAypjRl0mX1bFXnfji5/j6/nWSDq+rIio2wzU9s9FF+nuiQUnlOvgBYGn1JJnnpDN9zUrnxbSV0IcS7zP0VRfyOi6PL8hiRRzAf19aTcSTeAmV2VhNt1E4qfaOEp7vYKb0PafxB0mNlrsp1iDzdxYd2eb6Bop0LlVcCWQqo90U1dPvJd56vovBN6aSOtKtxkj7rQZuceTxqiIMTe+RIvsjrpFOy2cb6AmPYM6JORl7WSPpIhauyHbr2JnQhHRu7vIrGvKbffOrWvdy3FdL4CjJZIpMRII8OXSBaPsbvgH8j2SZLowzb2XnZ0MetRN8ESXKSj3pSqQ5/NsSvI+R17Y1UQAQdJKOOjHSr3QaydvJFciQuNIj0MUXy33g5pnBc72MyT0V9QckvPo6kk78xr4hyj2+x3io48etiOCCUhXg+PdyOtB+k8/YVRDsjS/o+yvlQpj3bJJ+0eMuxmyMuqHUxJJ1WFnKlI4Fja5Lt9lla/Knc8pZNdYngrSBsULrXprTXK+OyJT9LK288K6SLFBPDOSYyo3Gk2cfKLFhxHh/q+7zrd+p1rBEyvY+UTBvyVk+Z9lPq9Y4ptyO1t0RH5FO5Oo/+sw9t+76ro6nuMaEn2YA6/Epb9ZcxdGO3RGpXR6FT0tmJbON/GU+KS66nhqxtmVw+20hHHfOlj0VQ3j9JRuiooIBSbLgQZReyMprqHtPIlqRDRN61SA/9ZYX8eZ3xqP+i7Ygoy8/Jep0FkmjjY/xJJx75zPMxmZPNSTsm6BrR5i/tuQZEl69X3ATz60S+lOEJAn0hqxs7LhNEqi85PVI0Z0F98EQ6yFzXfvCNtR7dsQCUMHbs3r0Hhz/0kz9z+Jt/61cOP/KjP3j4oR/4PgvSu8OtWzcVSB4LkiILHnckCBwF3NnQHehMDYFUMK2MDvNOqwdDlruIPLaJnPg2hG/LuNspMCAa5ebgwJXHAEno0uONLPjmJ9+6sM/rNfiP0BtAN4OSO7b4hl/qRA101/HBJq+nyvp8sOdeTBG1+MuBTHf53BnXez3dEaZIW6/GDk+1A134FQdOHl+RNLOXO9Bz/rRA4wuYKPllFKAG87lzpwXAPlfSXU3qsI+GirVK64EsH9u2gJmP3n/v9diy5oHkJuZm6WNEj/idRB6/Zk7wTZYOjNhPTNkbYZd8JV+p28Pobdw3t5qnUvRtgpXzuBPjxOtcsvQotR3Rh29ZjLPF2W+asNb4yX51HGVg4mVneY8JxW45OfWZzQOvcfDIefRfji0xzRF3uvP5x1znUUp927oj9G2W6ZBf/JleGyDyjbi6t2yHftTFWFIdyNXOy9DJtxXw4Bf+KVoRc+PD17CrGrlJaurfHPCoNL4iU4+kGl/ev1v7KofHztcWCO2KE7KNBt8mN+iCkxD4GkTebQ5db9/4PODbAR+PPt+Z52pYg7E5KXZ80NEdMxBpSfwijrKD4q3xC/uSqZyI0V9AJ1uWRzaPSccYCYg/xYRit2BoA/bN2eXeIYNvsnxdNnUa+xwH6DfXIvGyw1NrcLnB6WM+jTEjYhmPbWKbxoOVa01mLeMjXe1Al3SYAW6FP5Ya30bxGGacD/Vz2DhTzLHDNefbdYQu+kvj0T74FesVe50zJLv4SJP+Qgt+802W+zBGXiJ74SW2ify4ylp5TeMlXyvR539up/piIDFHuZy2qLUOlC5eNUTOdc5Vkq+2VWvnTbpSn7aA9vHtKnudO5sM5ri/6qSs/bm+Kiwwok/7NDbpR/rrGuez1k5jU31SFlJtA0jMuqAycj/RoZ3iqL5L+WnslrWVatHg1weMkb4MXsYL/nHuHND5RErPY4bDilnHtJ6YMsIW8vxb5JnxMCNuDfjD+kUc5YFt2DP//FFsBKfxiC3pE6DVwJ4VO5Dja7QfG3j9gu7i2od+kw0dyLG2ca7k62rMb0S8fPXq8PQprx68Pfzmb/7Lw+OnLw5/7I/86OHf/NvfOLx68WwkyzE276N4FLzlwvrBg0eHn/qpP334m7/wy4cf/ZEfOvzQD37TgvX+cJt3eGzPe0u0Ioi828CFNrJ5Dl+PnNunl5lStosTgq6uZ5oH35rbgq7Jap2NLjqQ90Ru877ujE9boSFsfywMvGfAe2g3bdDoHV3eFUk2+6DejnAdKQxo9PA+N/q5gcHEwTedLMbKJO4CNBnW7OkMtzi+03vxxFSwKvTSv3pPJJUdDTOJE23eTUQfE/DWzZtaGK5etQPJDRalNbuX4Wb2CwiT8fVrO9mwmFBHbFkUeLeUhY+yXKNzgVS66veQAfmMBd4hf/rspfKMldu3bxNqp4HG7UAzQ4F58OTZC51UXb/Ge9V+04exwrgJ3qm383CvwjfaWGSSb/qtAZvzHKju37vj7+jmfuHkGCFqFlMGdDG/eYyIOc5YhGIe6KBcgbC7A2mpG+okx/ueupDnw4HBPrzDxPuRfbsR5spBIRTgitnETQN0cCKAXt6DvmW67t61sZn6LceMqHVYQw6Keu8MnaYbIn74pTVF0nFis5YOxE4XaaaDm5Evbb7jI+8M3knzwNHrcnv8ICy0mGGNkImPT5+/sLXljfrsnsWRx9G0qphsF9kieAm2RlufsU5jssal6bh65Zp0730cemV9x+8acBJ39+4trV+oiG+TgWK3QS3rAm056Xlj6yUOIYo+YWxwHND8gelIv6I1x9MYI37O8EaieVeQcwb50iHLGA89yRjLi9dN8zXgpY2NZ3ZyxruAxJG51p0MI8D/RvqXAGMo9kZsOcFkzD+zYwD+cQOZE1KOecxtTjxlb7UeR85O7DpjTdgLWyc5R6H8wYN7/k63VeNXjH6XEOkajHi5oW/yiB/vOnM85zyIC1zKmQdxzMl1YRP1nKhvmRv+hKStlTbHOX8gz7v49+7e0YVhHhfXG5rbdam9/+l3buJYx3oSxx33ATKuTkVZ15IFxIO5QB9yoYtvwNdK5p2yC8gYVnkNpgcQP94NZs4zTtDHGNWN+Q39M1GesuzwjzU5rguIIWCc8DtNrJupy3YBx299CUZsbXxykR3nfK47V9bPjGZYQ24KMj449/J5bfLNR+aDz4NMeoWiJRbmkL64TOtm3JD038FgrPAFRzmQzL1B1YotVBO/OF/gWoTjHcfRh6wtphN5PlTS00KWJpr+m0l2YU2Z1cLHhfWTJ3Zhbefiv/GP/7l+n+GP/dHfffhn//RXbcw/RUgRuZkfxaPgLdCCeZ27S/xYCndH/Ac4uDCJMnggIqGdba6nBch2+rEzJ+OHaGt5qKuDb4WQN9bj6V7uEunkp4nw233XhYn9oSsWVwaaFiTxmn0bqfPP5MjO8Iv48wldxswP5DhZmxKZoJA3TxET04ls9AUsKX1GugNl+57fqY9PK5nCXBVZlWOHxzlisoXCt64MP6Qo7UmK/ERe/mfUjU9jElG2SOWYxIk8M5o4wqs6S7vecrt2spPC5BvfvLM3JV3/qQ8t3+nXfp3GvkmWVbhMlMCX5gA6IHit4WAsBnUy56jXlROy3Sl2nldsQ19G7t+QVGcKBuUmz33M2+NL8h/ZSRe6pW/AO6axLxlZ+xIRS2wJX7qV3+rQ73POeDOSbc2Ev0725/Fjn9RpPTHy2IziVKCy/z05H3JiXLp/gPRQRu8b3wZZkY4lItJLlLWFX3ptn1TJP/TKb+o6GsenhXI5vV8g9F256hcQY948RrWUt891mZJU7muzbLNqxYL9EsEzouh3V+G6SCtLnxnJJhNQat9R6JghbJRcbBZ5GkX2p/Ur/B3KTvqh1M7nR0+Mnzyfk3wzHzUO0OfaTDdj1HxHZoqBzxNvU0e0G44P12ka0MWfZLouHQ+M3H/na6E8LnqSRvb7OOATC4lVdzrEk2zq/CzQOG5OQ50hz/4c7mLyURZo7zJ7vT5H0zxHjij4ppTb4H6YLDy0tMP99Rhik+kIinai0LVEweukNdmcZW8Ku5iSRB976jwm6A7KbIBUP9aVU7JTMq2Boufo/KI+Ufg1pF7PRH9OiUfnqkZ9HFMk0WeEzNA3R1MboF6HKOnFT46/yJdO++Nyq5t7xuC+RkxKNLUhaGwHZa7LownJQ3QYiY99pIv6lijTj0wrs53rzDWqjmPrNCYTyniGunJynYphgKSNTWlWLJ0nj0eQ/dk+o9A9plTf++f7XK3ylFuD0Km1yAxVjI33qh0HKZM9VoANXEPyY6Law2/UrSMz6M6LToQV9acHDvr9Bz8J1B3jFG3uSFBF1ks8oaCoUD01JdyiroE0sPRnGxHwMkaP/nWBqthPSRMgUZQtkW1TkjamH3WUiUIWtsE0tbedpMzIFFgAFUMDWUFqgs/2Svfk/7oh1VWSqwxfUvu09awYBjTgrySbgrZjb3mBfcqJJ/ZlO1vIF26X6Tpjn5VR76cgPY3ktFAvP+0TujLtwq6eOlsaKdroREBpKbM/5qZnfaiQmdpbTy7f1kqT2V8E6gmHEI0OaTxW15hCpu0iq/yUsMF97cnXg74uJ9t064Wrso1l7PxedUmTUfCHTSNaGzex3mWkPksfY9LWgR7bWb3aHj0uTbbIknzYeyaVeT7iMaaoW+LJSXz6kCVvCY0Y6p2tbGcib2lJv/Nfip1o3Mb20qrOA+imJH1y/s2EHmT5XpT0qFwf5jdZLw9KhSs0o0/zG1VsbKdkKjM2baJNKVY5DeQHJRuZ37b33rI85YhXMpSN22ZU0gelel/7IJOr8Q3pTzrpOtLSldrMEzz9/F4j2xrRzhIg7TnxG8R3E5Vs8/FoqR4Ua+P66vxcIgnUN0pKpLyAjlT2wVi9LtqUiVjOx9N1ah6RlGxXpX3HhjLSUaDCGcp5hpTbof4RO+US34O8+MayW6jXBWl8SrTve6T6KBd/SV4thZbYGjQRvMqrU8JoeayX5CfK5qBt/KM2KLSd7ZmO3LxQ2UDulFrtkG/p0U7S6FKe6vQEhGfmKGRPaWyL+o60dKKx2yUWNiUdtSQhIpdl1GkYVKcqEiU5reQCwz/3MVUpETSNiZ5D7fJjuRlp7iYyXhV37YwEH5xaS1HoTD5sbePnTpSlb89V5/QeJqsXr0hXkasI/lMgvJqD3PFklw5KEdj+KPijR58dfuZn/ofDX/+bf+/wu3/0hw4/8sO/0+L1Xo9f84gmjwTx+AUHKT0eZ8TdCP6VBY8o9J2yA6yz+Nl+vU9kOnl0hseR0MUjCtw1kQc76GRgiMxH3hP84ssnenyGR5C+9tlDPfLXDXLp26f7GY9Pnz4/PH7Cuwf8KzF/3Jb48lg4d8KAPBy5SX/A1wIeQeIRMr27xAcD7O/B/buHO3d53B8uNm1yBzCZxAkdxJF/DcJjY3qkXo+O8Ahl+qV69Ac2qpQY2/MIC2OEPgRcDDJGHj68p5im4g4s9E1Kjb0TYXbz+Avz6rH137e//fjAjzR87fOHiiW+0TeQu9jrUarZV7eV/vv2dx53j8Dy79k4wcG/+PV/qQtDm/Xgms8D2v7Wb3+hR+R4nBHf0Ac09wi8oTmOHdxI4sOB/tnzFzZenuqRJ+YdvzbJ3U784j00jZcCoh/WgB4t+9Yn7975v1d5+/atytGJhDt3bx/u3r6ledeL3OpfD/pN/w7E1jH+BR3/lueOrZf8Owv6seuvMWbVUuGNOPRpHpO2Yh5HffY8/t2WP37InGPdvG2xdJnH+RNgDYr399BLTHl87dGje4dHtkb7DQzWA7jndfpaltbzBcAH0MnawuO3t+/cPHz26P5Bv4VhihgzWeeN0JcPOArsHlOPLWs08wA+joX6hsJiyr/W4/hXD5fpYP1l73n0YDZ9xxzHR45zjx7aemJjljnn8UwtQkwjPtjZF480QjFueJSZ+cbaJX+8eLOOHLxL+trmGX3HazO87oGj3/j6Z4d7dsxJJqyC9TyOh3PAH48j/wbxpeL48tXbw2d2DGBMal2GzMe59UQo2DQt8hLkMP6/+M4THX+Ya/Fv2FiXtUYbT6Wbs5BvFkN0PbM15NuPnyr/ja8/1GPS8k1jJDXo4AXaNvQn+pDHOdi3v/2lfsz29s2bepyYctZljuNtYLVKmNhiEbKz9VdveI2Fx1/fHr58/EzzgH8RFXOcOC51XT1i3eQx2A8aK8xxdKDrJn6aIs07I7U4Qi86eLyXPmPu8ZoVMUCX/oUS53LJuT38i2M4r158y85POFfnEfdHNhdYu5jnw7XLlWq7ql+GetLSCqPleW2U4xtzD38472PtYn/nVjquOusClsZIDl4teatXdDjm6DrB4svvPeFj/Jso+BbneglqB7wdzXk8mX+rSjw5H4rX4niM/7bN9xVjq4Euxgr9xeP79CPjBv/QwzGBx687EzvU+DnuN0+ztup8wXRxLcJxnLHxPd/43M6HiKP1SRoq2AZQRRx4HJwy5grnOG90HvDU+ubd4R/8w3+qOcyj4L/xG79kx9EnarsGXlP6aj0Kbh++vufrfL7Kh3wC+kRUmaXpQLqE4LKnjEkTFxN7UDzSRYfqoJGU+QHESI8npMdLjiXk2R6d9ie/3EH7s7wOxJ1Oy5M+lkyw4mhp6eEjfdQ55Y8+jtvTF+OyGpJOSP3nacr9UTNLd/uNpBiab2azvrWQJvxL/hqxnivO2JPZtolMRzwCZ6JR5LMrYikaxkqPzIzK1ijvl4HNyUNR8s/riKPHoo9NosivEhedkKWTTOlIunDY/TCyoIqoh7cwZmrJ/WMdsE5KGPiV+LbEsSdspa3r8dilOBqFH12s0T8mK+9eQ1mhztZurKAlxVZKbW87bHF9aR/5jYRe+SHf+KBL6hJPsmdEuYyckMf80d4SevyKfrd81z7J97STtzc+/CJ/LElekm2EXyLp7nW6bdjpNpbI17KIxzx5Hzq5NpB8pB4dM3r6uDm5vkQmysl4g6xCbZFtMZOOpKuTG7y1ZDKH4yvS2IF91Hv85JntXF/GC22e2yYjtZWOpCd9/ZDGnfnKPhtXx5CO42nMoQ5VluriMeCnrERWp3OMUl1OkpNkWj78C1/Z6xg/OwfSOBiPD6Pp2DF+KOIJxfgwsj8vM+a5MdlCMfa58ONfZpoJrgv51Cmd2dVR74NlE1n5GiW5WptpzEEVn2IuiMfrh/qWaMmW3A/ihjI5qX2My3wNOIa6fkx68Sfg/vlecbC99JIPymRVUbSz8eK+uU5iqxhiB3NONmX8azTWE6RxiW8Wt+SX+s/kQ9M2KR7Sn5PVTShs9nSf9zI+Uqd0KpdvlkvzZZ4yG+fsCN6kS3uptA1/4jOdxrNlDfN5CyVbJF+CPS3fqDN+S/TnzgVKMqspb2f75FLS2dtlu0Qe174/Fsh4uvma4pPrlGz2RsDLjC/rs3jMO/TRRl98qI7rQF+rOS+JR8Hhdw8uDlhwoeAuT1yYkOEOt/bzNwO6jjgt5vXvhXN3fVFfuHmx4/BoYH7QHPI6m6L67IEYjgrlTsNGIhfN6ytdpW2tSLYk6jmOw6JLe+kxJaEnmZ9hJ08kZnltWcSWZujs2vk3SVDukac32lRCiJoNW6FCRX05qQmX35JP4mP+TLh6rFSvItovyZgJm387dCTSxJaoSnlr5vYcy1xHIRPfjXXL9xr7lPvm6SLW6gvojs9qW5hvvfoM8Y3eHsjkWFIWjGUvqao2wx2Rv+FzDoqKvoIaJQUB+JPoXOBEmvjJxaRXfbpgw7CK3AJzAJETxyraLWCq2Usm3dUxDrmPRXeOIYVZAFuxh1nysTAfvcKTa2hgreGbiis3inHRT7UCn4pSeVZde543lEhuWtLt82qbH5Uqipg07QqG+lW8pie3qwXWZqlZX9cgXDKdX/2m1AxGYqPPVDxWOVojIteVjvkvABd+YT1Gt/50uARROhuS85nLg1AcgT6uXSIBZekOkshLPy749A0qIVyPOPjhZY67FSl2oSB2icg3g7bsQsYiEkMKgNqpoBWlVj42+rpCzLYpGyLJ8JNUT58C6qUr/i3IybGmInwN2gP0P2IHfTYP501pa7zWSse0pAPGJd7NmDFiUDSf2RU+XpToYQWUaSZEPCgmP4t1jqOxpsLqsFtkWfpSPpSQ+FZlFpBfHHmKbSrLZaU4Ss+8JRuB0PRtJx9X4thNVfLuvf8CP7ncvXk9tQako5Sxj84lT45cHen45t+9pM8Gnhahdp5MGOaqEc203yZj3Ko2nkeoFOIcw+fEnKBKBUsiNmIorkF4bssONk3tKAuNuZDXljl7tJznwTnktlxSqCEPZQwxC6Jq1LgO1hDZQ2K2GTJ54XuVki12LEC2sOmMqlSQ2MZ9toZxn5XbDktl2gZMb+Ydjwu/sOax71lM/LXQbY3ex4TvBh+/coixueMkRd6WsbDj+GGRz3GCNWgC/kXaKcGjTSfFar/t2EFFlB6FmtcZB/JlUO88q6xbEOJXZJ9C9SKk0DYKkkoGWJ4ONAg6ETaqwG67HOxSc9i9rzN1/Gu4U2MytndWyUkZItNpcAXqDTh9dNrA73rw7XUrhn6QK3t2an+HmuftKKKR/aRosaXjm28wrGkRbhizLuVXxFI9ZJmW1GFLmyGWJQxrNSPyaXG8+n2AHTvbMpz9lcKDrbOnv2yulCCkphVokWpoZK/BJfjG2r3iGfxAd7xtX8O/kjhtGL57gvxpONVgOUrniKF+FfxUkAMnWEmRGzSDc8Quh/StKFU14She5FAbNIOV6lX8/9n7s2ZLmuw8D9yZJ+fx+6oKqAJRAAqzCJq1UcRAgmyYSJl0x98DteFCF7zABdt41T+mrWGCOABoykRwAGWiQBIDQYBoUUR9Q44nM09m9nre5SvCY/YY9nBOnnfvFeHhvnxNPoRH7Nh7r60f2ELGZtjKqRFsoqJHwJ7NzrGHUTiOgytso9yAo5s6gPgxobmgVrNmK0fJJkcfpjmm0dI8D6sqb4wN7ei6NdPRxD6jxiC6mreQOh9dO/ohnjZjaeUFcLEzhM+0ZYy1K6pMeM4xzd2HnlrLBB0ER7+wJjZ8AT3S1zg0/PHPa2yFE4jmPgfSPt1Lstnt5VPRfUDGevIkMMOWYdYDOHUAFVuhrC+GQxs4NSRiQxXXOF1c5XUQvjX96+Z0sZ+IrJK6sHJdbUwAn+gVKoCthDV4Jni74kqENzG/Rj+6dgxJHsjfypAetEUPthfZq+wYqzxTeA+rZ7ULuox9HM28bs5eYapqbX168zzSQf0YLlmGE/jEeg62dv/y4HottQ2u41iCqx+lVR5SOagQYxdnq2wZwyyd5ATtCVuoGKi7R6v1Yb7k955+1jp0jU8D+1m7HGtFtFZvt/4MiXtwepFIKm1qiwusRc4Q3sdqecMSxmU3Szka598X2po9OhO2NCtshlWiZlduVqiPPNUtbeYMYgZrjqEzXFfcDOHB2t4PYoBhtF67cFLJJjjRC+va+cOE4dPA9fLvGqU4dF/hP+NPAf5DbQOgaElgqNOYyOwgyeH7n8ed45Y61caIjK1UNLC5wAodyVnG/rT24KDKDq7uE0L5CL8s650t+gq+LvZ3VeVhLPra/wJbytlnCB9iLVfWQFfckIL9Y5XWrUzuuD9TcKf+ODqsrYyuuDXCe5DxTLF37ShRsAXG9GRlhzIn4SQvrMcmt/xHQj61hcD1wmcbXN44Xt0ewH+vHhtc5H7om3wI+4ah1xyW1FSfhm6AeXI2duoo2Nb+yYikmy7TP/Q2H9tLXILTsOJKYcaCbgbr0bGlrR1ZkVGiBJ6NjMnF1OkZwmfb0a3QbwPgqFBBAZtYFovrrzgqrlDXGEJEvi++ESJmT26N2WKnKrTK57FzNFUjIWPr1iiUkaGruZtTYUj8UP4Eoh/w39kdhMxKNolcUZ7eBtuvZkdsvD5tX+Ma1zhVNP52gckqaEN8EnPgIZ1cqSuaeExMuyz6SfkvQX+q2H7BclVxeSJ1IEvnqlljVm/dPJN0oYIZrCXoiisT3v+dX88rvhjNQJVmtTxnSOBQ/n6QaxvUTMFGZnVFzRA+g7UEXXELFaQqC2pW6Nbtk9bMG9RXbMgAYzu7WN46nMwn1vv4L7GriOul3BJ0o3Ydx21wFeJ4o3WX85A+ua7lGqkZJAycSOIHIjfDgLiGLftCQ0EczNM6bWeJvJXnrDCipapfc4k9C9Ejeo/artHC5iuffSylTKZ/TebwPaPYHRi39L0ja4bwUdZUuFgcRzMqb4iu5rYd6XjIvKH8xVgocHM7ciC8UMEE61wzu/xzJWRYMdS7bnVzRpGxjt0kctTp+PtDoa8aaDD0S1+Lk7mwdmQu7sPbS4SDn76uV1LX+ORww7/jvM+/95rCwnFHtd6qKbMqS4neR9w3Qa8VR8GUJZQHDWOaYzXmqEh8m1o0IOxGdvPlsp9+P/Hlw6bQhx7WNfY3h5ShWPsWZmYymuI4KlTQZh2oViitI64v51DItY5ZoLJ2v9nC5F4Z7cwJRRQX2FIqtSuuQHhgBusU+u1YoGBhtRxdEW2BIwoKdA+yTNUtkL0Gp/OJ9b49LcamS5i9YK2FvfVPJfwHxOm3dAFOwIlLG0fubh56sbgiWFQNGsPe26OjYO8aV6EkZqVcixHip1Ts0YQhxBj4uPA/isvxCZ5kJnDqEcG+ffymwCC2CghySmR1eCyjp15XXDdnEG3WRjU7aJdPoMvaXzlfU89UUYSuzGENHd5u5W2QySwWX8A4x9QmL0eFtWewlqArbkxBM78x4oeqzMSY9iKockvCgMAPH96n1AhWGzSM0/rEui9wGRpr4CMsQLbCpOnm557a+xPBJe4c12hiT035nk+p+xaMyjpA/5mhAtZx9uAY5mqUjAvrx4iKQ667+zCkfsDcDMExzDVdfwLj4k8CB71wukaFUz/HY9+hesZgLFJBs5yjwRpNzGAtQVfUfOFbmNN1q5vTh319gNWV2qenJ28rcwblFCqAbStbDF1xWyhYVr9ba1rOWkuLYYo6ffJgyveHE3sUvBXTAwY4TiBHWWLgp8gdLpn8VttZCTiKxyeDT9v77XCZ4vjhw8fdWd+vR54QiGfQMKY5mpjDmzCqwgvyG57ZNHYUhO5xT0ed2gYLVHTZI2fPtn6CoJ9s2U3nytrbENnQr9W9bm9OBmYoWMraU4+sZnY351Dot6WJUcuyQo2JUeYxDFUsEAjLIr1jlfKyGQpmsNYYrtAtmS18E3TdynPSSFfj8xRfdrhHNK9zXHcRWoa1a52d3Uqp4+H4q8vBWA4UHPPu+p5U00/CWz2Wt8cefajoHbGVrnGNUYz9kNex+y36x20IjnJLc86iWoUqusX+O9l7m6JL5fZOobIsUQkQUDgPh8i5KkawgYiDI05dez6FDWNA5zFMGcM+7dFi1YJftcEKZavsjMpzbBBfztxfsZnLUT9fBzNYS9AVt6HwmRi2w9LqD069IDtobygQvtSGVp1hETOED7AuNa9Zr5vTRH+ZcqeqTmCsOv2DbwNFX+F1I2deobcEo+J7C/ds0Aqc3sc2eaxaq4tjXFPzmNwh9bqqMoVrzfJQn27nXAQLyty4rInj2jaYDRQeXGkZlph1Eq6cgBHTzTrNMYXJ2utVVDjEX1F1ze3T2uUqQdQYXZDmmK+iByO2XpJpuihWgU1illCiNumbY2IRZsg7dDNK31GUtkBeoR2jrKmgyzNaq4kZrCVYbMfGyDVrzdoaX/T7vr6vej35R8OGtsg3TyZ0cwbRYI1EYd0eNMQJy2WtxbBmu5hOKTpQh6/rRBnyOqP12wpazKN1+9GWeAic9vOQJwDu2jSwwWLAu26/oEN2gLDg0J1OMOWb3rAYcsJ07MW/MaH7CuhAvLYM4zTQlmgDPzsiLKMz5rZGWzzHhwhiR0eJ0hTrGeiNXpXZI2u+ih6YAlud9ereCm3hZnO/RncoXyIsx5CMVv6+HP+Y9DQ+OliJPTZS/n3tSs2Qvq3saMiJg37hW6ksBeFYc55rXPAc2ngQtkc/DJgtMqdt05SNlLd41lzUdavOEJZY6zlkuSHUbNbu5ghZlpI9LMJQfgFcbmqvTE59se2ZVVFbV/s4QP5QWQvDbDME9LEWVm+jK25IwUyYiNbImESJHcqpsvNy1zZXZx9CB/taQ34xXafypNCstBlCbN95vZPTyui7qZvndEv3h6NfWF9cXLjDtom4sFc6HeeIDtXgaVGUzSJVrsFRzEEfPySeoFS+iGzjn4LwFz/kGLJR4kmYgnecasHjpJ32kRlAI4+AYFMwOoWOpdRQE0i+okuPnZDegHzj+0gGxEP+CDnTNBE/vVTR8gxV80lQymaTKNezhEJPLlMwxd56luHv7YhNB+Gp++9xcF6RF/UT6Mkf19OEqqQ6cyj0BHm/s00gU/fRFiSU5HU3Ielo+5XiR4p9RWZDRam8lNhYKtqmAqp7wlrrXELosIRgwv3dBMUbkXZxnBCfUdcXdJkFUWcJRWIKSV3UKaVcmfIsOQaVJ/5iCrTy2aWoVakOWnWKqBRJJbt2XBYRchK1QTngr8Tqvppgh+36o2SbNrXRzurwz6UMyqo3ZBUhqgwRDH35jd6RdxMr08bfzXqpeJJsE9SPVkFi1JZNRrksJ5+XquNulQZ1EbnMora1TVBVaYByXqfMDqM2yEKLyi0dMVc+eSOUKveS1nOsW3mR1wfL7xSRN0ReXB3PRS0Lm2qfR8k2DbK8LvpzCSR1coEdebap0k3WinphBVU7ta8PEjWEtKjLn8XESHwNWAb+3LB1sx35I9tllOttk2k0Hg4Mdg71G4GcVUnrgAIVSx77nMgrIeMNkM6PO0gMikc6jr0nKEuHeZ7vuscZ+vL2gRP4xNpc5e275p5EG97GFcTbokUYqtjOzxUtoYA6bIItoBtQWc7cRVvsFPkmIdcdyVTeqLMCXRm1Tg2XYNiEWvFroPU9kRY6oiaoTvTB7EhlwTbIOgMdGVmbeVnKCIVbEIh9L5qFqmYb7fvINp08I99kyFzZCr0q8swq3VVOch35SweBaD8hL6OgUehwQWUEGukBmWCkqASVmqQrLnIrkG9ZKQKrqUKmxiW3ynPkAuaQKdEuoAPbrIhXjlDT0NFCzFtSaem8ThHZpm/cAT+38pl+5HSR1ymhQbRjlphH6wwhV9imEXzgXwCG+HIZY9SHofwMbTFzqI0qlH2FCzEqKgrVYdCeN6blkb0FNcClQys7Uzt0LsnJkVLtwqAWQkXMYz0sHREl1D4aRR7eCeRS21ShcdCDofJc2JSMNlr8uYimOEtFRilV8IOY/8eQV2+TIx3lBUECjdJtGC9OjBVvjVRSTI50rrROXucZ8oOokNMI+tiDfAOi16e9NhQyFiumuuIQFaNdwRRmIa5E2kZcsSepgrRPx+28MRSwrMZpPgpeeZ4SBEx762wpcgqmUtsgZOUyk6Y6D/3ZK0fzqABWgTpyJ+tQAcnTpqdwAcLe5gflnaWwI5UvAnUL6lftqO1yNNsi29uqVHfcLOnl/XGcG93QEGg8bhrJNtOGqH01WAxRyeLYc7dRHBGtpPUFyQrzMTg3jhWoWCkKZILTmNNx0Br0yYgbTXJoCyUJmSjfpXbKxVfpxRHsoBZPKhHvPJZrYTKwWFZH+JLgSny4NHrjqxxqGiXSrlJkidRuYcN6uJyOT4bKLXJrIzZCLi9LbxPCGpLHzNFzFkDtGreibpLTCZHuGJhm5VsUS2NYwNZkidm5nbsFaintfkCqjug22gTUpCRwvVleSmhXZS4HLoUO/NE0acRwRryr8O1a1OsB9nX0yIlP0KSrr68MZHl2nQq4Dt+Hf36UHMygOTPRUkRN9v1aPF9v3znS8XJklZPguFknn9KrCLDlrJaWbT37cE6HbEDsE+pDcXmyBIldNWzTG0dP1DSCJkuXuWp73nlxmsNqJL4VkMRqA3QQ77RhlxI5erJKUFUznZ5OezaJyOnV2YeoNwSVsWmNApKW7bshAXVJzVGnbmb/9DIkITBVvhZHvbDGOfqQd0gL2ocPSn/8+F53mFX2wR9T5sDZ7JiyD86zJaFL+rNnlDlW+fsP+u/b9+yNOG7WbR5P0Xu7wpW8pBOwi3zxyMeun1E+hxRH27sej6V8M312tGMrv+C3vLzuLKJuu77y0F/HN+yZG7cuuRziZsl6wntPvsWusqU/jktiSZvJH3wx+R5PfKL8vdptidwpQqZpqa5TaE3a7CL1x610evvEcfKTHpL8DN/Fa/uxOIq/J78i7LYYEjPpNX57S37I1Ziz8osU2145LYr+1SHThZyqL1oM23qjT60m9UnSzTEnIm8rPRkRL++TrksO4iMtSPmFxfB9WQxHyXTEPBjxQyk7OiZ2XFykvqkYLCfvAzGm6vYJ5zi+sHLpSnXWU4qXEXKBFvemUmXJ9269tZT6R4pllUbnSByDr69smHx+tJrmHVvq27ijbde0GXUtNj4PZmOt8sW0oUf85GV1c4oYl8Y649X8pXiEzjo2y885+BKU+mVGppAGS2XOU2x7IWns2rmNl7/r8See0DXRfnk8esnkhF/0EK6q0cn8cWEkPaZT58K8XilhX2aj+oN0el/URbzCmeJJWZq7FNvwM2RFukWVD1nbVe2vNUKUS5nrM3nqu+hCT05Rdya5Du97yDQ1mlGIKbohfHedSW/iX6bffDUdEMpu3LClvsVUbWZynIhH4u3UH6CWHTHnXhj5eMc3U8pUmfxyqusERdt4bKJ9unwNytra7Vcgla9xkOmU3JG+kVNtS9iBL7YnTtU50/WFHtz0/unkuvvllxI6ian6CPOkdNCGSZf67IAe2iKor7yH6F8+HvAnUUrH+I6+WNQ+QaO21PajR5Cu6Ec1b9WeWTu6jb5v2E0fYDxZugQprHvB0T+xrgPlwfFjKyAtcr4IAPf7xO8H4uujOthlZBsTR9pkpguXGpSwzaA11rIXb5HgB5xI6pMJ+X6XNpnWoKr+DEIv8bStZTjCFsWUQLcVwb+QJNfINzXi0Lg2eUkR5MoQreQHu8B2Xd6YpNuUVy8mwRJKoyPFlawqOw5qasdnDkkde0lXx/POonzXxw6Q2uQlgZ7WO/SQqMjeNl7Z95HsV7/qLxcB27t/AS/0rNR+Vcp5p0gn2p58SMuZEJZg2eRKUey3IdqJhB/6BqDF7UipTV7p7WmAn/LVHZa+0JnFZA7ZxknyiKZD+9AHC8dstiCDi04HlaIuzMpNXsjXK/kosg3kc2nkWVoFnpHHqi4bohDC2xMsLPyEYEfGQ25icDhbIs/U+XNqrCXK1eKfErZ3k7JCz+il3LecbIMwqx573yqbYnbwKj+lyde+RQteAatujWSUdRHpnvNq2yM7a0qbtM+AThtk7gOAx3fLCVkkgO0jmYAJYksHXdubNDY/QiFNyYQslJUe8Sx5oYc+yz69kKWRJuGuDRXOZ4tqO4jVi2pQVwxBKuilBpsoElYOi6V5SatPkILWZIlynX1km4ysTkYuIs0jSZYXsrN9orrqwEs8BSSxnm5Ax0EyRFnNuoWvkJV2SVB9DJQFt++rshZVVeEN6nvRF+wlZoJKddLsE1HWkJPINoky5h4KNqVtl8LkGyW6MA3+soolZJtEqizisHKKHUReylKCD46QMfWCp4gQhxKXqx1HqQxIfRQrP1Hpq1XHErwrErRnk8YgsEO/YQJFHZsD0jVjvo/rxtBzbBz/UXD6ivYkfBEjKO3ZHvB6Wz0aRFkwtUg8M2jHHT23RHpqIs940tb3wI+WvPTWzl+5PrcH+RwkPo5XkjQhWxkAbQnWERUDHqUIhYkiPnNJOo18U8O9JfumpaF1LynKycQrFe5ptBmnZbo966jSyU5HtRXVBt9CYaJ2fOaQbewdsbJD1OSg3BObvfxtrxRHz0OLExdUOhZV2Q1y2/vL2hR31B1uA383nbEoT3EwuWvoYxbLDuChpKl4PWkXnRK4LVu/3H5JdzUgUxtl7ZjMIdu4HsiEu0ynACqrMZgzzCDUKC14Ir+QF9IBloiDsb7Zy7XKXWSDlK7L7ZVikTKq45xsk0zN0sr3LGWnxBnzcPgFj6fqvbMlSvmNvHFytf7KY6n8hrxg7lLuW062UWXmdt8DyrTzo0gbqd6GrxwsygL4mfMNvyrTZGdOzULennC/LRnRdGVGzuECIm8puZ7QGajaz7K8BL7+OVJsPfkNSq9MmuoBTqVR4gjuha+k052wPWkRupJnKUsJ6sQr1VX9iiq2IqKK0iD2QhXVhKQzfyXd/XZAqlYRsyQX1JElFUkN+Q2wHrMyk1r2SvobpJfrct11PEOy0i2yqtlh2StQpZMMQWl7sW8Kn6Q6mb2SbxLIHqS8OgePeTXHgeqIEmMBBbvQqlvlG1xfz8vq9JFtEqmyiEOgXeofajWNBfMJHpLstZv5MgENG5Chnae1MwV+VuDA9sqzjfZNqpPzXkmpIyV959IqJDtlq/bapWPfc8Ot5lGlXMLRMGUD5cET6aC4Ej2D/t7/4+/+2ne+8/hX79y+bddnZPdDHSXh8eOnu1/8xb+9+ye//a933/vej+y++5d+YHfzzIbD2c30GAGPHV2Il0cx3r69UPmD+/d2PAIg7YFccAsjRRXoTDxOyJ0RTsg8xsjkfvvWrd3tO7fVoJuCwWJv7sK+eft2d/Hu/e7mrbPdvbu3fWEFtlJqeu6YD2/fvtu9e3exe/vunfJumT6+l0CnPLvl+7FgjRR1gOXcRaL9/C6j1U8TxG3rI2fWxg7jXO2mtZ7pkn+m76b5cfv2LcXvzPqivnuxRSyrAHz0R+LoLykP3/jlWfV/fBsJ1khRL+ib6MEF2u/1+Vvl371jfRM/DT6xbOAjkC6P6fmbN3oU6OzmmfcRezEG79+7u3tjtvTh7OxM43UQClrYWt9hfPPmrfXNC9N9U+PglumDT75V/DXacaQ/85hijt6ImLyLNA7wkfZizN0wol/ebFzkr0BqM/zDL8YDee6v9VGz99Ztmz63arcE3eE1HcyR9Bfaj9jctZj695DoUeMYtYjCJIDHw4g5LqETYhzcsnlTMYV3rX+SG0m/M03/emdzJsfMbdC2cXQn2XIuemNzC34Sv7t3b6mP0C/pMyDiOWjBQIHsNrw5fyMZZyaXNmMeI5b0R84/PAJ4ZuPO+yjz9g3xzQbtlKzFJHxi3PEp+R2bS7CHMOpG17A3Qvg8BGrjw3vzxR+n9xoMA/y6Y/OX5pkQNK5uGvKNdYP3Qc4H+IeOe3fvaAxM2TwL6DPjide7iKP5yTgjlhTopYCmOnOBwaaDnUQoXmnNYGMA2besP1DGeDszH/uUkd+eG8egGUINc0N9n1ii9979O5q3pEP+1YB7CehzzMeoY1yjj3lF5xzOpaaH/u7rIuJJLZ/DOp52XR8EEt5bX0Exa743tr5k7rxlbXf3zh3p7PepX0kjt82SGav2s77C+GUeYRz4eqjuK2J1RycwxGM+pTHHWpb5BNy1WMfaaDUUHHeMHopEHh2OcUA/QRdjkfmEddmguQWgn9APK5jqd3YOjzEe1x3Mj7FWcauaaOTMsId4+prPvOU6wfoK5wPsov36+0qgX9GQLehizcB4QIf3fTsHWEyjryxDXY++EOPaH33382x8AnyLOdrmMp0Loq3Zr2hHqil+ifDRx4HN0ffvmk5fzwboP5ybaF/4b92ydaHZxfmE+fzczpuvXr2WjN//d/9h9/zF690v/NWf2P27f/fPd69fv0pSxvHW5tLXr893f/rnX/39X/8Hv/HrlsVECeFtnLhyAnm6g6nwUB48kQ6K1l18YX3/wePdz/7sL+5++//7v9mF9Xd3P/Sdb1nuR3VUJFzYoGHRS8fyCzR8NFiQNQGNYtDnQdBwnvDa0mAbBqgfzESSMwg6V0oC1ydtwmjdGUCLS/WB05Ts2objudIKq+4qa1+lKh3EiWQUIWMKSUdDXIpnUf1ZqI2S1lCAvt5YbmOB2s8bseFoUR/NzCxD9Be55ZVRYweR3waxqHvwEJIgodahRFW1ltGMZ79iVR1U21dgeu1EoqIQaWnXNShoEaTCDOTVxFBfSRYsNcPUSJe/K1lDuoZRwl/ryRKV0vk6m6C2x84R0uIYoKLR59ap7IX6qDYGk+/9Df88q4klBpiPlVMpwS6JqvtllrkYocjlVec9wWWHbx2bFkDt16pexS3ly7/IWwKTU5tKf+GoFqhUpXR7IJmb5G6F69lGZ90+6uNJnOYu9ka1imwU5GprkxbB3XJ9KJt0yVgT9wzUNUIVebnP7keBfmGaCY687+d9pj1v6Wha5ADaFWM8hO6s3QzupufV1tUo89/qhm+1muRXoYARuG3uh6TlIjN9gUY7Co2DQiC4Xa9rQ1fXGIoZDehq2qBUu6/MEdlAXjH1ETmX6bM0RxRNQbUGbGmItXRTnmf4nFwzyR5De2yUIKq4jFqb7EhpmNqi3U7Wmx92Z3bRzU2TqE3Z+fm5XVif68L6D//oT3cvXp7vft4urP/8P/0bu2A+T5zjePvGLqxNzpYX1lwcb4dBNTXyuNUB9eBx18KJTJtUudPlxSqPA3ZdhJ+j/k4gSW7o6NdWBOS0ybNdqmVUaUPb6px3C4ptE+2Y5ceRtxyVBFNd22GIgypjBMYzFkdISInc6ijLeZdSG4qQCmyTmGhRJZUfMcwtWgaJYx8J0OfoGIynEcMgL+pQ/oxaTKrhTpu3pmzMDlBsHV5DOXl2UuRZSamoH/gxjGa9ijUS7JX2jDjcigLhaf1K+ZZoU1W4BMjwjcsSlggcjrfDT7Y1V1KYHAiNfrSMBEtIbDoEebo6Ytcs2BDJy1Bl+zq2bUzFrYkQw97TKUe7Zm70mxIaQi3B0DGVDCdfRAYthKqaRlPXiFmIDFMoU8ZCUD8TEHGqUR63JTQUoShfhlaQQhDZkRV5gZQfqNZNq1B7VyQKlW3y7BFKL2PmGFSpLAxRNg0qBXVRy8klot9z2uSbpQgbclv67QKVzrRvUzkSd15JaodjUkoB4tXIAMo05GraPCoM6iLE5sS2m1fvR8SNILejv3JTV6VNoEaU53zL0LRDsrSxdZDtI6yA5BT5ph/tItXJMy1tZ4B0DnCIx5NVupSG0CjrYZTfnjKq4+JflTCwtwTXjWE/+9rq4yCZMgjKgyfSQd1PrL/9+Ff5tHnsE2sQTj98+Hj3c3/lb+x+63f+t91P/uSP7n74h35AjyTcvXtnd/f2rd2LV6/1SBUX2Hzkr0cvbvjjmjyKuiXoRDxSEr9Yxx0QOhX+8GiXTlAGBtbaRkNS3N1G1/m5PwLLI13379/VXRnUweeXFiMap4yJ6mnPY1Y8RkaaxyyIJb75ozM0abpLvBYmgseBiCM++vh0Y3nMCn2BdTF1e3mUizjiHz7pyQnzS4+lWjx91I1oKTUghQa/eBTV4RcYxPHePR4hc9/wSmIXOke1sBpJpPHv9SseG/2oMcBjZHAx5qLdFqrLwERuMbX2e/WaR8Hf+5MjNvZ4PFuPWtnxIKYMSDEE+cTNnUf8Q8+DB4wD75scD4FHMP3RxHIgk8fA6S/o55EiH3M2DvDT2s97ZGZooCfLUReQSi1vae62ftQjVzzSRG582nT7dnpUzvSKT7nrgO76VzVdL4+voYe+6Y+U9SP6TzGMPcZ4/nUPxhzzNnEFEQvQ1VGmEy6iR59Ehx5hNt9I85gvFKLWxLJjjZ3B8fG1jQPmaL4axPmJ8SYa6ZtzYd3A/LExbnpoN7w4M32mRoV3LE1sFzsnUBmB1iq2e/f2wnzjUfD3iqEe/bNXNZ/AChbqpBr9Q0+cpQzajPHmX03w8VErWoaoTb/n/ManG+8u/KtPlD54cE/xA9OuTHPULJawtkGP5krrl/dsXtaagWLGdjJO8VyAxvgxYYzr8zd8fexC8aOPoIOxHWMOXfDQV+cCK9FJsyCXrx4xV5JBHH3Oclucey3cP2x++fpcbciYwxc95m4qdM5h7kKvakzrneQwBvTQ/zym/rWnu7Z24JF3zgMRe2wr1RvIOamtmCLP9L2y9eybNxfyiXmZ8yo8tKdqNtSU6wRwoyd801z55p0KGOPVerbuVuOYsIUc1rN4yKP1r6wN0Xnb1iboQxexZD22Cq3qplLzJPNy9BFYOIfTd7x/Uq3/fDDXGs6r+KX+YrHlnxOY/9V+pnNO38iR14r+pnnM2ow29DUsfd/XslrP5mionbYBjoiH0vQR/EmPuWv8GXGuYy5TGFMF7POR0ING9gCPAR36upqlmaN0rjMlDx/c15oIhA7Wacw3rLV5dP3GTf9KC+3LmP3q62c6N7MO/MM/+o+7Z89e7X7x539q98d/9HsmNz6xzr3tYh+fWA9776A8eCIdxIqCPZFYdGH99Olnu1/+G//d7p/8zr/e/dRP/tjuR3/k21ZoCyXrqHC9tAtrgge0sLETJgu2hw/v63vW0p5j0M1p0GE4ebAAoJOxyKdzPTJdTx4/7HbmCTRN6RrmC9GP6hBfffV89/Lla/n9jc+e6GIe3+ICbSmIXbQFW6x48eL17qtnL6Sfk2R8X5AJME4kgwNnBhiMTHgvX9oky4C1FwMWPHn8YPfg7j3ldRuxizp63TgCJmwGG369sDjy/U4NUi4CjeLrCda1ViEiyQ+B8J2MV6/eZjdIbLFo8fvsyUO1n/umotV6JR8h5ufzZy93X3z5TBP75994unv86L4mJfybWuTXZkwbhDwms+9/8Uzfmbpj/eNe6it8tzsW4CGJyTJOZFMQl21wSZOsfNvt/uIvvt49e/5SE/o3v/FE4wGZvqCigqpXGNU5kA2Qxzj40iZlFgLczGKxQT6TuN+I4a3NKmAfJ6znL175SdnydLK0PTcPmMf8Qn6looCJYZGPDsbdM+svnLwe2lj//PPHdnGR+mYrltQrbb8A/FzcMsYZ27QHcyaLgEcPHyimQO2bMFdHDuQwpzDWOBk/t77CXP3Z04c2pzzSPCA/NoplxAmdX9qYe2nnhPu24P7s6WN9D/PM9LGY20id7MbHF9ZXnr14qRzG3W2LJ3ropyzAs3DOg9xJlRFi9nOO/eKL5/Lxqc1dEG2kCxqbA8K1RTqtMv5wwcn5W/3A8pi7mCOfcl5NC6Q5aHKn5WwylDHGOZVx7XO0La7Mn2996+nukY01bFjiyhCQR7z4nt/3v3xua4h31j8eqU9iE30yzuOjfX/EqGq8Is9kMZ98aWsGzj/0B+ZJ5mvOcxpzSdbi9YPpwS+dr83mr79+YXMla4YPu29986nWX/jCuWDMpblg/uUi/i++/7XNIxdak8Q5AN+gaOdqbl7amEnOO5tH6H58B5l1GHMn/n3+2WOdh6K3DLed5w+V5vC+Zy/bf9/mkxfPX2mt8tlnj3TRcNMuGnSBvTioPl4hLvoY0+g6f/1W51UK6JuPbW72sd3Ss1StAT2A30H6/hdfqx0fPrxn88kjnQ+YT6Z+e6bCgB38dgK/7wKIEf0Rv16+eqP+r9/u0d4vCMlL3NrORl7N/KNvvLbxrb/EsjmGG1vMy0+t/e5bX/W14BA60e4F/QM+2u6Z9Q/6J9+r1geM5jM3fHSzrCSOfbB6jf5lSdqOm6tcxDI3Mxbwjw9u6Ju3rF+Gb7Jvcf90MN+zTuAa5GtbnzAObli7fvtbn+scB0JHzEHEnzgwRjAlZelc+fr8tfW797vf/7d/bBfaL3d//Rd+evevfu93zCe+Y90OVNf2038UfDbiEyLrdOYvLkeaxq4bMPlgbxqEbC3kjNhXZJPJUpIs00ljxSThai3PyhhM+l+7XN8IUacmZNREefxPKLqkxlX5pzKWoPN15TiFjilCan1cp6VIoU02oVf2ZP5lsVlCtBNy9GNDvJKT0mU6WRyw+C+Jae17srdF0oUehEsHG89zGea76cpjCLX1TFHlk03wyLSt9MiOpLf63z/jcf8sHbYspEqvdJoiD2Uqy9t4nGrfPW5jRLxUB8fQmtLqm5bl/cnzgy/XNUb4oxg18k2WPJM26XHfgoynFRfn6+aLGrKbpD5nPKEwxpvHOckkHfuIxSARhxFSCP3GDsckPF5BSdeE3RUFbx+lPidfrA+CmEc/qiyNt3Y96nTaZJrkv9WPvXyT3x6XiF3wVnXEM4+Ile+9voM84mqykx+9RNkcinrqZbzQhHs8HeM2vLd9jM1tKNrG9LkykY8751nSRjXVcy22K54RRny0A/mT9sS06kvt+JQQ9ZIcZFd9PtLGs7jPVZRkMifHvGz5OCadqeUqPpUHtWXV1Kd3mJCLGg+m+0msQ2/iC1/7fG7HLigvZ6+6Jlf+ma3hp6l2OyxPPvv5YZRCdpuSfZKrPF/s+7or/LG9yahjuZboZz4v+/1hny9dn5P6YR67vjhCuY8DhE7JNCVRz6Pm8Db0fFHExOq07R7tLx3d+GGaUKagJl1kUW6JXjmJQl/XDrcFnipOMSZMLrEUGZ/sEJ/Hu6JUv4RqOyLP9JuC6JMew7r9ZBOU6xuiSmaTeHooP0amVEmvk+bmTEald4jaunNKPFqrsk/8ijX70Jn8y2PSbBeoltdLuT7tXbbI0palPNFQv89o0A7Z2+I3/yp/CGds7Vh+J9uqtUOB/pzatig/xhN60UdfQY+R++99E7hdXtcOmBk8z8pZ2+ilJQ5PH/rNvjjuoi9vexz5who3cTRdRDPJ2JEHisjkQfDyKNMdN9vrjvAGxGyOxi5Cjz8Ki14u/nOSLaMk8SYnSbSEkpGR4PnYYm/qcdyR1dXfR7I5jpEjsS67RtKlFL754zrSQf0VpF/jtn3Dx3TYtM1vrAS1fW2S1W2Ry0RHUA2rkV4c2B7K5OV655Dq5zr9rdHEhwSUe4bDuN3nGeTyXYzshpBtrxgVlElVVW51E4WP/WR1xgiZ5ojLtTQvlHmKhIOkeGq9c6my3RUgUBQylW2k40R5epRaulxekh+q6l2lM/pkdXyW6g6S1e0j2S3BRmln/AHkuy8Ra5cnnWOkOv2k+lXadQDNqxrfrks+Nsjy2npGKOy1jUeTdBVQdDsFrz49I78qs8Niijrosbd0ZZBq02EJ+WJ8HaJ8DqmOyQrxtZrEgzZ7kan8VGcJWV2Pi7dNyAuyTUrX+b1yxkj1ou2NZH0Tll35RZ1oP/d3HoWd0sEmKbMs5Ssdeuw47MzbepysfpuQI9lJmTSklOV36+TymhT2jJFkmiCfkfO1CqDMdSgmtG1en7wCkj3s7ZUf51CpZYVNasMSHfAMUOh0H5OHtnH5EHoT5OdKSnp4ARbOdiiwh9AbMazrel6Q7De+KbJ3Qx9pEK1IvsfC58au3j5yvsoOyOpWOpM2y64hhZYf9qQy0pWMjGodoXOIMt4kV6KVdtL8pv0IWf0+yuXrWPJ5mXLXZPAbMmwo92TiynWUkHR4mr1ksScZstNeWiiyjfh7YlL5knhGiT5APRNS6WST9LEj25sydFhykGo7KltUz8p4kUZgAFU6pDTOP/Cnuj1Uy0dfIuTkx8qDxwv91YTKlUhp8ZsO2zco6e0j2WE8tXCOUzIg+Spx38w439fzWthLZmVL9WVrR4zf2AscdDJytI/Xw0w9HoiHgp+CRAfmL0Xil8A9uPCQ9qB7gL2jK5+gb0D+t0yJZI8byLE+VZddXt6uW9WD8KND+IGt7peObc9fq/D4EzwB0nrEEAreXurTkxG22d7jxbHVkX0+iPDNd55P3N1PP277OJfUNiZLi0W90Gd7I3yjTDaZ3ma9RMbTJeNvk/yCrD4B1BixlOWZwCTTeRX/vK6oraNLYbfLSPnau0+So2Mrj7SIdH2c+zlFrsNtrvRrOQw5lI98i6X6Sl4/SPa1yXjHKJdlxzo9Ug95aQw4OW/04SkKP3Jq17W38qtjlTtP7lukR4k6iUIGdMtkqpwXwXT3vNzy+fqA/uql0r2QqG/E3IINUoRO2UdZ8t/2OTV8mEnx93Ii6XRIM/6lvhL81bwW4954hijiB4XdGssmXGTHJCreZAexJB7LY5rr9mN7J7/Q47o0p7Tmk/Vkck0nCuP0K/+szMeC6RQZr+zqUtP+HrK6cf7J69lGNgSPj4UuXxGpPnVp+7r9rSjB0rzM1SqGrbpzCDujbidGaDNFYUfeZvCIjG+ciEWLkoxclimSzsE6gxR1Rgg9UuG++AE79JuMoDTmNO5UVk6ux2Wwz/sJdkoeAQW2yKx5m3LmUtR3HQj33m/iK72Vf5Bitpz8vGl701nBVOI/L8o0L+Nboy421jQnvvjolPwJGZTTJ2UXx9gW5W39OWUyVK9J+XyhQWD+GVtlg+vwctKSkVEu3wmdA2T16SvRX3zQeTy93HnaNnbI+KftiPMB7ec+yTfbWZbrSTqRuWiORk8jbfJszwtN5MVeNll52FTHJZUZwdfRMUAeRx5lD9mZjJBj8n2Mh45cb5uCJ8mhPvWob/2bx+b114rmko86S/AmtvIJ3lS3h9ryK72NWEQe5WmcWSLqa5/KwraaEm9OqU6bwgbJIK36JjOldQ6wNLh5g0e9rTybv8QjXuR5vtuVCP6UF/pkjyQaPICOPN082Bzm4nHhIajCkI4dFqO0AXX+nmPSwJaq5EHmhkvv0eCOe3oQ4+VjEjple4gnd7fdvWHho2rH3WsidOXQcTwPMYZpRcHh0gqRWFV3ji89GK/OIzEjPi7VnQTisy4pOB5UAqYV9XPUQiO+fXyjqkuA0DSXTMni05JNkYkL37RP+Ztqy2RuJVeh82Qx+GEsOuZmvrUNyI5dx2aaarREyiWRbblTPgJ4g4ZRc0mubUaljqucBN1/zJ6V4gdgGuWY94V8aA32jiWGRChbqJYPs7DEgFQr9w+fOTbC10F/Z0DiJsWs11OEjdVo3pVMbzSSrsLGR8SyBKV8LcZan2FQRoNrHG3WKp1nRgd1/+gjQ102r+Xo5gQUK8mr0yBLLkZbRqQjv1OWGq6yI2dYCpPRFVPnKJX0DoLiCRbgLLb1d7WvxMe+0XDi8OQUgrWEPWKpbT+6okoE7wddze2cEduqon6eOperRgt+in/VDH3VGnkcbDErd3H0C+srh6FZMUHFEzxHwb5sSnIr8erFPhA2U2mChhZQNzM9m+krAG5K30qlW8hYDHNiSP+GrbdXYKUstRNSXDC77cewvzmF605tmNEsWon1vkWEVklqVV50kTNkxKbxGkCud8B2zGizDbAmBEfOVeaMusu48Gkgg/0h4jeAUdVL7aKe6q4N0BEDUwpcNDOxtDEPH9h0LUmjP+0R6NEnUum4CMRiUTysUlYvH3NNcTOEt1kbx/mBp8ckU9Ys7+YE8kuGSG3ZVl3N/Xb0olt5AXq8yWQWiy9gDBY05uxVftZHmuK6OYsxU8w8O/rLtGQaq1aAqL5STANdWXXOpJ4tDRnACVxYt70c8Lq6PXT5wRj0xx96JoZZmK6/VsNeMWVcQblOfPSZEV7xjPb0KUUlHE2sbl5sXisjsIUMgTGYYm3GeexzTCvqckzXWQKk9kmOvrBZbMfQ0dFUGDPa/mwZEjqsbNqUaY4cineiYoSKVp3G4fDB/lCp6eojZ9yKIY7C8xrDbnYgR7CRmE1RGIpxrBFSXlecm9i7DNwkpCs0P29hTuYC9ACNix7p2hNasW0u/2YEfop1hijQZOeoUEDG1qkxQ0ygW2WBkA3R1dzN4fuwnelrK5MH5RQqgG2BLbjT8cnQFbVA+AboutXNKQV+9vk6Bx3NltGcwwyD5nU4hzHFWCxoGY5+Yb1n/46Dos53JT0vx8oBKhDCgTBW4oPnEw/3Igy2EQWHCejcbgL/UB3PHy/dBGNGCBvqKsawzjB33KppjtUoULFnC8owy4gxp0bGUKfIZHB1cYVuMJ8WyuN61BZAuS6qeTzas64cBvxqZisQnpzCDFbQYO2p1xXXzTkUulrHc2ZcmszEkNwCfbAsMmusUl42Q/hcO5iWB6Z3RDXFdXPmYXndfltaWGPaAnTtWWKA11lk+lKVBTixR8H7Hl5pIh7nvEZgaNFWY5BjuurxsYWNRTJWxPEyYFPjGYNDAreNY8loR17QMMY5VDIuYBrjKlaLX4QJpePF4dAI10TxJApUFGFt/U2xlVMZTBRj4cqe/Y7qWLnyo8df3WrDftWHS9XJMLbQ4BmsJeiK2lD4DHTdyo8mbOpW3i/Guu5SO1r1+sXMcHQGawm64qYU9Jcpd6rqBJpVZwpbobcfa3RvbsymOP6FdRWf0wvUqtPXns991yjF1WiIT6078WuPOD3mN2XjcQmOPq46b1zGBMZUHBlTJg2XH8ChA6g4BJouzHFq5vnutNcR67BP365a3Pbtz6WN1wzDN/QRUU1x3ZxDYVLzWOHezU7Cp3RsbEdX3AwFDVZPFNbsRbfuGmnLgdZ+zc3cXp7hyuPI6wzU9+x24biy8dJybL0U2f7CeqGF/p1jx8l9Kr111DfHyRu4Dgdz7zqO22Ba0RgHF9UfPnxIR01QL2gY0xyrMVPFGOumlubCRgT3F5G7qTVNhPg1KvZo3jT6lC9x6sTOb580ytviZFptX4Zcom6JqUE1ujmDyFjr5yQL6/YgE5cwIKtUxXJTCqo6Ry/fCr1lKFQA24a2dEUtFb7OqK5b3Zwu1ukcgqT2iS7J249JSSzb5Qra14/rpC3DdhfWKyXpwvrQ3u8bc9Za11iP63hfCQxdVI8jLm722AmWqmjxNw/nCtsa4dBaO0bqbyG+g6bALcV3ZG1q+1U7yV0O9Ee9vC2ufKsd3cFxA/LSNifHzbxuzjLMlzHHDpX0FQ9XOQzGzS7CePUZwtusK+yiarN6N6cYK+wA/bY4+kW3cvuZVqMrdkQRRXuyw9H3iwB9CoeNyEv2amoLx38UvI1Den+lsGT1t+mKcb84mKmXKCZLsMi9/fStNseHDwOD3xiHpVEyrWsVDqBiC8wz8ZI4NYpt7R+LSOSv03gJTm6fzPm33NF5IflkArghtolZV8pSuV5vTe1m3chZKnEtFupdam6rXr8YcgsV9LIW1u1BV9xyWVXdhSK6dgwI6steqLON1WJGzN4UxTHwzEOYNITTu7DuwzEjtBbbrv2uUYJ9x3xM/hVr70NNUR/topr/Ki0HvHsMdojfo4ori0PGbANdU8183QX2iKOc28uVnvbSYyPrjurktsqR1pTYzenHtnaAUs0O45xXYR1K9WxsU1fcDAXBZnsle6oVShKavBzNqZ1hYbVAn+ZikX2V56JRPz+Y+Rvya+3IgKhBcUMFkT9iR6/cEf6l2PbC+noFcmRc8QY4mHvXcQzkv30wH2V1mdduVBfVY3UoC9of9im9LduPl2ukZtBBMaDwILY0FMTBPK1h57xaTcz7F9+Cs/ceTvDXWI5PojkmnbycUcDqpuX9fuzv76dqhIaGppZaDjuW9GZuiRkKZtnijGPs3bJi4b1Y2o7Uatbs5tRYpqMUDc35QYnaEp6F8NgWKpjBuhyhIO179E2ZsG8Tj/KJdb4cGfqhsiv1r1prVm/XuMYxsfeB+LFweGw4iE5pPC60hWpjVTtle/N5b4Jno8QSeMb5gqOfq/Ejm8Wn56t0MluLY8dij/qP5NpitWvs3cTX/QesqYGjAZ0jRVugFt1UUqRyiW2z+Gcwz7VjBF23ujmzoKqp/kwxXc1TApbpmYeu8FF1FK6wp1G1V84MBTNY21hY7aSwnwvr4XXJKK5CQI+PBYG/TDiYe9dx3AZTio4T50Gt+zZnhXyqBh0VHQOObtEoyuJWxjH/Hyuuz2qng/K2uLStVmr40R08nAFoamrr5gxBXGWsK1CoYK92IHyGHTnrULWF4oorJszjHkfXDqMhBe38Ib416JU5oYjiubbM4p/BXMo6xmdlnWIySmUPYAMRg9j0wrqz5hhfp8zEvkJwIGwai2tco8bl71rH8mBI7wHsmaEC1mn2mquPt5E3LayLEL+k7p4xZNK0ucExzEUJv1K/7CR8yc9Ze8Xpxma9ZSfe7kc37zgGoLWpeYYdR49ZQteJcVS8/ZW64mYI71YeP54Q3SzmaKLCIJbWc3Q121GeMSa+W/l42NiOprgZjgZbxV4/61UoQRCvbdgHnSr2/yj4+MrmGntBT9CvUjsczJcr3nlPKI57NwUFQZcE0+bOdaqUL8Oo+HbBAvl7wKjJwjRHjRv6X/U+7vHvWJef9k95gfCp4bot9o3jR3ixBVQ8lQ6ysS1NUQuEb2RPV8wGQhdi2KUCm/ZotosuVADbTFvG2LviyoRXXJYoq7EEyyTPfwptGof5jvXEGubDx77/rd1f+I+G0rWcYd2PRl3jGpcB7T6+hz6PyDnjLu2PhTB33I5pjhw5Z3GtAhXlFmyEVQrDoTIhNdfweegQP3x0jcPhUrSmdUyWBouXB9ddViAMi0OxonJZtRkzSylj8I3wU9Qs7uZMYX6NfjTlLJS6hSEDaIvuVbXQ7CbGBMxQMMDqWdMy2hzNY46mZazDfBuPiaP8eFkHpxSRCkvPXCuR1K6/i3Ik+2dglYVUDtorTj+Oq3Aw93JFpQ230LgQv6T6keaiaXPXOOWYrLleRYUNREyiTMcyh4a6QdkNz/JONMl5pP54jSU4QGOZCpYGzeVBfjBiw0jRYbDAgAPZvEjNKtvyyjz7YvNKY2qhvFDBEGth9Ta64hYK2gBtO/pvORzGvnEtI6UUzTZxqEJf/gzhRaxl8uBqcnZzRhGsxVX6GJt58/6ydX/Y+MJ6RlDbUNWC+pf9k9wJ83XCXBHGElSh3rOeXmT+b6r+WP4cAJe8x2fAkyFvNvByTPwUqGf9Z29dyOR3L8pKjIWnhK8UPbK2ViFsLrAXbS318R6cssl5+oZneQ8q4jxMGD957G3cb4jaxgXWHt3BEgO8s4+O3H37MVc+/Cttal8uNsXNEN5jiw57RUzLbXJwNF1nH+hqnrAjiulE3crL0ZEzU/BSO2IwZPVJNsV1cwYxg7UEXXELhc+qNod5oT0rcAKfWIfTM5wfnHXLUU3eplZ3gI8Q/A4wgcXbjkfjt7CnL1DusK8PP/pif4N4zoN5+CFsWAe13ccbm8gaxsEDdFiMuXdg1xepo9IWdkqG96VN+5ONMcaZX1iXGBp8JbxD6KnbJ26NihY2FLUQWBC0B3RujLRR3mn6ODUVJ9oHol+rb4+ZOla2BcK/3J4j4iDqc19XKKzrjwlpla3QNwgzhJtM8illDWOGAfQNUfoU98BYHCoqzqrM+YCdV9QNO3/3wHlKIE5bPkqcDvrrRpGKDUOR7tauc6J+RcodwGhhGUJEvg/7a5BRn29z+zbBWjnUL5RRs1nryB9P5tW74gqFg4y1t9YMUaBrx4iAmbID86tFjYUKF+LoF9aVu+o1wzhsWI4LfN2rv2mACpvNOAMYED/R3NcYwicct4br0Yc3jUctbFOx7TEwKHxzh8ZxQFVLERE5nqmmuWiOLJ9H9zzj9oKLlJNp7mMEYADbmTIs6YTcnY1+2+d4tC/eDZHU5trrNKkZds1gnUJXc4Etqdh3s2sPols3P1oqdQvUuhtW9JlE3samNkXOED5mywwxgWaVMeFl+LiwflfzkC1dLqHN2lc1w3hxqbCl3g7j+J9Y5x71eKe7ovaKuzVbAVVBXRxiCTKsw5dAW9nQI6dy+sbuY7rCrdaO/QGZB5PhYnqEKWs7/yTFNvu/UJ9n817MCaH7ED4k88MWHWIESS9a6Pe1tqazVfuyj/QGkCgTrv7vG3L6eu4i5Kb2ykyZNsN1yxf5aZWyeu6fkk0skj0fS9VQb0ndrdotoFPuhpNLn3266N3zBOZn0T4M6IU5aC6W1FmLXjfM5xFb9m2mPjUzLTIt7FurFDkNgQkmt7eFN3KSD1bjiRtEfrRky4JLCnnjyQYsr5E9xNeDUtYenr6YdsVNC1crZcIkI53fOmPCjttZ3tJda5p8SZ4fJLQlHQ5uLXNpddAPN3s5TLbEa3zbLsny3UzhbVY7ziVUxeiacCyv5+jmTMLY6R/+NEqauxagq3WmHRmW1cxqkawOl9sxB6fx42Ud1M77ySkWvp63f7QVeYf2DtelZRipaEV++joM0BQDaRNYuHxA1sOykqwsaSSxHujSWT8dg1x0nr8l+sxvmLGxYk2qCUk3OftyL4CqOCHvDeaE+9G8vJR/lCmRaEO4OJtdbJV4k3mmUrQeg5Iamb4okccp0RiCeXoxwq8aSz2MetjoVM8Ztcyl0r1mUD8KZFe2peMVkC2N2JlQO6xypIPNOmX0gsG5t8pepwPgSlDLiV5QIpqjer2Zy5DrTWn1T15bdIaZ4Dd0tHZRwD1PSVZcVezngWpqO1K5DNxrZQlr3G7V5TDCiB5Oucpjqzj3oT93GB0PDgB548mAO1ah6cUMnwpYWdtqG2a0TMnRtWNEgfUz73u1/KrvWD3lpjxJsk0QUN6AfC/rh+QqlXHlzGOV56BPhnXK5G6CH4s4sjoiLyxGlz8JrcAc47JrcFCoKViNtDNB+qOkqjoFtEbZhW4SlaF5NAZxZux8zTLQ9XEcsDbZ85yQ2xJo2fK/UbnFk8OKRkqbhQPyRusvxIleWIP+LkRuXtLPVQir3BgfPagWVjFoM0zVHYLLTJMprRq91bOdfFPt1iFkDQsLmyqs1RviQo7J95OIp0l2zGkfF4OKLjPkOiWN7DvKVkLyWjKzw49xG3M1aj1c/LVVum/d7EXIhFSxS+ioTftVkBD0uDSPmKXbDnG8KZCXyYxDZdnG344qMQ1Yg/oQblU0xAjGyoaQCWcBL/mQBTaSoNMzo2ACqme8YbfGlJEOQ0bsDc0eNAy4JjmrYHl/cd2RQzF5ftxAXW0WJMuIGz1RVf5XwXN9DbFxwL5R4OjEvQ3kSShU53k66ZNhK2Ey4tVGLj9SxSrDQfiNqnpKuLaqnVJ5zZNoKar6tuGdZA0tBCfbYhKuRK+kC9Rys8w1QE1KViAjdyAYFNCUXuMgMm7il99w9Dz2CE2CObQ89z/FILE6JgzI+LV2N0JGZENC5FcZG0Hy3HaltDObU4dpqLODpjccTfjXgmKUS82TlKnckIttGOHoas5yjB8/5Iuyas7GElMMBsuTVXGcoyfLK3sy0ogNnXFTXNt0QaZypQwk4sBZ5wM9SY4+UDFBOszye9Eui7SLmETfJa30JURa4hqshY5Sx8h3tIlyG+ADgAo95W00Nfc7KjFJGduIIf0FUknSS1mfXVOQ1kbdfv/EE0kpSweBrvnj6OOv8uYKm4eztB8CrlW+DhAX5zf/zq/8zK88enjnb926deZBKcC9+/d3P/KjP7n7D3/6n3ff/Obnu0eP7kvizZs3Jfjt23dq3A/vP+wu3r/fvTei7O7dO57/8YPl+Q9hLSKr+95kf/hgcuz47TvTcYGuD7t37y5Mx8cd/pwZcQcpeIPqul6/lD58wBevD52/eSd9Z2dnuzu3b1v8bso3fH13YbyVjjVkuk3XG9MF4dvZmcXZAq0BZAny3CePTSdeMwid+PTO2hCZH82fD2o063TmJ/rkf7JN9WgP1Z1Dbi9xOj9/K50sBmg3Hzo4Z21XxWEbevvmwvqLxzEI3Lp9i2B6HFfG0Mn0ESfkmY7zN2/lJ/oYB7dunqmvGKva8x192A6mqO5bkdf0D0LW69dvNB7gPzNdHk6u2qwpe+oAjdWesl6Sb+/lG7oY87Tf3TuMgxuKwcfKxmXUjil635geYonemxoHDAQznonH9oop/DPasFe3ySceb96+lZ/o/mgyUUVMb57ZuLO8mFMUU6vTiFExWT2TfXFxYfOY63prPqKfOey29U3cJJ85tWq/gXHX52M+Z0IXNt7eGiFH48D26LhlY1zjwPKmYtin22OQE3aaPnxDr+1pQ+rftjmT8R42BSEDzOqPQfTLlH5numJuQc8dxrhB9mNn6iuKY9jdE9Pwd4hC7xtrs3c2t9AR1S/VJ33M9tUbo34b3lcxoe3wjXjhl+ZN0wU5b8ShK8upjlMv4c/bC/UTY9dYRi5/i0IfQc97zoclsiZItppfmtdML77RTwBzJfHzdg3f1lBTLz6en7/RuLpjcxfzl8aYYul9pRm3UsKn6M/ezy7Mv9dv3tgYv1D/wC+gBbnF1XXV9i0idNpaiPRr64/0STTcszhy/sYv9HBe9zptnXY8MK80iLlBfO6j90fzzfRrfqT/my7WRMD58nZYRm6bnXdIMx4spm/OmU8+2Bi4pbmS8Sd92Ci+Npmflf/9FP2EvqD5P/l6/vqtfKX90IWffh6vdY3Nm722QDHXJX0eU/NN88lOY1ztRx31J68X54M4jrZr661sojzVYX+R6jL2fM3wPs2Vt3VdFvNJZWeHXN8Q5frhR9eF9c83tg5jfmaMqY9o7zeEGudR2erxcB+zsgbVOoNct88rnANCBusixoT3lbTmgzfFriaTO9FPKqL9jFfrWa2d38sfiFXD7Tu3NI9q3KBrgpp2DNhisvCLMaDYmB/M02e3bso39JJXkeo15fbpbpDpIF61TtNlx7oesb7J6L57z+fouo1YS1hcxc/6guZNseB6zPKR6WuCj7v/8hdfqk/80Lc/3/2f/+d/TOfQAXBOTcBv5D97fv47v/VP//C3LMs0iUDsZyET3wvKgyfSQcSCPRfnZ3/v1/7ur337Bx79qp/AyG6hZR6Hj5883f3Cz/83u9/8R/9i99M/9b3dt3/gc5Wx0OVcoUV2CjQNj/O3rIzGZuBuCjOISU1J29OxeKH/zJ/rokDl/Wj7PMabSm3jCwvvyDfQJd9vaEJ6a4vxLYFOn0DdNk7CuAVu6iMu3o37jqsQF0T4mEM+RrjYM/MOoswOuOgf9BWADnljDvZ1x8VIAXNdmW3mI7qYjDTwR/vKAiDOVKOXSYljTpDy0/IrnaNqvZB+xgXQIEwWXuIeF2iMA9qIi0Dc95h6HNxNl3t2dsts84XsHFAbae6b2WUHlW/AxRuCswcD2W3IM3v7wgDf6PuWhc9pT8K24pbvK4AcJNBXNK9IHKcHK7N26JsruznzEBZrbrF4sscvLmRwrwEdL9con/At0rbHJeZNxXIh+mpKh8acx5F5k0zOF/SVvA6LOmzgHDIFFtLO25xv0aR9iiNzC/3+psVR/X+5ex1EvwTVGDeoX/KyoeA6N1Aqx9w73RiwxQg+Rhwp2kINQAttpv7vWQL9HpIalFkhF6Rzz3khM8ylX0Q/pL28v9h8Yv2B83jwbw0tBBlrpg9dPqxtw3ttMGU0G5cX/ZF99Bs0cD5v9JGq3jJ4TS7UzTedBxgr9BFuiFAWHGWYsgQ59BOt7YwZNxiXFGzW91sghrdt/LM452JG48B0aj6Zqa+EO2Kg+cQIHdIVYyGBfD9LTEVtBOYLtYlptS66aX2T87iOxmAcJQ7lMGXRN/XBkE1a4RuYK65Ro5VUVEyXbkTYuVxNxcYKNA6SziGMl7bhGiOW8pOX7f18YPGUAWUo4axvXKEV+bSdrdvspbU6mOdEL+QZ/thGRKarlE6dx8nrRSoZZhiG/GIcWH+xvokI5hbWRCBEctPc51b/UPWWHTNe/WKeG2IXukmFjH/37/9EN6v+6//b93b/x+//s935q1dJygCSEm7ksU740z//6u//+j/4jV+3LE6+EEYycNjnBPJ0B6mFjgMmli+/erZ7bY69enW+e/X6jdIEizsZ3Enggto7F/BG4A6Vg8j00QJYNTpSSGhGLMkUwxAltorIS9Qt1EtIOyEpJcsXhDX/XGJSbhP5MQFIVegL+7UhE3K+VUhik8oqrUMllOMZg2SbnDcj9wvYcZitDC9nywAO35dQM341gqNSagdSXSE4nGs1khgPBZtaH8MjFpANtR2yjZHzdgrDkwrkgmz4VRRJh9f3i4GmzD6q6/qxXlX7OhonqihKfvfSBCof0uNj2qsex5ZQuhbmXGwDUTaP6r7XlJX3pxSB6hV1F5MbX0NpytjZPqfIX4xUPwVYR9woq/SHjnlUxy2n2HkfArWbTV7uXL99y3mimd9HnGem5tv2Fr3ucs1TRv1QX9NAdo/o//7igHy9t4FMsU1P+1fzCPlV+UKSDwlVAqRFnFRZQVI51gYxB7epXV7DhbKN2HpO1NkaSSY7HFN8PWs1TE7lm8muxMohP5af7mA68KQbsYyi9egTlTjLcz2RU8d+inLZTXK4RNMasVP/c6hb1kZsglhX6kObqt8Hat3DkJEVlfgaMdXWkw5T73Xr/TyHax1BbocfVai+otbkbdDSvpvq5L0FRL8ci0sv5YcZaumpoCo3DZZusIuZnDUEbF8pri3wuSUdDKIpz9s32qevzFLR9zPZujkSx6l4Prr6GkHDHWswPhGu5pOMv0GRnAt0WEUnV8K+Lx566ih9AII9xIBrQz6N5hzP0xFcM76068eXr17vnr94tfv62UvdbDkmjnphTex4fIPJhsWNFhPqUJAj+pdPSFk+LzvcjCr50dTAc9lIn17ONYts06aqoOLyHSnpz4sWUFufyIoCSnOXlIIEv8mXfLTNYspevCWVfX2o/WyyTZfY+L5OGzNRJI2PHLJZQK4jyGU1dXnaSVl1ei01TTGKlAMe32e6JwhU8jvkn3iwJ8O2tmdjUx5ZdBAlPNv1xkE55fW0I1+FgTpNysntWUoyPV5pzgm4DdqIKIm8mqriWcQNWE9nMpDf0BsZZVTJ6SE2lS47FPIyPywn2wySOGrG/Hht3CCXW1Ml3xAp8aaSvjpjNMUfdnDoJ33P1y7KZlEaR73k8eLAtpq+/DyQvLN99Nq1FGPcpdWwLP+kJ2WzI6+PvHCCQKqgLE8a1ceewX6c6rrDpPNXOtCLZBIBsuL1FPJEbHMk/yBjrvmWUzX1srEcthWkI/u02lk2oVpnjchziuMtiE1SIngB+Xq6Qengzcg5Z1B6pfMAMtR3Epp82bFtmsR47h/TzYpNcqkJjXxkuT1Zdpds06WBucX4fRNAfirooZGifrKNU4qWvx0k0rFK03EJibc+7CUxcRNXqHIryCb1G2fNqSFogmr+kCVvlKVJOjtObC0q7yf0Q31KbIVkgXT5q5RX1LuMbNOkHluMTyDBsYzwMs+A6vKBrHGyjZMnqmOV+r7KIyuR8yQoHXz5vk4zB/Kpdl1pBLSdTrLbY0o95cET6SAuytn3PAoe1+stq7NDko8ePdn9V3/5l3b/y//6b3bf+7Hv7n70u9/W42gPH9zbXbz372XFd2v4jiLf16Wc7/ncu3fHlFuX4+7K2ujgxYedPgnnziWPsnD3nMdl0XP//l01WhEKTEFUPHaOLj6tPz9/p+9P4Pvt22fyDY1zPevye07Yz2MP3OVB/d27/t1EyvzRSeIpttXgcRXuNPH9vXisEdBe9+/d3d0xX3WsbQ9m2IFrtNur1x7HW+bHXWuzs7Mbu7Mb9ePSc2S2WZncPOFxpH/wPWvn9H5IV71/754eB1e+v1chzKZdmDRenZ/vXrx4vePm5eNH99Q/xWdlvX00M4CnPXicqARMrjwi+vLVKz0ix2PEfH9cj+NYPONROR5X0oKuFMGKXZbW+MU3O3j+8pX6JvF79PDB7rb1SeLNI5zo8jhkDi0ApjKy+H41446Y8Agqjxcx16CTfgOWacJW21ll6pPmEx/06dFzy2Tsw8L3MO/YGFS7rXOrAqLiMVHGBPFkXuOrJQ8f3lPbgS3U0e7cEGVu5g4xL/UH6yP3bIyr/Qxl8zMRcdSpDITIZHPHmvjpO2jpu8EP7t/zucz0lmiKx+wiFqBdT70NQ2zhxjz24uVrfc+UvvLwwf3U/y0GaTyt7ZfAZ/zd7rX55d9p9cdU0QHdvuOPoK/XZEhC+J76S/MNH+9bHO/rvGq2oNN0KQTiXAB3Rzre8fSACVIf+ejfY+W8emZjjuPwHXT1jVuguqm6Hhu0tqU9+H0Bfr+EsiePHlofie/Gs/UxuNi3hGh2xvdrm0/olw/MrwcPfM1QEbzO2sUMI5BFvF6+PN/xGx88ls04Y+7yr8l5WmNuqXMyNtU3fS/tvPrK9DFmnjx+4HOWvdT1jXeDri/Q3/iEinmZ707ylT+tSyyfvX63wVA2nwwD202kpOgRd/Pr3Yf38pHzAfPyo0cPzD8CsQVcX8SU+YdP2OgztB/9xc91Pp9wLqw8XGACuujjjAWNAxt/zCkIY33pa+cFGKikWCaDOR+wPuEpAPoJc3Ocv/V7Ii3HxuwgTrR9B5FlsjRX2vkH+fpKj/b+dVHyyublCVtSga4LzC/6i34XwtZHXI/gI+23Tb/0vsI88trGHZ/Kah2b+j7r5ltn5pulO9oGHRiG5FiM+D2dC/OJT6r1KL/1HeYSfKNPzjq/jdhBkc6/rFHspfazNTvrTc0tNvZyXd6H/TF4/+occfD5HWnPn7/UNQ3nmN//t39s1wBvd3/tr/7k7g/+4J/v3p6/lowpnL+5dI+Cj7d0XETfuXNHPy7CYix+HOPO7TsaKAScCc7vWCKR7x/fUqA93xb5FuyaOJ5JdiLCFk1qpsTJdGlPXk+dITI5U0QH0XddtJdTHg/0JZ80wFJ6DnVtquOCH8Qv+q0PYuolPVyEVvxeZynVcUS27xVP6YKG7E3UE7chqtsOinYz4hQV+uRnObXt6fK4XI8hOo1SHv2JC3omgdVxTEQ/YYL1FgydUTaiI4uT/3BJMy8nxTEI2aaPl/qKver2NH4j9ix2wsZeymRKj+VVdmXpG+jCqaRNehIPcfSFflZnIeX9wNsOXRyn+KoNOY62m0u1jiqN3NCjfdKLzuBrk/neiFshRZ8QSY/H07Jdt+X7Ccr4V5G3CfpE5ouna99kf+Kdplp2ZX9OJlv+WVp67BUgpe+Pt+v0kcmAl7GQ5+f63QYW9OzdF3zyUVC3m+rCg20df5o+lVDoguQUsUQ3pL7pOvvqziWXYzLxS76xS/1RFzG2p/3SPtINSnKGCFnqC5D8oA+mfkgclQ9fcw7J7XTqi21NeR3JSDoVP3aVLr/o1FyaeGsd84n6xClIbUYcVYZttY5RXVZ3khKv++dxdfJ2014xJh7mH/0y+OdS1DW92uOYrRn0SRdtqDJvu+6aoYRqf3KSPCOccb+8r8R51am/7hwKPYoj+xRf4gjiNxfGbB2nrr95TDmWrrQOq+wxEm+0eeKdSz4fIc/jhY8O/6RS+SY719shynM7IMvvI/etHlNxxWEtJz/Jo77bVcck+IcofidjyA50qu/rRV/xPiOd2JTi0KS8XQptSbJcrulKQ1260Jvi2dRTQk07XB/yXa+fT9HhusknT2Wmr7R9xih8RF59/jan5F+UexsO0gw7og7XeOzRkYaBdKssi8ntW7f1oYDne59gfELI4Lqxuna85/sHdk2p+T8h5B8SMeL2iNrBHJHL/gZXekbcheBXJj3tdzRIN2AVVBb8O/hymnhFvZzsRfjjOEdVlpWvJduYNHxwHRENlaV9/Wr7t5CSTnypgk+e4k3ayE6czXoTL9XvIXt9SPVdcGwdyk98vfUXkG3s7X7WWjxPltwIn5aSv3RLL2LWQWpHe7nWZt3BV+ZHH9nG5ZL0lG/xV5/O2F5s3brzCDmJLF5JTQPG5eU64Ij0CCV54m2TXlZkPpAgT4gy8XldUZW3gBovJNVQnmVwJ7U67vNlCaU4+udjhhh7luN6E7XrKW5UzHgKSGPYdJD0vKTOYEd6kaKgXbeXBl+pXSwFWNqEa7WLzrcN2UvqXCfnTf9cx/X7flwfFwbed0spyW58Z9yAX9ihd1+9oIlXktOIteTWyqLfKCvld+otICTLLYsJ6QBl8SmBcbgnFjMoxnJFHX9bFHqSXB3Kn/SJnIZGT70l5AajKBEKPOnnNc/XWoP89svy55JtNGfUxxJtex8bfGqY86+i6sWZBVWhzOBdRCCywaW4LCbbmt5KU+jAzeRfaJpP/a9Q4KnMKcVAqo2svo7XkDpekmsS2RNUU8ksxqeRlKnfJJ4iql5tf43sPKBP6uCLMZdcjPqRrseb588mZNteA9yFKt+Tltb5Fq6WjTlJv9sxaYu99NZx3nLodJ5qnPTpGiCEKZ3ZUckRocP4pNA2OlY1r6+6Gb9eTR1l5C9XaCnJDz3syTM+7QuoerX1uAzbOCUEt/JY74nPqRuTmeSSkz4j9U0PaZMns7FNlR2kU50hshdwm1GSmq/aw9GV7zW9TZ2on8oQJHIZkpNgWY39oZDb0IfczkgHcVHOns/mBx4Fz+GO53j89LPdz/+1X9n99j/933c//r3v7r73o9/RHQ/uPOgRwzf+t0Io4bEZvrRO+ePH9/XYGvl9EZsbROTQdG/O30pv9QiznRkfPbhv+h7suMu9ZePQsegMPOrx1dcv9Kghj+F99tljPQ6BTbp75OyrgN0sRIklep49fyXd3NnR33uZb/fuWLud8Wk28Xat8/2NGibBRFSPdVlMgQaAgb9V48mEzWDKeMz22dcvdy9MH3e1eBKCO1p8ksDjM8RybQNWcbT9uX40wf+uSWW2544aj7NwN434Bpap9VrebtZfbELljiWPvnz19XM9rvO59RX6p+7oGyP7PvCYLm1bCjQjj8eRvvzquR6T4ZHUe3f9ziFfWVC/QWTuXLmKCsTNQ3Vj98WXX+vHJ9CFbzzei0/ElfZzvlxhjnLlxOLli/Pd189eaIzTF3n8jzuv8ZdDjg3Gnwng0VR+WOPinf/qLBcugEcAmce4I7wlmL/0a5u2f25jnXmUx24/e/pYj3eBiCIeon0oqjk6VloGPxDGVzD0+Lm96GvM0YxxzWMlggvBepBfjWbM8TUh5jL0Pn78UHO0xkDizeF9zB9RnwP8wUkea2QcMJfdu39n9/TJIz36F30T5JqXuey12PJoNkT6rs3L8SkAuvm0HV/WwmXckE9f2nzCo4DEkPkLX/g6hvplLM5zr0rVU930vH7NI9nZXGn9X19NsD7C/AxPf8tNI0zRXGTgEWLaizHG1yBenb+R7G9+44nOd6bM6xT5MMyETCTZuk5+ehxf6JHEp08e7j6zPolN/unTMt8CKWwCsvDxa9PFI5D61Mbm45iX796965/W5JXmQtWZp6xdTNYzmye/evZS7fbNbzxVHPEfW25Y93dV0y04ZRHy6CdfffXC1gwXmj/0ZIn1EeZnfiEYHakFV8BtRUr0FfR9bXMl88qDh/d2nz157P4xp0w5VqHLWOVYwqd9s94Cxjmc+Yu1wlPrK/iKPtqxWvcV620CeznnsO7S+LN1CucB8umbfM1K6yF4tS3AAGPdzUj4o/xffPFM7cj5DX3MX3oCiL0zF4F26czZZgc6MZ/+SQz5CgZzMX2F8cbcwl83ac1eG2joOlHkf2LCt/j6kf46yvoMn6o+MR9ZqzR1jWFYq5rFNvRL+ghrBub829Y/iDHnccaCEOqKnOgH/YB5mcex+WqJjwUec3+vueTJE7v2mTNHj7CEubSbfy3uo633/FxH3/+Bb36mT5zhDF2sz6ioNa4R/zxDmKkLvUxfH+Qv5f7N7/+hzjW/8Nd+avd7v/c7lu7+Knifeft4FHwqUpQHT6SD6PHsF19YP/3sG7tf/uX/dvdbv/Ov7cL6R6oLazopAdX/GdqFJ+CX31ggciLh4pNFvjrhoGt9GGL2k6R+kZzvGlin4hfKafzHjx7snj61ycF8mqVqAnRgOgi6WLRxQcF3j7/5+RP5j3N0pFkYM9BEqSPbBPuVXYDC/PDhfS3c6LTEUz4aT0y645iIhslg0c13wfQr7gwEy4aePrYLawYQBzNd7AP2RhxfPLeTlS0wHplvTEgQ363Dx2JMxBFwMcFiinEPiBt9V5OsTfC0bRmmGZHF5Iefz5692n3/i690QcFikYsK8nmMua/dyCk2JQOydJL88pluOLGouW8Le/qIL+BsnBvfEtkNmF9MtB9N31/8xVfVhTW+cYONRaIvNrq6plu0nwMf+D73l18+9wtr64ucrLiYuGt+8igsE3tPOLuY4CGOtFV874zLT+YV5LNA5QbQ7HE+Af2Xueng5P/MFsSxyPmGzS0s4GIsgn7VhfYY29s37/wCl/nMsvCVMcfNz+rmWV8nmeky7NZNdHOVuZMLmBfWV7iJ8PTpIy1O1U+CeQh9tgyAMY0wFhyMA/xkjv7s88e7O9ZH0Bc6+8ZeFxPKTQafJjEGmKc59gUijxqfafzpQjSxrwFjDnDD54svnmusswiG4tE+XaAthYlHAzHku4JxE5Jj9owz5kr80jnHa60G/YHzDp+eMD9DxPFb3/ps9/jB/dSmoDyKbU5f9PkY0sWnvYjj95krrX9+Zv3x888eaZHv89f6OAKkcB5jXH9pFy+sUbgJeO+e3/DkwkI36uhHVa0CdB30dkq+ceOFcyt5P/DNp7owI6b4taqPVHADiBf9hAsz5krWJJxn8Jk9czTq6jZcD/UV85M1Ch9w8GvD+MeN3fjeMx6WaOxGopmD3ZhO3/zCzj1+rvP1rG7smp+sb5lLVLMrsAhU48KaGNIP+N4p5wHyP7N+yZqW/hK8HRTqbTQDB2Y38/Jf/MXXWks/enhPa2fGOH4xpyTPytHDLlW2Zx5hnmSNiTt+c8LXJ/r9BotnbmNXVKEtiY2+gl98P5gPxLgZw1zJ+YcPxeb0y1FbLMl8zM0z5hPWQ/pNIsvn/KPzalfAIjCe6P/cMMA/zuPcXGIeZV3E+cDnaOdtYKYNER7O36wTaD/6JeOAvv/tH/iG1inAdbkCzWXot7Zlvqvl+LlFf5dlNv+b/+OPdi9tTvzFv/bTu3/2z/6Rzf1c53TRNvsSfsd6HEzKctLMi04Zk4+b3LK7OkwMFU+X+l99nBDbdNBCZPUULYeEmefax4Vs3dwpez5NoYcnfK+jAyLtUet/5Vxd8o3hRs+iKZUFy3pUWoVIuZUGDAiWElqIqOr7XGAdte6rzdklbWM2acElDBan0gUYlJcKbLdYdgZkQJ0+khA6+nRF3WFqvqqSwo9Ri7gysWNE+5AM5OktEa4x6kpO9HB0qfnq4yjCGGsuqoAUv+SP2zSCVKeXClFXybVxwZJgHTZ4HM45/qrr9BGb2Ge7BvryZiMpCZs6UoeUkF9KY1B5FsAp/gp5hT4aR3jsr27tIWoj6jvDEFdgrGwGQkylcwBWJuvEV0htZHmVrAQeYGhW4Wicpl/OWYRixkL0yIss7W1TqhK+JnVfXtJCarOqKwVL+7gQYm/U6RFQMQVlyLP7qAfNbD+KvLwsedp4OUdOGfqKjdj5xhFJl5dQPW3joKRJzVeXI0dfXoaRoj6EtJpyO/zisxrnuNF0pV25SXOQ1WlU1UFuU8YYyLP7KEd+3C7LkFevdQfsKB3mawGl7JiYeZjyOl2Ml26Do15YOw7h5umCuy7xHVPIbyzsMybW9ewtdWnDclGfu3Cjo3NbamPgY0ruWdPVwz67xQT0qcuR9NNP1wwJ+lmzr7V7XhK+R/80/cuRlLFXrB9ZEbNVktabMYhqnjxIPKexhRmSgV86OjCmlK4wqr/qXIFHicpi6JRuCz3NW2tNv1yuN1BsOvFK45k6jILiuptj/5pj/lL/KIEHZY+YoSCx5ueI3ql+hrgmCismBLd6DO8UWz4RnQO4mzVSTkuM5yI/u/gFLb414MfSBNTLH1fl6iYUTRT3orgOjIXMM1hH+SZkLFlmlJq1FCdwYT2MvM/OxZJgj2FreQEeXel3c39Nr4lQmxRjyNLuY1Ov520LnlPQ404n3fu2xeZx3EfDDID24gbQ3tHj01KtiAoaRCr0IbAn/zIDcg2jdm2GIS3D2ikZt22ao4EZrA2U1Ntrl9yr8H6Yyp7ne65xjLbYAGH15bR+PRb5TaWgg+MStNTc2EzwdotnxiBOBzFttavnxyOiKWoWd3Mm8TGeKDJjLLF0Ju1qtqM8Qwzk9WhoVtwGoS+hyC/V8eRWaIqboSDYKvb5q61B/lQwVx6gzpJ6JTiJS5u9f0p6qkhu97t/9WOy5sbJp4XoKL47JHT+sFdHtWWcYg/FpnG7hko39CaM2FDkeowbM23uARwKFdDE3LBnSzr4pKeqozpfrryPM/IO3V8+dXzS4+UQmB3g4QqUNEu7OZOYyT6EflvmYhtjhqVMyKd4ExP6Zy0XXahggS1j7N2ydcJn1i7DXKF7MGLjC+uZp69R9ilvp3Wd/Mm0z8UTNPrk43hJcNniyFcULsM9L0wMGsY4R1/JuLwejKvIimZLXo4JVRMmG6Y5poon0VYx80RX3Zjd7AS5hzPtFI6gMjCq+oh2zcGQmXo6KqX3hUsSooNhu3hkkq5IkMvcKPxED6bSuBTwdcXNrGT7ghpFaMrJlRwWQ1qLrFlt9pSAGcJHWafl5BykmzW6OW20689HX61m3t6eOlyAk3oYtxH804nRYZAWl3pEet9XM/teaVzj8oO+yPeqcxy632BDSvaBsnGTgqOPq86rUomV4Vc8BFOdWsjpYLlJM5xaqmRIxYJ5n++gbYcxWcc4KR3xRLhCdVFVa/vxsbbGd7+kluziwXyJccRu8smBWActxlTlGQrm2FLA12SZI9wxj3sYXc1cOvVJH9C4lSEFGL2o29SOtjCOCxX0sPbXLJPXFVdWr4NZ1Yx544vD+IX8LXECF9ZDJ71tgvcJnFIPgus4boO9xXFrwQPDzz//2U7ZEknTFiy00Xz2xbjVnao+U8UY6wwx08iFjQimqFvcn7spxlTMnfI3v2Da9oR9jRrtyE5HurwtrlvtdHDlTchU0AAA//RJREFU26KvI2/mtAtripshvM1qx8rqFTEul9ImRzfnUOi3ZQR58YYmr7qeo+6s+k1mHWVZXXHNo1F0K69C145C4W22OTYN8PK3u6eATS+s169z5kT2CmDPa9hrXGMxJvqmFx++A49rpHSFTVZV98T9i+X9WKJilH+FvZsgHFprx0j9rVQ0QBtteb74lM49h/e13fQ6HjSj3L6r3mqXyb/92noCkRgzYaZ5zt6t1C+G3EIFhayF0nrEldZsYWG1HCEi3xedAsToydVoyFkgdIYtwTbG3iybIRxkrL21ZopqsndzGpghu0KrTqftl8jcE07qUfBlmF6tTXFsut67wrjUcToh4/diyl4nlf0Gb1L6KAOFQXvCxir2Zek8uRs6tAWK+28wZrbv+4Q6IX/f6i87+NupcpRHc5DzhLr1pUVfcEea5noMGAjChoHoits4yjPEde3Iczw9Q9xeMKm/bfYGaIqcIXyMdaaNTRtAN2cuRh9tH0G/LX0Y4Gqz91Qnqyd7AME9VqNcWikuxYX19m5fImy9SDj4ouN6lbNfpPhe8TB33SNnz04fQMWVxNyYFU7wLnYfDfJJn2H6sWFIbuzhO2yj5h2sOUcUbWHDwfxYh0ti5jrMcRLeUf55EWtyTwoX+i+MPG/pgz5dzd2c5nG7bB/o1zGqeSOzhjUXKpjBWoKuuAXCN7Kna8deBPvThYPYSOcCnNaFdRWHvoCMBWl6sXW9Pi7BFY/jPoxfKHMLU/xH7o43eWyDdiTGIkNZ0P4g6XtS0Rbrx+uUUXtP5g5jQOFsW2Z03/309Ms+fk4cs8J73RYVekLhWacQo0+snZa6O1UvlZeIh6fJ1805FNpae61ImdrlDL3MW2GGcFgL2dtsQ9Wa+YXCAawD7DOkVOjasUTKenQ199kyYFvGOufT8/fv4+morE6VzITuGSf7ifVh3L8kOPiq+RqXAdv+GvKpY8NBcErjaaEtVAvqw+FcXGHB0bvv9Vlm77hRGuPytrjyrXaJxsWVb4u1IEARpPZemBfBXJxjrH4551x07QBDGvzSqCrtrzwPw6oyFCgptKWARWjyFQoPzGCdQlfzTFsCC6vliOorxfTi5s0bJndEcq/yfVjSxNEvrG/ccBPWXyRML+QOt9i8zNhDHI8W+B7F+7ClV+a0oqOFZSW2sBsZx/R/UPe+jVopf3HctvSrI6vOqGfx/Z+81uHU7buCGAx5eVtc+VY7uoOf3rg4iMeZko4+MmYa0WTvF5DnzBRfjJC7SD6VtjKsR84s0VvZYei61c0ZxIZ2gK64IQUbKx5AR0uf2gFTmtnZUUrqGjJfm7TlNI7rgzbbFjjshfWWi7tPDVvE7jr+VwP7mAlGsGW3QVZX3rE65hEHxAzVEbPxKjXHOJ9hkmEAtYpBFIs+cB9uYqXyo9p+ObC0i43hOuz7xlCE9x/5tobDtvXl7FlY3bS8m9PG0h+lCujvKCPd+Bugttw+PQO6F5s0VjHK2Kf01KSUsc5Df6WuuEXCMyyr329Hj6xl4ldjTZ/s1JwSdSAfD3hhPeNUu9j5aR2THDPMvLrYII6njIMZv30cO3flDoblSqkZNISDuDRlhMGLD2LNJKbNDY5pe6c5BjCq4sayJ40OdHK7Orh8Adva4k+iy1yPi5PDZWiSro15zsRly0wHkRZVyub+QgWwzbSlQqtevxjLLZW/1I4BNMVxtELByqqrbFmhuw/NnllmS7EJY4xVWZnOJTiB71g3HZvl5uLV4iXFp+bvZcKB2qZ5l/iAWKCWKuPV2qV78C2MKBZtjHswoxRl5k5z5Kg5608bJlGgQixz++N+zmMzsIUBR3diG1wRN0pwcw+/TL4prsS4uMaxQOstbsFVlUtRqGBjO5riZjg6wFpYu4OuuAEFQn9+lTtUrRDD1ZslvXwrdY/BRQ8oUHZPWVlWF0VMy3GSZ5umzxzNicL0Qm/mUvAwyIw6DfsuaRxLcTDj9x3H/TnikufJhztoGNMcjhKeAZSq6MDmmj1Pun0oM3exU8JkzRC/XMU4jhDXJo5uwDU6mG6TLVrtw6z/0j4wFji4bU++HhcHQ2moFzYJ1QarTskcrXxAbGxHV9wMBRVbJArrDaBbe528pUDroOa+gjxvtPIA2vVHMYu5hRn8sM4VX4ijX1i7X3vybjX2tcJcgT2ZxFM9+WM++4S0oOhUm/0aZcj64vT1WHDwK45189ddYLx2EWoV80EdM8bHgac3Q8jq2FViaDhUwluCHjlzxeOP4mSvKmCnjnIjL4U7a3FJnFxt5lbDZl9Y6+DqAJ1aR7gkHXMDyNOjuOtKB1WP2USZkZ4CH+EbLpqomKOPtbCqwNjPZHSrzhHWwsqqzerNnK7obo3N0BIb53S175TeieIlqMW58HHxGyvfEMf/xDqLzXZhmj6bnub5NrPqUAbe8J+rrxbIjUbYQxypIFVTg2Y5ujblP7mRYbbxSzGt6GCmbAzsHrd9gCP6WqsTLIrDtBFlkAzbqH+uh4YUJymkhexiwDuHv426bn2i7MECFYgSyTdPT6KIaV8oV35UM68Ksj412O8KsL4tzJDrBh3BaQbnSjdZyXy7eQAWCKRKT7U627ZDvrTq9Ygx9Of2ope1rD5c4kzs1XGFbs4iLBDRb0shupUXoyGmmrB9zVD0b4kb2bEaC9Yy+8KJPQpOY/ojWzfT33B9WrAeWtJJN+pAXGweOsqYvv3XhHOBLeEc6gLgY7tkbziUnqOg2DkYt41EQ1qI31TFNsL43vGopMHCcGgLO+qJRPb0iV2txv1sj+fOFLbpiXdTYQ3sT/IcuBWb24LAoH2jVIf1myGT1phZ110jZRuMWnBU844fm9lI5/GrCfML1w7lXqmeQb5lJ4+muBkOB6upXaK5raWruZtTBquzpFob1Ul0QNiQji105zLMDq2Uq7zCaMO/hS0Jw+Isd6Dwzu3bKVVjWM5+cYWvXqc7xJIBuglGFPMp0AduFe2rNyC6opLT1II4Ijsl9+ZHIfCQWzWDIT1YJ1gQx0sHPAhai5DRkrWV+H2BfvbBep3tOVf6RW0YPDAYVLyRUybGl59uwyA2UTem4FSwoY0Hd3dbhTEHHsINupeI/k9GX2cMYzY0SOMupU8aG/p8ZTARE+a0Sx83s5/v+8e4wJ2YqzuueeEiVLLtXDQso1C4BHlSYzrRMJx5SHomLqGbM4hgSwbEtBLZhVIqdPnHJMyVXga1fVozyB/tsz6hzQhSne1hNnCFON3gNfZiRxtJyaAuL8iLD2JWhst1YV3auJcZMWH4bhgbxWIfHU4y2UAHa7NhRZ9Ct9kP0qJ4EnBtGOXqQnS/qLVsqy+6PtBF9YH8aSAMiP2BcGB1Eyi35rTs7mIz+0xQtWDbM/ymUjqYgTW2HWOozcYhgj+KQgOObufVBL9Q/+H9B3XW6K+joV7SDtSJepPCCxUEGzZvMM66WgvtCDTssLozqweo1qzazekilU+xFSC0VWQbXWDbUTvMyh7CaOE61L+MU4AZrH0YrJoVLFGxwqTZ2PbCegvL8+B571qB6dHf4Jhm3z+Sy6dgSo2ZcTwxTPaigxm/jzhuMejWYGXwSqtv2UYHC5kZfairmMCxu8PJoDwQi0K2lzjvqfGO1Cf4JG6u7nWmZrUP4PMiFQewaxwrDTiY/afagGtQK/S/f2OEkFdgSCFbQKw6Z9qm6Nw5V/gQssICkbA02bo5g0hsHsNAlTkbVGlWmxDSLl6gcxK9MkcUUbTEDqtTpmqGghmso3ytshKRQzyl5qzFSXxijbP1XRr2NlT6FqQ69nwVf0j7Dnl9pzqfp2L6yMvZhI6AHwzrWUiSV9uGGv+RAH9sGWrbrjptystLKNUZgvOZDQ3Zc+NY1+GR9s6jSC2+D1ZeHy+lTE91EkmFku/l8muIEnsZIc9VtH2DmvELSnZkeZjcR5SF+U2y+g2Fjlxuf71lJFVKZKjKm77MI+omMofZ01fq878xsW3xqa/MbqsuqV+SaEPltc7+diyhqP+hSjvaKxwr28inIPWfFL8cXo4ttU3QIh9Tm9V5tlHwXBeZddmWlMlFj4XTcuw4fPrgfSTnMyImY5TzNsllWcozMkQfClreV3IKfRnSoZW0eFuE/iGq+Gp7pQciABk828otP1jmU9JhuhWnJNtK0h44M+Ui8Ub9mdTw0ShpIBXaK5tyvi1I0tlHivzQlenstEUpZXIsQIqR2gxywBf7Sl9FWX1RXYaYIXIe48/0AI6gem4L3rWU7Ks0xNZBvttmqdI4RsyHSHxJLwcZqnxTWsdjHfEhtWRKAXRjd5b9v7qyeBnP4Lqo14d+qhX5PmSr3F7o8JgGRXniGaOWHT7/pcIMyk9lvu+nsCHStR1jtqREBdJZHROUyymdo8MWJ6trCc1PRkmFwNMGSlZ67BgdOZE3SbWNNUlFB2S/b9QdoDl2mEwbzZZ28hxH5DVjUufDPkmmP+Lo48lJ9ZMeTuaVLgu07RokncZFOqAy9jpgk5CnezBRvAmOfmFNgN++vbAgeUDfWwTf2wykicVe3gAWDIhX4uvS+4zq/PcZ5fk5eVnSYzZFA+sYfdYz+uqtIXUy11btHVJa6yQWiscGZDJNsnRoiW96biiPJP5CdOpuLEviGBSy0FO/XAfa9FK8nfpkzCPihdSEJDd8rY5765bSe/M94oHs7FXpS76o7fIYzo9jpzzX5V76Xu5ZXuojJe0zi8I3kevEAivq8hZS3vb+qhF61FeDJwi9iu0GlPTFtS46O/qW6GrZXfXN5KTiJ11GKvM6vbIWknRLl22za3m3KfZB/TIaFHNQomZ9BCIz6UtpNr2y1hAyjSq9CR9tgcohRCzzMbZ6PJjQODcEXJcvBDhwe3rqziGrLx0im5et3bjZGr5q7kJHqy0qasvroUqWyFXVSPn28j5Z2n7tea6e6yCNdfq5NGT+5L4ZrRoDrbqSKT+S/DQGNRYzvm3I5ZoJTViGqUz6++qVUWOulA+Wr0jmX9OhzBefrJ+8brMt2mOiZFyYVMmFpM3eiiXlsiV0rafKR/Om+iVi6bY8YqAO5Dy9fWXumAgZoddIykHoDWrXLaJ8PDhpjpA8IyljrctYt2W4dCd96jtteQM05G/oSr64fKlw+dhg+Y06RnX/yG1v8vRRLTPpMSgp1bTZQLu1KPplbQfHQ7a43Kqd5BuU5+WU151H9AGX4f7kIL+vjmiofTJq2uhxwlap0SBPeqPc6sxtnyE7Ir7RH6QHlWi1hNqNOGd1op5TbsewLbX8JtmmUmg5VX5Xhq2/k/3s/RrR26XmIXaQyxtDAcsqHPXCGucaQTbQj+of+wlYmZWrLFEX/blrsR+pBhMcp8ZD+tOAVLT17MOauran2KaL+43RlLmlBlqrLa8r33+UhPx+3Ust8nq2rcaG7zVqSEb25kCn72od3Uhshs7YT9hUodmf5O3Dj5DZlt2va1sLmn0v0vnxTBScgRospoIxEPP51ujzYKjLbIYkPzzisOo/luier1bAREmPbdiHZFTQtpvqakOimz1oHMNt3CghRilZYWM3FJskVBdmMqD2ZGN1kl9JbwnXAtEyq/JDokfhcCstxz78kkzmjSxw0Yyj3X6Bg2qdSijplKwwpnAKwwbVUj2FCVwUODyvrj3TMdizKr0eVJnTspt2TPD3FEtVvakwdw5raq9TiBmXZKXNyuuRKdQpLskuUlFoRz2TGaJOj6+1OFKFwsEkO/OXo62zD01xo4KFUd+mqyc4YywzqmqW+PD+Ih2MgzqqV1XeDlNxozx4Ih3ERTn7M+jv/drf/bXv/MDjX71z93b6/kgfzIPMic++8c3dL/3C3979z//4X+x+8sd/ZPcjP/JtPRpz796d3buLi927d+90Z4LgXVj6/M07k31j9/lnj00MguiA86PSVwMd795d+N0Qm+jevnlr+4+7+2bLgwd33acBVffu3jHb3qajMnBnRXvT9+Llq93r83e7u3du7R49ur+7dXbLStKdTIswQd4CxOz1+dvdq1fn8uWutdXt27c00bG/qQlvwMkejHEi6d3Fe8VFd/Txl7eteh7ev6efxtcNFWcXlvt5Qyenly9fS9/Ns5tqN9rs7OyGkfsWupbqyeu/eft298b6Y2pG3SUztbsnTx6Zb7eszPqDMZboCrm3zc53fZOCMRCrG+YPbff8+SvT92H36OED9U3a7sJi7e3n8iq9JQYYcjavf2N38f797sWL1xoXt26d7e7cYWzfUPrWmQ37VKmrolCpIcYB+r5+/mL3+tWb3dmtm7vHjx9Uf5+AzuxUsxr0d9ruhfUX+s1tG3e3b1kfMT3sz2jIAnVTLBFHfDy3cffe4om7zC/UvWvxZAzeML3OuQ0u0t1c5rLX5292795eSA9zC+NC/r99J43RV6obm6kPTSHqMcbp6+hDhNf/qDnxNu3XI67Ocp2lYIzRz5lP2L9+fS69Dx/et3Fwz3Q31c2T3kUKSTUOaEPGwKOH99RHaLeznr+FVCzNmB7XR4H9+IYe5jHE3LlzZvnMYzc1zvNHR5ci5l3sQw++Ec8H5teD+3fVhsyd9Xzigcj9ObM54L3VyRHxApJPfcukr721OURxsTdz1y0bZ+jCH8ZHUlWEO1b3ra0P+sD5lP6PLs3Rdl5FOPPJfeuT0c+3Aec195O1CfMy65aH1he9PxJH6we2n+GekFsZdckjTfxevDjfvbW4Ej/mL/Sc2ZzMuScqzNWZw5vKbw8wT0LkPbE4MraJKf1fU9cYckcmgDzWfM+fW3+0MUd/xx/iR1rnHEOIXOMfQA79nj7B3PzSzq3s7929a2P8vp8HRjHDOUN0PeaxFy9Y852rzR4+uG/+nWnde/EuG1OZg11fx73Xp4k8M2w20k9evX6jGg+YKzkH0HC5+QPixrXUcN9szWD9/5mNg7fWjnetnzAWNJeor3TPq/kh6wraY8oWqeKJoZ2d316zDnurPkJ97RkHaa0Cb6kPHbQqYtu7t3b+sfHnn5qy5rpp55976p8+Xhwcv8vbcg7MB+ZW+iPzydlNW2+Zb4Drq9v4aencN6sygtFC9X/mZ/zj/INfWheZD5xb/a+Ps84yIG5cC/D2QHZcE9Avz22Nwrnm6dOHtibyOdr9uaF1C3Mrh/fu3VXcKSQGWt9Yfdqf+eLf/vv/sPvii+e7v/FLP7v7V//qd2yt/BIhk3hn44NzxZ/++Vd//9f/wW/8umXRcJDMTfucQJ7uYCoWlAdPpIOINvvFF9aPn36++ys/90u73/xH/3L3vR/74d0P/uDnGgxaUFtwtQA1DcjTopQZSce2GXRpGRDXPulyiP44MfapHMovhlVmoLKXHilEdy6V/JRcAxOJ3Ep2kqmdfCSV610OpEhPiMtE+4WEI/dT+uuiMkhFkpGlQ5bimbBWV12filkcAUnLVt+3fBXNVEFc1MdbICfXFWm1GHWysqY+N2CODTkqvSFespI0xdXLos8uQWW7RLk86cnabUlbTQG9oboSnfRurEpAFfqQHX0UNPzM0mvQjKknkK2FRq1ayPsO1pWY0KxjkGNW0Xbhm+Jo1OEd0yHWNn8TarcqrW21YNsmepkZIdDSaA1fop2G2qv2uSyebcjHyogww7aVrGVyOwi/WOTYITJDbNzUTYYUocOahLX7AIcqMoWhj0SVHgBS6MMsygZhwqtSS8RR36J+M6ATXeGnfLFXdp6bhfAhiVOcEJXks40+Ig1JjXQuVDkGLYIPEUeD+xWOu096h2OUeyphhc8mKHRJahLsc5cSntGHzMa5oKaPOVK1/ehl/cCFR9gSaJgyZlfA6jd8E9A1Hq8CyU20hEX7oZoi0+ZCMaFHeFVO2iqEzT2sFcSRXJJvKZ3LgbYCkkJnFctsx5zU0Cb9VpZ4FsEq59Oc5Cclta5MqyWzoxolcaC9tOdNyuuM9ZUCqU1kgtTGybe8/XRd11LIkT58sTc3um6e+c0TwLz0lpundmHMTYE/+uM/002dv/GLP7P7wz/8l7vz16/FN4V9XFjbLLktmmEZB3ccXrw8111z7krU3wHwZ+WriSGlK48sEV5tRQ1YhusmEce+b6PKivJCkg/JT+VFkR1XuoJAO89IVUcpxS2Il/ZWZhSItHP48Vpy2ERpW0klQeeAgqFmdETZHDLEtFbpScc6zPiElNYulcEzTiaZRAUy2btD4iHXNr4ISUUG5RdS1O2Q9MeenATT0bQrq6MjR543i0JvOq4g31IONvBKtlV1BqgS1iaQ7/N8kOfNoSGozJmUlE/eaFF1U5LznnY9TilbyOPUpq7AAnJ3lEY//SuOO2QQe19Zm5LdlW1JEZH0Y4d8Dj76tvTDM0B6qcooCUr4J2qBNt9SEhBrB24Xe+U6grGHGnzK8F0RsUuxkCDlYUjyscHn6Yp1kjK5qaI849DgaxXbWMI5nD9xF1I6b+uVUCUcqA9VXiMyQsYwgaoPBzIGZEPVsb2qc4MK67ItqNJnMVP8kh9KEMeMp0lm2RiZBNvZnhTI8iHKUlFwgKp8K7IN+9ovjlNmUI48fwkZpCodq+0IrKXlL3t2xCL1g5w/p4jRIDEf6WVpIxBpb4fYD1DOP5N848hCq3xdVCtZv2CKuqI+eyqi3Plq4SEgK+yjLFlM0llTG8pJ2SrOKZCO1aaRrrM7xMa02VzjT6bwaqNpF8dOYp1D9a7aAy+OT1bjOJEp0lpOuttEuVOzUpPYecJTQkqyc6pfzfyMpLOPKEskPvakcCgKlNlLPVnjZLKCyKjzPA3U/BlRENeBekpAMfVzAE9jkK/f5LKLap70gN7adeSrV29UfkxUQ28AlAdPpIO4KGff+MTaH20cul5Pzqbdg0dPdz/xE391949/+/f0ifWPfPcHd2c3b+zu3L0jwQSQRwS4k8EjEUw63NGjjMefViGPuwnk8GNqLG8w7hp+1KM6/kiQMfm7AndJ4hGNEtQqLZUO0MXjlNxQwE8ekWPfMC9XuhLvL3hUzh9R4TEyPSJt8nXXbYmi3NAcJoqJkpsnunlAFuItyaPa0Y7t6iUW1HWSXCNTpQHmj9nyWJzJN4XorD45MB7VIE8Zy/HB+or6SAAfTdkt9Ia+QhCjsUc8rUfKcPyh7fxxsY965Ik7eECx1aaJKmemw7Az/uibtCM+hY2k9ZjoTJm9oEEgk8XjSMQC2Ywr3cG0Aj2JJLjC1WpNQDUOTHf0fVH4FlipjOp0E+Yu2pHxHv4yBhTTlTpyhL58HqMd+UpEPCrXRuq65Ugu8AMr/uM7XEQoJ8ny8eftl+QrZZijpwdaEJs84tmYo2/5eJdhG0JemU4ecUQfbaYxbrqkj72zCqGefdPVCcOyYsZA+Ma5NMYanxaGi+yXgvgBRKCH8xg+0mbEEmio9yjRXGV8fZDYzA9Vt+PogwH6Cj7FHC17jHfUJYSF4SNAtuvyPbqRq/NqZfe0nFJgEj2AH/FhXmYByLzs6wL6iHazIQuTmZKRAZ30R85BMV95fzReazixt3XOdLnSb3LoH+gDPB5anavQ6alZqE1pGoUPjGseoaUdOQ5dWi/k3S7ZthaaT3jZPr5CgE7NlWn+2gzhru1Zz6pvmo/0l2g/Nuze2bkpHn0HsmSOOaYDX+grxDTWfPjlfTOwoA17KqBHe+KotbqNcRtvMVfKOXhIwgdzSgeod/uWf/1rDEmVlOrH+pJv9BGAPq0xk8ol6IsKPulH2kyo5hkjuIhnzC1xjbIG6EY261nkyR/1RSvReDf5XfPqrJ6yUZg/+Obr9Jg/iSdztPlm8jxng75C7LT3vsmTyDFH89UxdFJOdwHuv/kLs2USa5L0M+x9+ZKvHVzoB7D/+D/82e7Lr17sfuG//qndn/3Z/7579/bchUzg9B8F/0G7sL5TfmH9+Mlnu7/8c7+kC+uf+N6P7H76p76rE/fTJw9VHr8WjhKew+d7G0zs9+/f03c3yK9/QnId6Et8F0ULbuvQr17zfRu+x3pf38+KxYRP+OMLjEmYLvQxoSPnq6+e6ztMfP/xs88e+/dDzLvoXGtRRcgS6Hn24qXSfA+Mx+5v2qKb78P4BYV3eO/IqrUIDEE6PN8J5oQFNNHb/smj+/qelh+tBCLMbk4cXz97uXv18nx36/aZ2o0Tk76fYsfh2xpEbXx7/eaNvt/B4NbJ2QqJ49PHD62PMvjLdBXdnDFR6GHC5lGXL754Zscf9FsDjx49MPd9cbVyPq9h+hjDLHC+/OqZHrWhn/AdMGxgDN7he32JfQ00a+Gb2f998+vZ85cWj1u7b3z+WH2SWHOzrbGoWgFvJ/+u+tdfvdTEfffe7TQObmrs+UJH3KozG1QzAT58bNFtSvn+PwsH9MeJhHnswf0Yd9uA2ZK5Uhe8Fje+y8cTQXyf9bOn1jdt4cK4W6uRhSG+4N/L1681j5EmnixMGX/3LJYeQbaeaqM/tx/8EnfchKRP8tsULKqe2Pni8aOH2/X/AMZZ2zCPffnli93LVzZHW3t99vSR9RH/7ic3LIqab8JRqUr7lzaHMU8DxhnfZyamnB+YzyaFTSLNvDao0PWlnX9YXDyx/vHE5i/6zRn9V441dXFOxqYyWH3rJPx+CPNlzIks3PjubP091nF/inWaGPrhhZ3DmS9fWb+kzWxm3H3rm09tDNwzFm5YJP6VQEysB/iU5AuLI7/d8Jn1x8+ePlbfoYzxrVD2ot+Y3lzLZJHJ3P/l1y/0Xfxb1h/863e+MOW8Kl3EelDnNKjOrUDWIV+brq+f2Vizsf1NxfGu7KNP+hrfb6xJ3VydJghZGkvmC987/uLLZzovMv/zQQ0XEnyQou9be61NgN636SL+4uKd+flS89qjB/fVftysc66NkHwltow55mbO/U/5XRa1ocfgRlrT0u+5MI2LtinUsaGPvDdf/CLw3NYpnFdheGpz12N9b7YVyZWBZW5GBr/nQfv5Oeee5hPiyDlcN0cSfx9Yw02uhSp4nyOGjD36zy3d9LmhueLuvbvyER7LSpjpJOzeFAb/cE+/lWLjwG/M+/efH9t4v3f3luY1fo9maK6qtU/YYcXI0XfV6QMWE110mj937plvXGMl1qXIbWGu5HvKrPe4UfHOxgIX9ffv3tW5lXbTmsH0x1j34yRiFvyrPMwl7J/Zmp1zHevNH/zWZzq/EnJEQ1w7MM+gDzt149cYLKl58Cubmy4sVvyWzB/+0Z/t/sv3v9790s//1O7f/v4/N584h0YDDhv7Lj1OvuWF9VQvDv9ApNvEqL/5d37lZ37l0cO7fyvuvvWjmf/g4cPdT/3Ez+7+45/+5913vvMDu29+/kQnBhbuyPDvVVst0umn3GnYezaxcxGDXwTYg+z7NcRkzqKNgUPacjWZ37aODLxDOS+9Kq87l+KCjIWAd2om0TP9cAYdmXLXuRGZLGSihxsI5PEDACwMKdTFi73gkW0b6CaOnLhoN44RSgz1A1E22W7RZvYWaDcmPSY/XfyZDvU26526C9auN5MUExIG9izw+UE9lXum+qn6riaCqFPL6CPq9OW3CVmMn3NbeHB3jUONFfNTB96MjTpzyNsmkQmjB9A3dZFm7cfJPca2LwDcx1zGMqpjxA9ZcPOMEwgLKnSoEVf61iCTAzhh8f0c+qDuypp/9H9848Iit2uMEOjprB0929uftCl5Y+OOC2xKOAacMFk4fVwyl0hSD1khL8LGuNPNQmtHdOU/6NKRN5NY4DPOWFxw4eljw32j/biZdQPfLD+v16Rm2dR8QDz1wyp2UmDPxSB53BRhMWMsvfVWkb3Qdf72jRYeiqPpo68ItF2JXnjaZJs2D/4wBuifAH2amU2PFhWMhXa9maR+6Xe0dD6Ir2HRP/DNCozcP/FmdbXIyo7HCDHUZ07mfBo3IFlQaT5hjrb+2NbRpmKdplKfYOl8YxdL1l7oxhNuCnKDQrrctCbZZi4hK/osP6bGeZyxdueO/3CfxoTCOHd81/FojIlkq24s2bnOn1yyfnHL24o4+cWg21bVW0TE0fb2on8wj3DE+oSxnUP2sle6kNL9jYrYWIr1Audx7Od8g0/y0fb0meDdgogtN+bQpXUY54P3ptfO4Vzots8DjbZYQOghgUx8ZIzjH+tL5mV1Fnsbl/jl+4xzQ24fY4zzNmOOMfDGdKGBizL8k57g3ySm3IbhxhY/KvnGxvuH3W1rL+YUeVYwT3q8+8vaxIY4vnlj5x+t1f3CHejHHm2su4/RfjPHoKvwvYgnGnhyw2/E6MLQ+gw6+NFh9U1jxIZKxlIyfRfWD+kf9EvOp7resQLkczOyt95s8pjQL/FL11uWjjmU8w1909vOGImDldPSHLmMuYRsI/OLtH7Y0i7kabMH3Ayx+SvWR/CjO/T52pN1mq8L/dhtY374+tlznaN//Me+vfu//suf2fzY/kFpemIXzAHE+dnz89/5rX/6h79lWahzI+r9LHhPPCKIYW45wU4pCwPRS0dkd1zsD9RWCHU03X5Q29/2ZL+eJUiJbayDhsY6tQdIFYtES28YUu8nUMqIPkTv5k7qBtDiNhSkXcOFSk1KpMlhE5hISTWRN/WJVViSChTQcXjcu3yq3kjVR7FtwozYwrValZCmaj+QnXVhnxXrULXkYtQW1qkGIkYKl1/o9nAZ+nMHMSCoylLCj+qIyojtkXQ1zEkHDEENw0bhMKbMQ8xwNy9UMhPY5FMJPtY6sCPG0mLNHYctI+lqUg6zolNvKZKgroqEzRTVSLJDxXB7boN6zYAioyF9C12txLVEK01enrkhmE/i5R1ie0V1SJqekV+v0VYiExNaFDMj6fFkXbiR2ikkE/YOtWDyyXX6eaIPpWcsF2fbnL0Vt06/pLzFMxe91VGErjLTZ9rhQjUG7N1VUQtysb4tRgl7Ujp2ds9RixwTbGX2lrS8cwipF4xU15nK4j5lDSKGYjJYd0TvErTFuT0DaJhqiZSOEKlY2fYanJ/684e412Aq/pQHT6SDuGxhz0q/8FFwIO8F/m7rF3/hb+/+p3/4u7uf+anv7X78x76ju1b3793b8Ql1fNqCEn2a9fat7uDzKB53TlUwhNFodQvJOX/DnTa/K6UvwH/4sHv86IE/ziKfvOnH1A6hrdHv3nMXjEdneCyIxwzv7r7x+RPdVURJ74VQT14xTN9z08PfGtH3eBT8Lo+YKOZ3qrtuDbSPGxguxE4+yeIxD93lgxd2oydPHpg+az8OBwdBP/q4uaNHHPl+BX9Dkj8KfutWumu6Jm4ZXMrHHX+FwF+X6e6aZXLXj8eC+DsSPQpk2R1bB10dLBAo5Q4fY4O/dPn+l890d5EnPB53Ht0c8HOm+8T0zbt3uy9NF4838gmM9xH/1X79loK9xi0vgMWNu6Nm/O7733+mrynwSdY3P3+sT5nwSXcp5dtsN2pQ33TR3ZDHY8Q84sgYv2t6dCff+ov2utttvsFsb+leqJiqzGGMOx5ZIl7MbQjk6yz6OxJ0iXs9MJNPfegf3GGnv/BYnuaW9DUTxcHZq7hOggotVg6548zjtvoxEXvhK3F8/Oi+HuVchE4w3F7GGJ+w0l/ok/hG+/GI+5PHjxTHUndKQPMDdPJ4I3PZvft39BWMeKqK84JUrlWcdOEjjzfqUXATyVMpfELBpwe04S3T1wnPXJgOfXpmkpjHOP/wNzL83Yke/cMvGwPsp5XVDBV7ypIG08NjevoUknOevdjzKc+TR3ZeNb/I86WgV2S7KJpWiU/K9ASF9QseBddfS9pS5ZvferJ7dP++j+m1bRUgjuYL8y96mJfpl8SRx3tZMnAjVH/JtlSl6UjhlAj6HGOMx875ZJCxdu8+j4n6V3T0dZ0N/FPbWQy5L/21nVd59Jxz3be+9VR/wUN76Sm3Hl1h7yyYn6wb+SSeOPLUBr7wOCrx9acpfMwBbW1Dc64BT734468XOh/wJBp/n/T5UxvjPA0Gui4WONlloO+RS59hPnlu4xwdrGfj33T0nWReLZ3U6zOjiZqDT5B5Soo2Y/zxWDEyP+dR8PT1sY6SAYxypUL/lNH/xvEvvvh6d/76rcXxrh49Z/7iqzPVE2gbgXhyDmAOo8/rb+cYB7ZnfUn/bChco9t0Ma9wLmUtRj+Jp0yffvZI64Zx8eV20Cx8Wv31sxeaT/QEBX3fynhal78NBNHDJsT1oGkLfUVPUJg/7ps/YcTfW/G1XM3RaaCp5ki/GbMlxirn7Hiagq8ocO3DGP/2tz7f3X/g1wXVvKI6Pm7I01Nb5FgG9fnKLm1CnP79H/7J7i++//Xur//Cz+z+1e/9zu41f7eVdDYNa1rJdSXXmif9q+BzwASix5EtqFo8216P/JhVDEZiq/imvQebhA9Q5XlOl2wzTD5xtY+HwHde9L2XxN9VNk21LqeqLGcy8nL2Q0T5BHWkGuUHDfj9NjYmXekGkT9Iw/ao8nC/q8uDt5CGdVWJJmxl0FenmExETp4wmUza1idYeDS8JLtONsk2/TRho+rCo1R/WMU7IsdZiglIH9SGsijz4jXkCt03/uM8SdZx6Oel/Ip/mlLVmsi2BOnqAgxqA95UHjYo7UXzifpKNZvNcxLswPVtQIirNjU8K9nCviJnnSSm3EhLlgvVvg+prOKfQ7bJidx45UGkSMWUBG/aR3oLQmWtlsxUFIqMsuRiQqh2OuhCufDklPLnEBvt65wmUrmI9CBxXqyPATulydORI+/7AhOnKqZj9omi/myyTS4yh2wR3zZtBUkk+xbQJX0i38XRXEJBJU+Ko6AHqcztsxqiOK6pkjFC7ID05khlLicOmpTrKiU27EDeVyKdWKp9MEf9DiWWKdKWtx8YXKOPbRLVrkm2GabmuAiiIl4qnaHiIe1MHYr6fVTVz/S2oTxzLXmnDLKCf4xyXR0KdPLqVqyysI9dH9mmlEDdW7qgROv1tK/qRtkU2SavI9iBxpO9as8MxsAHUnqUH+YW1bKwI9nSZWsRuiwRyBSqPDGG7FRpkoK/YQtkxYKe7qyOqpTnYpOljKp6PZSYR0m8JFUB96KtpCW9gscTdZ20N2LDdSKx5yutrOu4jtS1JOV5QzUarXGwFxz1wroBRSJh/35fbeSxPGFcN/My1M17uIbuaLKMU+xm2NRvF71trMdt6E0YsaHIk8H1oD0dXOa2sLHRNH8/zhwlRKfQLgPzz6amnYKffTiqXVPKx8opm298s0ZTRv28A+iR3ZO1LQoVwLbUlla9rqiZwmewAj1xN4DVtrSxadWZwlbo7kO3bxYoSCxDnD7tDZQ2sgt0rcDpXFjj54iv8RjBdjidVW/clWkjsnM6PYxZZWWna3gZDmb7hKK+4n3ZdgnbC5PHzU4c6Zan3xOtoaOUpQk/5psm2zjgHeGvi+YI3QBbzZ2bz8GFSHHVrjB0+zP1WEFo4ehmrDNA53PaNNFWQGxl2Q2eekMB7/qTkKsMeYjPCsS6NprGvuW34W05ikObtDGWmq/m9mQFQhVfC/DxltLaZuirvDkKFWxsR1PcDEczVqIW3a5du/RrF13NbUk5+suq3LGqE6Bqs3p+NFwimKtl3i5DR1+OrLDLl3LMuKpsSFgjf4hpPU7mwppHEwL7c/f0oHEZ1EZeNsQzhDm8+4LZEIuZo5lzFMWHVrqRvqmGOkIsp8yZMrnNoaNq46hTTYjNk+MoZrzEOOKk7OE1A7JzxBg2M/VUT0RHt2u9ARoue/XDzjsm3/uObT3hdEXRdK0b3KN3m0WorZ5svjUObhKc40c4LKgsUdBS1KbMO775DuzY0JauuJnCFcOo06zrv1VRjq4d8+pvhVHNfQUWg2rsLTE75x+t2xY+pWiqvAeNKgvqF+BkLqz3494Uqq4yCv8rhGsM44rH52Du9Snas3LEBxXgoLdJBtRMWxAc41yrMFPFGNserbwiOM7Z4Vg4bW+3s67ww55rFGG8Xa7KCBr04+gOnk6Epy1xjl4+MjdwZVjEDOEb2JGjKY6jjRUUoqu5mdO1qpuzGVqiZ2nag1m1SFLNh8Wb6ClJWcN1MhQxLcceLqw3OlsOOH6MczG/4ngpcb1wuaSg4YLq3abIxPdiQqcXrzdsroRxfkrX2zSKJSpG+fds7xY46vR3SefefeGKtAU//rj3J5WPjRPx73oEjWGL6FzBCOPSUrcm680Q3mat0oX1W2iL68spwgaTV1fCmMxW2Xr1FcZFpdIhJvI3tGUMfWpWqd6j7Uf9xPr9+4uUOibGF7ZX/uS/GS7BBcIaHMy9PStC/GwV+7VpUvooQzi0Rxs3VrFHS7fH0Px3PS8eHpck5iVm+t/z7B9703KF2uLS46hOXoYIr7BxA/dyEU1xHBUqmMFagq6opcKt3grbulUHBPVldytvgFzg2CfGLWxsx5C4Tj4ZG+veAqf142UniEv/uNplt/8a6xEXhZe4L3RNP4BDlzxmqzFrTt7HBD4t80RPG5ca/nWPNq4jXeE6FIfFWLwvSVucnJkyqNAq2GY54MxDVbriZgkXu2r0VJsjCd4mfzenibxs24VBW7PSkZEX9KFdeS4m6xYKX2tHC3NExf9st7GxScU4nQvra1wBXPGrkI57h/d3lkaYT75J2gZOGbx/pyR9TyraYv14v/4swjHORg0c3YBPEtxI7n5OUd4WV77VLpGD120xjXUiTjjCxabN8GFjd5viOFquoPFPHjPR1dzN6SKVT7HNRCVuidwtbclkeZJtoYIZrIfCoc05qQvrU2qLK/XDKlfJl2sIg01KQdCVwoZOnUhsbt606XfvtpzgWW4Sl83eq4Pujf/ythji1KcJUVgubjU2V3VA2/vRMmDEnqObum+cWluM4PTbAgsLrZzBWsLXZZmjoA+p7gIR/baMYI2ZRRiyaEQxRUvssjpl1WYIn2NHxtupVmW0SwYUzMveC074E+tDhqEJrQN61F+5a5UM2/l2laN0SkhxrsJtiQOFfgs1yDiQufOwb6NMvqYW23/48OGg05z+07cEW9o0W9YBA3KNCkT97Ky9HChvizHO+C/pTwJ7677X4+J0sM242CtivE0Y0CzmqNDinLWwyhD6tZYLXam+ga4tdpRuDFY/YtxkqEH+UNlSLJW3tR0NzHB0gHWuecP8/SUDamfrXYqTu7AOx/subA+F4gXoNa5xQByrV26pF1mnMLrchuNYIq2N+W1/k10ueeh7SA0ccd69xnHx/v2HlJqHT6LLHNXJ60HZwCVpi2Oa2Z3qh63plsywPFjb+0B+PCGW4iZLN6cMS+o00ae5/tvdCfnr1W+DPidWoCtupoKKva4zo/YwZi7jNtE5geNcWDcCMeTmIdwfwrDu4yzFLxs+3SjdvLI3ZZb7Rc2gfhwoZuNGZNiDPQdycRba09wxp1zh6AacFq7DMRN7Cth1O1xjJo7dZarTTSQmDKK4ydLNmYSxz6zRi67mLaQuw2LNXSc2g4udoWCmLVOs3fJp4TnHDFN6YLXTEwRrBK2zYRqbXlgv+ZS5qIqCuO9QXOMa63Fp//N8CgsuDKkyXq0u9dQCJVMIIwpF78ECn7oGusU+e8uY3k7+Pg0pwnwDjm7yFcGaOevKt8ElGhfX42HfuHwR7iybJ1yguMnSzZnCPO5hlNsxkL+VIT1oix78YyqyV9kxVXmG8B5Wz2oXdBn7OJp53Zxt0ZXtOc0V26l8sHWET6xbjqd43UiPWZxGWMaxtY3H8Hmw/x3QmFwVf/HS/zcvlweK6dYuNOSlgwOFydXMV0aN8VrTHI75uiuUqjgAjjXX76U/lmLWeXaE8UROlFcZ9SOOfbCygTYobt7LiqM72DXgcOfIpu4r39aTKI/AKcWK3vKBr3h0xvC4ld3S43iF1lyzX8BO2NKssBlWfbY3u26zQn3kqW5pM2cQM1hL0BU3Q3iwtvdCz0yXlddJSzXqlYNqC6tO4qS+Y110ygimjaNSMmjg4eb+VflQsi/em564LWB8r5N4VSGTeM/vxHxD1YeE+2K0ZccgFicQj/Ata8EamX1h7rjJYxzjNYsxbUQ/NlJ/bCzqgYWV1AuKFZQGdFogHJpDEo0heMrt/MRRNVMrYBbAKo49sVwV3lWVJ7BP2QeCQj7UgdVedpa2vf5U4NDz1obxPbTpy1Hu9PzwZOOsB0P5c3Dz7OZwfxoBNZq1ujmHgjQvVb3S5Eb7NGTNFAx7qhIyx3yKooqlxcthM6ubM4ic1SYRHZoxNX2w9awVzRBXIxe+Bj0zhIndQvK+sdmF9cX7lFiKFLBjBW3uD5ZdnpNCDrdaF8+tDvoxlS2ZgIcR+oYRZTaUN9a9H4z5shoID5qBvdo0gWlzg6PMyjKuFuapmMAmQi4P9jbkTPAWbaKTfEofFac/Ny3CpFswNJmuaCSaWO3kcgEsc4eWI7HwvQro8+L0PCu3aB+2b3XjRFMxT6YkebK10GDYmqztin48Km60sBC57WlfPBTE7MmtUYstVBBsQ+yDYvoLurmDAqaRqi6RQJ1mvW5OhSEFVb6uCFJ6GP0c0/UamMleghP6xNq8Y5TswckyHE1xE8mMff4yebPL+hGftua51zggdNbz5DT20y+42VL0tMIsO7e1tSNtpgp5CP9gN7cl7b6HwGUeYh3bR5yJdhn1tywYU1PhZQ5pKa7a3HzS3sww7mB+2BiYMdUtQvE54BodlPWDPLaHHwGs8W7ymMNCNC3mqM+HPM/Th+pRXc09oGCwcB76Rc0UPot9OJJdW7o5g5hlwzT6bWljmkMYLEiYKi/CJkIaOIkL69wtX0SlnL5VbmQZH0ldi29E9YnFaLgPC8beK6OUGk7nSHr9znSzzlpyo+OYz6jtdePMdPJMmZd9sPzgX0040kYqc93NRzyXEPIwvdtcnvPxxrZx7AM3Qfy/Wmsr+uoOEn9n3Jef0ShQ21NnFqVXG95OKKh9y0GNWg4XpkF5fota9foR+hbGtIfo2/x19IArFdr1ltIk4DHGdr3VVEW4H9FVod76AxQgqcNWfg7VGe3Xw34zJ+REc/GjJD7OXD47PoHxQ2Pq8bdP9hwag4oznr76g0Rc2mT5Y8DPjpwSatVzmLQqnopkoi6o0m6PXN4YdUGbOznTh4p3LXVBJvKTTjO8t88NtEUpFaGn3jAlG6mmjSRoH7FnA5/+Bj/KE6xEZeTPJZ37K4VdDJZkMpbSFGARZXUWkyTOA3VyGfl4iHaZJtt04HNazGuBbt2llBIJ+r51ArlN3mnq+uw9BmogyxBf7BeMMaiSk9I16owbttarpjNg+1xGg8KOEluSuArMm2o3tnZoTPA1YpLyhqghlLzMjmqdwrHtYp5mmY7Csf7W2z5Vup983Nd6bNFsRwkUJLTrTVFuCxnRPpDaRg7yVdFko8pZO9px1jZVeYOyvMw2cPv2XU8cEUe/sI5gpN3JI7pc2L1P0Hn2hmzs5PCpYr/wAUzCjy8rVpsfMTjZOKR2msRMJ+jWY117SulMdSDGUi66Ts4UtjEOMJU0sVZhaj8Xs0TYcJ0l0q4xgjygRd28rrB5W7QE7mvUFcs9uc6WGdSybdRUK9zMlc0EzUSR3mMZ18RpWLEcWy0rESOKRA88O98mjNTpQ8fmsbpVWaGCAbZ8/d1hGZhk4Bup1YtKTbNyhjI5bdTiBgX3Ypm2UkxLH7oGGfQiy2z2k6jRW6vCeOkynMQn1hWqeJIISo6nuzWkm+vuCNwC0jfzg2xrO08lVAc3Kq5G+SzkEmpJ0mkkU2xTl4SfkbOe4iVoZxvuEuFfys75l5LrMDKh1RGH7FMbflBM7aDRliWQlIzqlEQRSDnjd8ccwRF59fE8Yut9gb+o4U5as1geJUNSJvYMUVVximp8vGnHlV8piR2z/GrCxbF1ihfw1vOU71K+HVZ3DdPLeWaS4uBwyQaEWhl3gp3PsChuNVXt7m/dHeWmsCNlesk4mZzyPhTbvpKUrp3ehLwdQAhOexVTal6TlWjteECImgnEPpVHn+i+gqNLfYgx1+GQP+6K7NCe7ZYUCPmmjScypDXvozMo78s5AdqkCqhxW9JVqIDEbIqIe5xMTCQM4ZUgRVZouyy3g7x+P1xfJSUl05HBUuZLxHA9+U4L4RQj32beVTZ7iSji3qacZ5ICno7zm6BA5bzeFsOvNrcTtlfmkxNi0877R0qk/BpVYSE5vG38LECuQkNBgnQmeJLtClLcQewd0pkrbtdbRI7mUULFVpcqFpasc+aBbhBUOxP7XGbkhaYtyLZxzuZFMvVxt6fNX0Jd5Lm1ZwFy2jKMzI6wbDnl+lIq7Xz8j42scWrHR+udtFdWlCidMhKUL2q+8pJeUkycKnQGW+IdpCbqkuYrL9E5R3rCb1L2srQfNvnLqUblWV5UHfDxNO+ubYFoD/ZBipcb6IZGOqvnaB/vF5UZA8hNjXRQutTdnUH/4//wd3/th7/z+Ffv3b1T/XXWMMxJez9++nT3N3/5v9/9xm/+s93P/PSP7X74h35wd/v22e72rbMdj269ffdu917PEex25+dvdhcX7/XXIE+ePNzdMh6hitfKwFn1N+8udu/fvzf6sHvz5q0unh7cv7t78PB++n80a/KVagJxNwx9z1+82r16/XZ39+7t3eNHD3Z3bt9SZOPiZjt8ND1vdi9evpa/9+7dsXjf0vduiPn4367MxQ211/mbN4on7obPDx7c3d29c0fpyFsDPgEnjvj12vw7Ozvb3bd2w59bZzetr9wSD22oi+EVkByTSxzPz99ajsvDjxsWR9pP32PiOZYKa+Pq/Y5x9dJ8fPbslfx48viB+iczSzwquxRUxROX4LJov2fPX+ze2bi4bTG8Y/3z5g2Lp8ao91EZtgJeHedu7L7++uXu5avX1mZn5tvD3Z076FjvWw7E3DAfXp+f7168eK0xjl93zB/1F/PtTN9Da+rT2LD3h/fl/obJ6Hhl85ePA2vLNKcx3jVfzvBN8xB2JBldfNxdmB7KGROvXp2r/e6anseP7qd5M9dX7k8XN3bvLi5sjL8zfbVvZxYrxt/t27eNZ0B+lj1lQcQH+fRJdOETY/D9h/e7hw/u7x7ZHL1VH6lhlplIjQMbc69tvGuO5nxgfZS2OLP5ZR76vDUlyXTixxz22voLYAzcvGl98uyGnRds/NEPF8PHkX7xlYFnaeYwfKMd6R8PH96z7Jvia2uaPQaMFzVv7Vz65u077x92jP7bt27beeCe4idb1kJt/1GPur6z9kIm5/BzI/DZ40e7u/d4RDDXtU6vfLEXsVIcn7+0fvlefRHCf/pIcZu1zOmzDl30f9YMxJS56s6d28rnHH7b0uhcHFMzlZZXW+GbvZ6/fLV78fy15X3YPX36aHefOCbf/PlUBWI1OL+9NZ/oj4xrzjGsT/CNcaDzuDjXKpOTEkO/51R9YXPlS/OTsX7P5q4ndh5nHRHsNPbSkDZA29gYp68wN9P/H9m40zrMynw+cS/XAB34xDqBmKILsfTLB/cZ466Dvjl8LpkDk2Ei6f9fP7NxYDrv2vqSuZk4ck7w/pLYE1gr0Z8drcIRIAofX9pcyTj3/u9rEtYPzNNL5krmvv6x4+eet28vFFNdJ9gx5wHmTNbsY/1Dlkyakxhsh66XnLtNn9aw1v/lo+lhrbIGbVtof86n6i/0G9ONb8TwIePA2mjtHJ3r1NokrRfw8fWrN/Lt888faz3EPBP9k0qhm75Cm96w86H6jGWfv31r55d3Gsd/8Id/uvvqq+e7X/7rP7f73d/9h9bnX4pHqPzNHE94azLw/0///Ku//+v/4Dd+3bL4KW6I2nRO9jmBPN1BmjkGgRW1h/3ETHDzv/m//8yvPHl092+xcKuDMo47d+7tvv3tH9n9wR/8p93TJ4+tEe9rsJgAC9x7LRCZ3LGfxv5AwO3FxbdfvFjQVWreW/CJ/2IyGQwWFg2YgD50M5lDeCodSd8qYpOOkPnmjXVq08ek6gsplNW8m5DJoi8y8dGJ3DcmPOsC3PVh8GyoD2GcHBVHAqo8L9AJMg3WxLqMbCOyFzdgmMzfvb+w+Nnkig7rR3ql/rhFH5EcC+SFDWR8U4EBX5hkOYmoa1qscZtKDRmLiA1a7ELG2u7Nu7eSf1eLjWwI53X8sJxsExSg/Vi84S8X1PimAW/x9PHn/KvjysaEvWGCNP8IIDdebtrFhIxDaYN/PdF+nLSYYRh3upg2PXZJYfs0FjLCR04I7XyRbcaIeUvzF/UtA8KlW6aTmBpLg3+YfG5yOX3lmZ3WZqTRy0kMH29bf2FuDRuc+uWUEIYzX2reVJ7LZLidWb+kzwz2jYhdAQGlrSJ9kT0++aL4oxYbccOgoWM1sWEccKPVxzuLHL8ZiVW0YplOj0+bIjYeNw7YowffEE+/1PzFW/PYGh/9fMPc4fr8PMfCmz4TFzI5jCXFPutbef4Q2YY9GxZs9JHQiX7mD25iMT+Tr6KllPRAbqP3kYuLD1ogErM7Np+w4PYYZHUrWmaDb7gJafMyN+NtPHBDiTUKzSWWxDZJwTtCgD5/ztxl6yMuRmPuon8oDY9eqZ5tiskre+2UwcXEm3fvlMcNOo01a0PHuvaLtpAk88HHmn+owZylc4C9tajWRY+3cdRfQkBp20dfQd9bO/ewxz/drJBvic8S7FeTBPq5jrGHX3FRjZ/aOMsqinHAwUVah5HWXHnm61nxmb9r2s/eKU2KDzjMN+YT65uswZhTdH1r/tW8Nbn+Zl6R/8bGmi/WYVrn0VcMWp9Y38FHY+mvP0Det9ym3A7spG9C3l/8/MqYY7x730y+eNUu2WaMYGLHdY33Rz5YtLUXfd+IsjPTE+NgklxkP9mmJs7hXd84hzOPqe3IT5W9zkzKdZqgiFVc0BNH5hb5SVnF73xqRzbGR98iPtjJ3MT5C/ov/+XL3cvX57sf+vY3dv/5P//J7sLi14B3D0OVELR+MVnPnp//zm/90z/8LcuSehXW+1nwWfiIiAmLgOllPkO+9DRYYe4ZZQqM6lES1EJe1CbQybeNvz2dQ+VryTZBllFZz6YBOR+l21HS61RDerrZNaJsDrXQn205UTCLbJPFEaJLQBw51EkMwROo6ywidkCdMHTU0ImsYsKurO4KkrvVcY3QUBdFwsgrzSOgtG1SHk+NKdQgZadkopQ5RYPoFnpkU37VsCFoOdUxhJrwsiixbbA1yDZ91M+cUTNZwXxr2jRFoC8/I3bpKDt0NA56QPkM8l1KVPtqZ8gyNqIqySaQzh2OimMDiq2BgWAUx2r6im+chvnGUXPaK9jrzPkEtPcDt6uL3i4N+vJFtmmTCmLbQtZUw7GZQabPY+RUFQVoO+fQq2bIaQR97JBvtI+UgyO/KBPYb0a1rvYeOJttFYdEKbeI9E77lI5jISWVF3slPXcOuYxEsZO9jkp2lNWJTYldxImuqbnEM/VSehHZJqPom9XaVrAMI7aCEp63nmybdKZDmeKJ2HhGFdu5JIEQySxensHGD3M7+kjwgyJb7J1H0fMoc47qcA414HbUtiR9lqxyPNt2kZNIvgY1i8ZIcmKf0tpp/7G6WOvoG6I5doDYC3agY8ZCpNHsL8+YQZktqq9sbYzSLjtspIV00MhLiI6QTAV9bHVmb+mmaPbNLijPzG4Q7cyejwoWPQr+8PHT3V//xf929xu/+b/ufuonf3T3ne98S58I6M6rSeXTVe5mwKxHL7hDa6979+7u+DStXkwBpqspvQ7uML1r3c0g1NWjmvbiIok762e3bupOt39a4PCOpUR9oT8bLgV9F/h58UF32fxOt3uStMivJRraQCM+6u6lgbvB8ot4G+muqaHyTyjX3azlN03806y8xB/V4c7UNkC23+HzT0a4w8cnPdxp87uX3H3WJ0DGuiaS9IX31k6I8Dt83AW2Q9MRT1NwtzvvK4H5elP/MFLNVJ14Mi7wl8eP4hPrPp3L4BqRxm0CxgmfwjCmuVNqb4tv3VeWeJYDbbHlEwPiiy/cWefxV5e/0rdUPe/XtB93PuWt6cMnYsm4111260TcMQbl+mNMJ5VRjTGOLgpqE/wTGdMzJp8+Bw+frg8jE2pgvOmGJXotnnx6jS4+IfR2g5p15nvpwCXFkskyAUnMZXpsq1hqDeqEDvaNY+v36KSdiCkH+MWcgqpZ+mo3BuBa8U1jzvTRFtUcLVVozHVOCu1FXosxTrshtoqhKeNxSvRGLNjJDk/OQsjQ+YBP6oijPmFqxhH9zDVLof5h86RuOmZi/JNWi2M6Ddz46PrWAr+wlxefVvMpDPBP6tJcqe16uDt1HN9aH2HMMY/okx5DxHEN1Fb29n5gSdNBm/GJHX2QWKofWN/kPE56LUIn+vSpEv3RMppxdHvEN4lhpryEfhKP8vNYrvq/6WDcMXfN9WxMKzMLeoJYh7GPudLH1lyN/VA8A5b0T+p4Eow53p/uwU+1nd5J77AD4zA/3tu8RXXmzFjzVXOlIWmowLoYPh7FdbQ5MlTmuYGmTvajyz/555xjusy3iCPlObCDua4MUbmOJCnWCxoHdkxfIYG+6imOqt444GL+4xPwNpKH8lHzie2jz+DUrXSOBqX6ApU3aeex8nM4tuAb/V7yrQAf+dTaMaJrnhmaM2kzfNJ63d5cH9BG6K+jDtpeltiRJCCa2KV0XNdxfJevsXBNQlnaolv2GFiXkWQOog54d8Gn1ReSqUfBn73Y/Y1f/Mu7f/2vf3t3/vqVeDqobPLEPh4Fr1QMgPLgiXQQrcueUbrowvr+w0e7n/vLf3P3m//4d3c/8b3vpgtrX1QTQQKqydQ6lTo8bphoTbhhRYImpCXIQsMCytuQQaMsyfVB4wu8QNU5yGdSVHoatbqkwzbxCEboavvS9a2WMhc+gLw+YiWZfdItv2RYG+Z924wcPVWIkBY5rbJYIK6Fiw35trchEBe4Mck6PLFZHK0afVNxaonwRU46SFC/aatuoK+wGbeQmU+A/ti5FRjfFvFswyywCcz9RHruW/g07dsEFEIcjUd8rBFNnh47n5RfrhhZed9mJ11oQIXUeCKXKstSntecADpSMtXWXheEyqvhYy7Xtg2iX7L38WftZ3o0t8DQVil2n38m+1GSm4NjciIbERGzSXkFCH2NrfnFogMQQ49jgf2DSMa3IN32pq8w5vEq5pZc1xZ+BjTGWThkOthzLgSN+MPDZgLUCC61VhKBT36DyeYT+kfqI9JLIlM1hHEWk4w/uc0G6UhtpuNG/AqUDsGqun/eP9ANuEGVx3ILyKXkF23ifST6I/rwbp0ufInQhTzy/Ctr3ISs/aGMtI7tHfUWwSrzAlV/NNRxRI+yNkE1xtFLu9mh3AglVXpC70yfpY9K9vZ1mOvhpi4vf48pHEbblHrc0lfwkzGexrWR++W68nSNtsRhSFdi1xjXOPD/sXZ9vH3fAGxSPqXLb0q0QV6sT9AVX02Qf57qx2hhE7neem4hjtoJ0VdizixGm91Eq39EOulWr/HlQzXWAdcCQxiypBNHGC1L85eVIRt/yNZejk5hmKddIl9Mj8wwirkaXbr+igpp77EtQaqLONvXOtDo8PWJzy1cxIfsXIfzuhB4kgjJ4xHwN7owfr/74z/+T7uvn7/c/dJf+5ndH/3Rv9i9ffNaNXuRuYCMrS+s/dbVMFAfJkS6TfSkRd+xvn37zu4b3/zh3R//yf9v99lnj6sffoJctNmdZKlR5Ic3lryyTRDIj/sIu7whM0pSVd9CqCO9IzdZosPgt1ddbMjyJ14SDqX6bkOg7sSVThXCn1PKn0mqGoPVsgBFFYLHNr53cqZmnpPLch96XonHkg14+61/SYrvGnosiikpRVV+Migj8gpJsiyhNMmkOzJy8OkL2YkqtkGyTYvYVeXsyKZ/qswz8TP6i7Nu/JJQDQqNHemRao+vp51vDnllJx0rwdv3hNr1JecA+R2yTYvinOP9wfu5+8KxsrzcxoFkiN8rqShlBwlWSbb1UdITRG5dxMbTqPODHiSeBoG+/BEKMzjQnmMOE4ipssnPyYuFZpnHrUG8Uh0IcOxIBQmeTHXWvEIsm0TaKTP1lRhzKlxCXjUnsrXnldLSlcaCkPKFSBs1RM8m9Fki9UvGuUOWOI+OfJNyB19Ur9qOY387hTCDXAtdrTpjr0xahyQeOSRy5G2mIjEmSnkLSDv02V6oEgkVz3ryje2UdF9Bc15e99I7yfVDeynP956f4piUOg8ZLfKKZZRqeTU2yjIV6KicW0wddbbR3pMVVKQUF3Ic4J3zNMl9nv2SsKiPHr+QqUDZwpcqZ6Trh3TotnpfqTuL7YMdYFCDyCsj7ZKOOHa4LsTFvkGe628OBslk9+RLI+lAFUtKmi/KqjaTPIi8fqKK70n4hX2Qq6mUqRx+//rO+KvfDggRaa90jSjz9iMj6WNTVchI3AMvWLymE8ciX3vVfvm+yRMZbbLNALVf6W1FVUI7QNdUFpQSkW5TzRiUNLAXpXyBBOuRKsOVGTxHNeVyrNVUajx+vncunrDghhg3/r766pl+u+Av/aVv7r768s9379+PPeVncHX69JubQVt+xzqJHgTlwRPpoLj6Xf6J9YNHu5/52V/a/aPf+pe7H//ed3c/+t0f1KMjXGDrBwlSoLnrxa+k0tG46OZHePTLlKY+sRSBOxM8FtwEcfNJW4+w8GiCBRlegs1j5/zy8uQnSzPDr4W2KUXXy5fn+vVSHu19+NB/uRe/8rttIX7MijETqEfnRg+/pkuaRy/8U8+b0l12J2wIbe039CgeP2ShxzasWAPF3sT0zt2RezpjjrQQrAysV689jjxiSDvz2BOPxvmnn+5bSX9pq1fsPFnFnxjG43GakAy01/0Hd6u7amBpRFU/CYm44QPjQL9mbTofPbynX3ZnctcnTaasxL9xuADk8JgVuniM3h9v9F+f5dEnf2R0tTLzizvOnnzx4pX/qrvJ59dLpc/y/RPCZJe2PhkCHtsjk8eB9Gv6JTBZ/EDOq1dvTLc/Js2PG6FHjz4Ry5p1FvJ2A9RnjL8554dI/FFDdRfLZ/zFL/oG6Mf4ph8aWwKTfWH69OmZ0bnFk3kNPZpbzD8wz6/MIUPq7ooRX7/gVznj0x78I3737t3Wo1u9yHU3Rfci9LGLr5bw2CZjAR+Zn+/fv1fNl3PbrA+VWZbAR36Nn18/1xz9wHRZX6Hd+IVS9EnlFnptMDCH8SvTyOXxRH0CeiP9sKW+HjEPGht5fzKfYswxDvg3BeLKr3Rz/ubmMz+MmPfLpaCt+BoDfVDzpHT74/v304/VBIbUJVOLQH+gvVDFIgv/AP8ycO/u7VmyJmFK8IX599zOc8xfjF1+dfn+ffPNHIp+MqtvjBlpsvCRNQNfVWFtxBN+6OA8p/P4+maTX7LDZPGL0vx6L/3i6eMH+rVnoPG2hbIEfOCrR/wCOT+4FT+mR77OP6PnnAUta1X0DwrmK/2f8wF7fkSJMa5zi/Fs5SIhBeh78fKVzc22VrFzHeMOX9Gjp0YKFY55zDyCL/Cwln1tukg/tPWJ1gw8ZTmipn+t3AUiZIdt2F/YWoE1A32T8xtjga8F4ZfO4yDtOvNShXH/iSMcnLuZJ7EVf7SWtQI/nxNPn1tGw2llw3aAdEPHvGNe4bzDOOB8R3x5+pL2Y54OjFs/ACqlGALWzvyTCNdB+mqC+Ua/4J8hmDtLUWIL/ZE1Huu9mD9Zh7D+4h98unP0fA/zGhE/9LI+0bnO4viUf4KxOVpBsArU8bUnj4B7f753757mdNoWW1nz6xz24nz3R3/8Z7uvvn6x+8Wf/5ndH//hv7B2PZe+UZgS+s+VehT88ZOnu1/4hb+z+4d2Yf3TP/Ejux/70e8osA8seATtjf6qicuKj7vX/PS8Oc/3Ufh0+x5/12RqCuegERAbv/vFop6OzHd8OJnQ+Fzkf/b0oQYtvD7I1iM+OUbfF189199ncMH5rW880YSEY9VEtAGwG33o+frZC7nNhMBAZdK7/+CO7bkgXOqg16vj479gzaKNyRbdKrLN0ycP9Xc8MC/V1oT/KutXX72Qf9VFhJ20mJDi4mVRX6FOy0gWUvwtFL9A6O2IK/7drM+ePtIkXcdhOUIGsjng4pm/svj+979W3/ym9ZV4ykOP1xf2l5I4EC9OON//wu8C0k/u3fe+QjxZfCyKZwv4xkRLTP+vv/hy9+z5Ky2mGAcsTol2fmPEDuvALATt9MwWb9zhZCHMTTr88ROynbhYwBmW+Nc2DRnooF/yuJJxqO3Aw/v+90aM87zeGr3EU3dxWQSYXvoLf1XIQvGbnz/R3/GAch3dWOe2clH9grnSdDGaOSEzR/N3NVqAG6/6b8Ja3+iTOjfYyfC59RUWAYw5/gaIhf4S+UMIvZx4v//lM104cQH/jc8fa5HPuIOib67RHboYC+iByGIRTP/nt0eYM+mjYEpXyMO2PP4B9ADmMcY4cf0GT43ZhZPmE5s740bFXIRO1LJ/bfMkf1WGTvUR23OO4zyAb/CsiV0O+r4u4k2H5mgjlio/+AOf6WZdXyyWwf3T3GXGRxzPz9/tPv/s0e6zJ49sPuamIAv+emG6Hv7Xkl9Yf+RiiXMcfQQ9XFT730yiz+1bCrUffcR8+/LL57svvn6u4x+wOD5+wF+Jpcelt2o4A7LoJ5zfuMDGr3t3/UMN/vqHm5/96sodbcdE84llslbhr3rY8xdDPsa5WFoRxAz4pjFnurgg/IvvP7NzwkvTcdv6y2P5h5/+ocrymIZ/nGNi3cWHAM++fqnY6clQG+Ocx+EdVUVZofuhl4uc//L9r9Q3ufHP3Mz5gHVYexzgZz4eu7b0GxdV6I/8bRk3fYgd6waNA1t/cU4vGXdtGwJhixd5IOgrXATqApvrBOsrtBftR1/dYm5BBDZxzmGdztoLHbGGZXzf5+KzG6xFQAz9kmsfP7f649UX7y8Uw2i/QFPtMhuYv7iuQxc+sjai/b7zg9/UNQlxDD2N9rE0/Za9r7vNblvbMN+/fPF692//4E92X9gc/Mu/9HO7f/67/9DaauRR8AzcBKItt7yw3nLGnwcLHEHTJ1MMPCMGAj/gycIJIp6ciPX2nUPHHHlwRQR6EZkU9shIr0yTUMvXwSRVNk2Qiezos+xEXf7FFP41VaVkytQ78S4iqw8hR3vLk0KDtTNtLVAuplQ+QiFjlEy3JYys3yiv3mOHlvs6Xkj4lh27Hr+ISO4oXR2LL/YrKNOLaCYhfSfL1RikRIdslRJvHzl7UNVWU2TsjpAfKXuZ3MrOVowWUZKpbmJ7aUUfZPI1H6QYdOouIJuacUakXQ/PErJNlfY5zNK5rrT3rJp3E4p20Mvl37AJNU5/VqwL36rNisjkDJHp8rEWTqVtsgGFyOB4iCrbSwh57JFte51DpJPjbfpFRZX/fmwb0+Ta5LO7mfbaer025XLGKPHbhrfk1rA8XinuFFZtMEASID4ySNRU60lpAze23C9/5eVLycVYmpf2bpPn0z1S/qaUdJJwjd5q5PfFfTHVeqTL39JFwnqj6+Swag8yyiiXXRF6097lQaZRVSy/UsHck3iXktVX+yCnViYF1WuNDuq2yMVbutaGllSHg5Tu1LWiQpJQkMsz0g/HVyCP4rp8K/I+Lw1JF+BIBnX4lxLitHOxNcizONA/KBR/J56J+FCrnRd1MnJd6TjpiB05OW+DWnOT67BkRZHXQ0lGKIp0EuV6M74hinO0bRpU2aDDrI7pqNayOsrGSc63hiTLdQtS42WmTMdVHNqU+Iop1QvYkdRJBy+ml6RPeTPbp5+sLnsEZlBOCnrwVmsoZKa1C2sY+m+sicnnhgo3b7gZ5k/fHu/SFhxXu4GgEUg/8F2NToag3OjbB8e04qOZNgJskl17Nq6jg8ZKg2SgOQdRbqoJ5sxo7/anLPzaLDnlsqZQX6gE0OBaNoSJqyRycYRfLd/AsFZKglZgqvoGKgJxwmq42ZA9swMNoGtuLTfKujzliLr6BJUj64M2Aiyna798tmzqkGz4PheqL0muyiimVkAJd4aVMKgopWeBOogxXe7jCBJvRRky00ZRVc3qq27u3JWHxdn8n9c/yuOj/rlRODXXjyHzgeQsl2bBpbs1Gzm3GOX6g9Nnj2Z0dLTfoDlM/t5UDISCPngI13zeaBrh8/P+4GOipUOHteaPXMUoQQyWRSFqFcexZdIk4G/VGTq3TaG/1nw5FVQ11Z8pBvZmFc/pxtG8pS1FVtKstBrSZxtmrZi5ckyqg2GJTVZH1aoNltjlYZ2Z9pGeQJs1HfcNA6HK7/O6BN1aIXKZvHU40oV1s6vOwlCUVoi88tBoTTSFDeIoVbbRInADeaMIZZbgUeje7rGpHT2CQv7WDpson2TnyNzYhqNgwP4Vbo1V9ck39RxjXNWMqW4lI6XzNsz7qE7SwbsC0iE9IWpcYHWCy40pRK1jGsHbrjNLrVVkbOuVCdHaRqlc8glhQWy3wzrlezU9F97uGJvBBdNfqhtcR0N5NHNO5iS9LFPjNWKlQeD+lEs+bciP5Od+feqXHrn71d2CmjDvmamtPeVZc2HCqjlyn87ksof0FOqHrcnazRlDOec0+m3xppqMa7fyfEgRlJT1yitQstQOU8sNc9TztFt/PySvUEHGWlKj96asZXVz65yxskA3Z7/Yy4V11Td0NA2+L7cUaodDR63As1LfP21sF0efh6IzHLpToPwUWvwUbFiBjc2PVpkU2+oqvgzfcyz3If6QXd6w1IUlZvZ+4iMc2OlSnKhZp4Q9j7BLh0+iyxzVyZnKr8fwOIhPO0ZjxxPx7Irr5pRhSZ0munbkmJC/Xv02wI4FtgzNy11xM4Ubu24c6YK9ylqFdv0xeWt1zcHRHwUfRjMM6Qf+OtAFVfSE6zP1NriEcfQbXdEZgvaHQ4RoyIs67xBWOHJNuuy0jMNpLwc2BeUYnVRbzH6fdp/TsMneWvw+zR3AEVReDhw9MNMGHMbEcS2fRP/5JJwsxKWKxXXDzQLhMtoial0Zx2mL5NIyrKo8Dhc7Q/hMO6bYm+UcTSsIDi21ptl7UabJ4J+y9WKh6tnY+4X1sIv96FvQ1nlzpe0T07ackrUng05QLmMczaKRwbsGSA1qoE/dfkyoUc1kpii7kt73ZecSYNpQOE7N1mFLF+L0HBT6zDpRU5ej7dDRHSwzYOMeeI2VuHLjoo1LMi6usR5bRBoZTTndnBoD+UPsG6AtenBFtNqGMQGUFSoYYPWsaRltjq64bs626Jc9eB7re6Q8oVOyB7NP5hNrPSKQ0quw1YrhU195XK+8DgrCvTzkGzVWGBHiqjSDcw+zTwHClD6EeWM8x7G6iep71EfGsWNxCm2xV+zBwXkiy7mveltcJv82t/XUnD+6PafdGy5TXz00iE0en6Jb+s0Km2GxKCrOrtysUB95qlvazBlEEWuhLEOXs7xuxdreL0D88G0pVqgqwok9Cj7s7pHW9ROYbswTWE+fKPLIXO44YtsS+6LeeN0lkmdi2ogK/t3jA9gEBtSUWrB4yth4rolf/t4LTnJeNLTsOlUzrw4uQ4Sve0Eb1xHZN64jfBXQbMWZbbpVF0BOQ9YCO9bY0qrbFTVDeAlroTjYmqzdnG3QlrlOxz4sDJzsd6xXOX2gdf+Vx3UcJ7EkRNQZrxcciWuceRlaKubCq603bK6E9RqvEIYmyZHJc58nkyHsVecxHOrDqdgxgUti5ieBT6ItjurkdW8/JEajvUFThIh8X/yB2wb6hzBbdGGFYBtjp6xZ3s0ZRMbWrVEoI0NX84iMoaKZaofav1TMTHXFONkL68uD6aX+9cVACa5IHAeMJDtoGNMcwyisV6qiwbPUpjJMSl+gfmzCbJbZ0b5m133iMtp8jT3hujNc4wRx3S1PCvtrjiHJh+0AubZezWRubFJT3AwFY6yFInJ0xY0pmMbymqV2dLl6MVQ1aAP0/sXXSpzehbV83MDRra8F9nttcbr4VP0uxniAKC3jGOcKxCTgj2Tn42RkzMxTcZKYY/oGs8dp4+gOHtmAK9/Ac1AejE91XBzC77k6PtW2GMO2MblkEb4yHSI5cjB/Fiiiygb2DYuYoWCCtVBKhS7/TAlzFQ4AMU1R3ZxRZKzdWp5T53vqw4cP2nN4c08/LlyK60+sN8F0I17ia5oD4nLFccwWysZtneboQ3PCmKi/TMWB0TZwncHdSfga22IkwkcM/qfZ7uVeX/n4HNPBmbovS1sstvPoDi4z4OBmX5aOMAN+w7+GXMw/ESS5hd+9MtqZE4oKbSmV2s0vEB6YwToFRDXFdXOKsdKufltyjCioinIeT4/UOglc7QvrWWv0k78COR62Cs2eQ3yQFlytBAEHCMRBgnFaOPXJdhNMOrnPKHwSER7HyYSg3JCjmJwrPboBp4PTtOoqoTzC122xPd5/eJ9STRDrRrw7GRshk1ksvoCxVBZ8Td5uziBmsJagK25M+EjZRjZ17VmGMRlnN/2S1nlC4xZa5+EELqzD6cM7vy2mr2SOea1zea6zTjuOy4DFQRujEmmJPaloYwsVU6ae2t8nnARWO5kEfBLBugY4ZlMfTPcJ9ecxUz6JYXdUJ8uVfxJtcQTctAubDx+GotuTv1VDDMopVADbVrYYuuK2EL5MRteOLWzZCGZK5y/UhsxbZfZhfd70wnruYriD8D3tq1BYYvEz8ytNEkz/Hr7ffrmwRRyvKKofP+h0EoK2XeCO0QRyacPOXxqRffygxKXGSDiiiSDWNM7q2+2wtbwtcIo2HQKfqt89GAkFCzbmEVHKOxYW679MTX1JbC0y8zLFfQJ+bmAc6Gjv64ibN9EQASwIJCwFbF2MVcr9nKFgkS3DFZoli4Rvgq7mHlsObNqkPQvRWDs2RG4jvwRH/8Q6j8FJo8jO6Slr35PaHJySLU2ceBx7lDOYmzeWTje687DNACUawxHxkuE73ePYago52alotmFbe3KykTkispgcNDzlyq58q4046DNKMFz5SBwfRw/xJW7jrU3vkedZH3f8vNOhIsWn1/V3rgu0wrLEuFYdDtHbFTVD+BI7BoCoprhuThP9ZcqdqjqBbvVhYZ2SFXr7UWqJIQorpiljrLxTB0zV2wYn+R3rJa63fzShgZEiYaBcQzOu/KdkfArYKgaSc5gOLpgqLnpH+0gP4PZ6KU1mBTsKF1LBR31ceEC/NkJRZEYYFKMUpxwcB43DY+Z3uudhVrTFXGZRQUQ6GKyzpksU1J2ydI363tqNG0jzQe3mTahpOP86vZcftIXFoCB269r8QEhubDbWUmgo27//8zRg09w+f3Dg0pLAHb2zlRtQxCmm/bcVaqpP11CX+scqzeWh2Dv0K81LnNnQB8XYkwndnEE0WD1RWLMXDXGCHe2/m/Wi34/IHTGq60QZ8jqj9dsKxpXpWaQWS2+NRua4zC1w1AvrGzeSemKTUeQFVSckK9REJEo7I6XFvC0kEdVG5efELiM2Fn0YZ4z+yM72vgzCHEPbh0q3Z68BIpDTK4vwWP70Neh0wIua5Ib3DC56PTUPxCRsbVBPg340g3gAqcObyheh4WQ6KHK8HFVkMpuVUSVyoNz4rSz6C580K+0M4hg3MTiCa8nSumtZCWRnslfH2tZI2XjoiRmgDvWbpNyWtObRFmB+grg3sSyafRiwM/mFg23P2qC0joVnRF4p4K362Ix6Vwvue8R9DJclRDY1u0/peA6iL3QIaVt1/0GYjhmA2+2dVy+AO1D46Cek9Ncyi6I3gBS30BN6O0ClMcgnM2M7C1ypz2W6FZHyx1CuveK0hHz0ZBdS6yURi62Bb3y9UUtg9CVj8H2xuoGKVTwV032ia0D0+VpzoXewFbK24eFsVu6KWyh8cb0aDQmMIZGSIg1vHSSeDXT2QVJ7RMf6CBOYoz0z7QMc99Rdi1rkSuF91Rt5XYZ3b/t/eG8JTvJRcG/UicBmM8QEp2PBjOKTwYKKPSiWImeKPNoWpSpLHJmUdUj/OKGkZCHard6sju1u/5AXM9X1o23EvmHO5P7UXo4jN3Pa5C6H6yjR1MT8GoZx4yow9UxNP1MoVDWOlTbsCzE3a1tiY8ZD0quXVDw2FtjY7eKbQJYUyB6zWNX7JsMjNUWMsclzfRtj7FY2W94szJe9tjugcZ8eXV6UR+VU49fsG27l3PVKP065x8ywDdacvaDqGEuzrC18BhZWC3Q121F1FWtHHfmtjE75cuSiSOu42uSlPZgoXge7Dkwp0Keq7wOuUezV3hoHubDunye6uQfyuRjL7SmZGTeZPS8tyryf5oJjnMtasaAhQ864rGmO1VigYl8WudyW9PzQ0oR2PLxUCOrCc6cf3SxowpNCn72zfNjY4fniCmv0NGssClggqrjF01NlAVr2bRyvxcCO1bZ0BShmK2WruurvpUF6MGHwEr0r/D8U2iZeApMrXCZbS3EVfeqg7SST74KvVu0LzUskwPGMlumwzqjbQldzN6ccqd7C6qFZ1euNUKcMjYOEvryNUaQCpo1t2atrlfAwfHttR//Euhc9firL5on6sXDfzcLEPMMn1O1Pqf3Ij6MJlqgOqK5t/K56V5Lc2+aW5TDQr4TrcZ1KlmGWeTGlpko6sDTvWXKWgf4SKvtA9rgZwdHkynPUP0xP9B6VBINnjGMObx9TUb0lMH967aozVNyrv7eiQHvkVIJcUmmdPlRyBjof2QNFRaBqmxwzrF7j4CYYNyBKfS6uPQxE/JjiGP3B1c89japeozJ90zKk7HgBy0OAr91PGsYBOyQxSVbEr4Jk+ljslGWYVC1l2OicPl8lpcKkhHLI1puijtHZYatkHIXmySv0S3qQ7xQCP1qAuTWdX9qTCbNhjmQedBD5jAWlTaXOuMudnESI3lSFhM0J0nba6/GQkNnCdo5VvUBeUAZlpfyqqMVThKxOEmcbxjnP6dtR8u/owBTfZejmDCLYbK9kTzX1fYE5YLzl4GyK6BFYgrxaV+gkNFdFRyOtPB/PLorM5I+9G+IX6OugIzBD0imawkpbqjksoU9UM2+FshVVS3AyF9aNsU9jthz3gNuWBOV7QciVEk/mwKagSXTrxxw3WF2dmM7Vo3srJBsCPvnsrxuEv/WE5yj3cYzP4zUIK+Lc0r5xy2HQMHo47DDPqTjIV1ldGmVBvRgtnIHG4NkOblr8sueAoZZdl0bKj0bhncJpBJKWiVztqcnRWj8dDmGsW40ibK0oxjNUY9CP1Q6uxbQBeXv0oZrnEAX54GjSHKQ62qW6ISL2h0YVJUvUfwVp+0KDqiopRiHPswuFZKjsGUFSVSO3YQ/wW5pGbfn5sdlQxWIMJTZKXVOYn3fqyiq1wzgvlWMe93YwvRhNnDwjS1CKXZ5BqjrPZjylKKviN8q2joamiMwAku01Qq2zXHsJZ+iBt9aY1WyaMRtICnLQSnaUztue9kNyqnmzBH18yCG/7/vvFuSIc6mKcdRSEBvUBlyixB7HNZpHcyB/sseogVa0fYb0oGvHkC15fosnBXWsdjEyu+VaUMpXP0GJHUfeNorbMIHosNT0M4UZJljdVN863AnlhT+9mBCc4ebNs5QaQbm42dj+imo0MG0MedbKTzJDtPa2iTscnh+pCaIntsnyq2QLsiTlVz80UUy2aZFszqli9q1IrC2+lWQb3qKkLnaeoEyvLGOMQliHIumyamJbHVhcLbJRCCLdS7bpJSsDlnYfSfsufsRJ+WkfZJsCSrLSXgSUx4a070kKpEXhW5XRT840SmGzfujEslQtwXKq8rVkm/68SpfriwP/4cGaz8nLKgq08mAlHdWUTi/vGYy6dGwMerHfipArSltPxs54oGadgNeuX15rnCSPFHulPQ/U8hNVTG2qWcbJNpEO6ExMkeuCpVknJ9tMUC0nk8VGe1g87WXO06yzjGyTFPiu0geJpzpaT0mf7yKfneXFizKfaERpVydmkO9IpIMErRfJi331CXAi5WHLFN1Mc4iRRJEOmbYHKrMDdJESzwQNvCS04kNeUpOKPJnxThFCWtSTZRsj7VIiEGUZsWvnDZNtWqQXew6NJYf0q8zI+kgVrxVkG09LQWgkn3d65en0EkMBcckc8mudXlrfsCCfhWPipZyiDSjkAbog5wEdSonvqkQhhR852cbTeiWRvouun3hJJ965lL90nMlM+VKUjvT2neeKsYBUqSbp0Kk5HVvSN45IpmLPWEW2EdVpxVBAv+dVcYHiFXNZRaoyShpLqsaB5Rl0kZn6Z2KrylzPNNmmRUkGJPhBlQUPMN1+7BvJI6mtU/WirJhS9QAZ+FmLdZBf5VWJQape0mF5sbe89M7gvJIrUlYBtTPIijUsRG5dJseII/m+SXxRTp6X1XkbgZjuAVNWUh48kQ7ylfVux62Bs//xf/i7v/bdH3ryq3fv3s7u4Nfos//zz7+x++Vf/u92/9P//M92P/Hj391994d/cHfr7Gx3//7d3cXFxe78zVv9GizBfGvp87fvdmc3b+6ePnm0Oztjas/krg74R9Pxbvf+/Yfdxfv3u/PzN7v3Hz7sHjy4v3v08L7+k0/a4pbbHH1UiXrAqvpa96Ppe797/vzV7tWrNzti9+TJw92d27fkm8+Q64FmzEXnq1fnu+cvXimXON+5dUu+3TadtJusXBVLOSb73114HImnSlIMiOndO7eVvkk7mj7iMAmv3gHmKo7m16vXb3a3zaf79+6qjyCfYy2A++qXuJq3XcIb64tvzt/KJ0rZE8eH1ldu3zqzvDUxrIEUj5uPg5cvX+++evZy98H66dOnj0zfPeXrtardgOlJrt4yH968vdg9e/5y9+7dOzu+tbtzp+4rlLs227bUwgMxhvuAnR/5Kw4glfi2233x1XPz741kf2bj4O7dO2K5YbLkWrJtLfhbr9evz3fPXrxWv6Evqv+bnjuWvmV9JpzKVdKu/IXI+xk/mIGUDx8/aNxd2HgA8X/d9+/d2d0zYoFRLnGakznM6f3upell7iSWTy2m3jcztPtMuSGq+vadzdM2xj+8pxU/yjfm6PsPbG6xmEYctwDyL96917z8zvQSU9LMz5qj6VdtfxbDAmHjDnHvTOfXNg5e29xy986d3ZPHD7z/WyHzSwWNU6swxwTVAV6Psf7a/Hppurio1pgzXWemizZkTosqt27THy3m1tZlwKdI+Xzy2trua5tPiOejhw92jx55HBkLY/NJWD0GzibYynn8jVFUos3u3L6tuevMzvf8I8V8hCPNuvRDzjdEhH7JOGdu/OyzxzrfaS7Nq5S2VdtE6iHK5BEmxfHrlzYe3lsM7+0eP3qo/DNdVG9xHg8D7Fz5wdcMb2y9Qn9gzmJOo08qbYrNqsQ/FxEfeoi7ia5ndm5l7vvc4vjg/j0r8PNNpcXSt27d9P5ofEuA3ZxXn9Efba68a32f/k/8/JxD2hgjFItR+/jOxg5tyNz83M4HFzYOHtjc9eTxQ8XWI1CO3DTZCiwmnu9bpv9nz17Yue58d2Zt9vjRAx/nVoG5UxWrynNhws0fftQpfHvz9q10IfGR6Xr4wNcMwlI1AVwyGRoHdvD27fvdV1+/sP273T0bb8zLxBG/8A+/mLeYx7W/4GN1j0sDE3YxN5p3Or+dv35r/Z81i/ePW9ZX7tlc2R4HEyKHQUXTR5/EL/o3c8x7O+aT0cd2PqD93A3bsI/4DmC01OqydnphY455mTmS/s8aVmsVO5aAXh3jettAhPqIzSXvTCfrMsYC/nGue8w4sODC08CAGs4b8MKuPlHZmOJiIH6UMe+/tDHHuY62+sY3Hlu73aVi5dvNsxua05VmLrV4wxvnDNoDu4nTv/v3f2Lr1Ve7X/r5n9397u/+I5u3nolnKiJvbXxc2Fj5o//w/b////x//eavWxYLNQglTGbscwJ5uoMpnZQHT6SDYtZZfGH99Onnu1/8xb+9+3//f/6X3fd+7Id3P/zDP2B1bcFpEzeLeQ06qxmLdE7IyPYTyRYnqxrYx0BRgzMp0ckszQLgzl3r1HJ1MI6zkfqFfOKCHn3cVGChHb71hLGLUpNMFjrpgJy8gC6q08KQyW/w4nMh8jiiXKJtwyThJy0fLCpfiJDJQGOQMSl4H/ETMukbNjhLQlkOJj6ffITkG+1157a1n+lzw9YDmQpfSr+zi10WqsSMkwc3DeQcftqepDOTmAOvgAxiScS4IDw/95tNZ+YT/ZOJkol2KKbkxjJiGNR0nprTL3bpnzet3e7e4wI3XbwzoYpnJUKZyUMP4w5f0aOLafON8aAJHL4eNxgjxJ42KYIJYpFDfyGeyIz4shA9YzGQWKdRoNR80EWubLS5xfoL7adFdzY3p91K+A0xiMUiQZFvJtzHOO03YHNp/ALEkdjppGzzpumkDdHLWNfCAybe+DZXfi/oycTzgxantKFfvPgimPlFujbT52MHv9AFOBeYFsX01m30MW/WysgnHnMMgD+4OeexqPKLXbuQscWudXKNgfCL3RRCXvDyAZLbhQ7zx2IY0M0XG2ecx9e3VV7Z2spkx4UdawYWw+RzE4uFfGXUBkAS4uh3tNf5mzfqlyx+uQmiRaW/yzFinopSvLhRwfmHuVI3py2bmDKXEfsxOWVIc5z5wDxJ/0cm65PbFsePpkTLFHysdNlajf5Iamac4aYuPr2xcw5tqAuyOOew17w8T+4YMDFuSjFvsS7i2C/M/GbFUnWqRjuwSbHQNm0Yc9yURIffMMM3e63Q6apSZdv5OYBzD+cBW/NZOWPO50pHazpZjOSWzjWsTxgHXABWa3XzC9ccJFzpkvnL4cKIIXMYQA/dUXNmGhNkKKQm3mv0YLAgh88t1TUCZH00LnbRN6ojw7Qd3Dzz6wJ00Efkm73ObM1Q+TaKIqd8+JrdOodb2+mKy/zkxTrP52g/Lw1LjJK+NmzV4tDYQgcf3viab2drvru68R/ANoB9VPJ5gHV9/UGcX1izBrEL4z/+T7rR8td/4b/a/ct/9U92r16+EA9oWdHAPi6sGVZHA52Gu6FMpm/tJEiQ+DQoFkxEg86E+R7cFB7yLbiaaDciLZRIS2cGHQefdegx0kKrjGzjstFLOhB2yJb+ujnZiCsj+E2mVUqKDKFfxW5HpXsTcnXSiGylXH/wcLwullZfsjPYATnKi3Rv3UR9+vuo4jd5kGS7EtdBvh1pvw2hxH10uaFR0KHzafLN/Yl0MbkehGqxxnGaHpKaak+2+2j1WsQM2cjr6IHQlaX1SrITKnuQ1+BfTjEWQqf0SJdv2HuShPvSJp+GjNfSRSS5RlSrdJKX5Ni+t14vme1TJNlsE1xxSqYyZLVis4RsY29XEPpIuX72sAzUNVtnUWV3yA2NKrKmoTztld6AZKvJVzrTpwEQNiWf2M8hyW6T65EunfNsMaHzoBzMeOo6WNPOm6Tkj/QY6ULMFOorLGabiVQ+sdTFBXkNcntyiphV6ahvJF16Oeww5cFu+6z+fMKfRNKV5KMnbQXlt/ireksp+UfIkpoAZdrz6tTrJwkye4YIW32OD/lQLHj9uLZpHdnG08jiUDrULe0AnrRv6LKLCzF7eg75RZHVqzQBP5JI28ss+b8RJbtdsBQaiCdjwZLG026DcUqyktwqdtWxi5ROe4O0M5AyHl7BP5ekz6kCfqYkoIwx7XUoIw49FDEqJV7oTnYIlvbYkodynE98qZ5lNI4nqbLRZSKWCzTgx/4yDvFU80/YUlG0mRqklj9IyHEdJtqhA/aIzOM6Tk07oNoOyHVBCA/f7CBRtc4LsrpdauocIpcpBer5rs51up/G16ezQc6j9JQd0mck3ch3XegmW3nIsrq2SWnKbG6xQri5qUE+xxd2oagP8Oya8c2bN3pK6fmLl7pwz9E82j/M8m2hWM1BimZfPeVlBboDZ3tx91XYCj3ie9VhTCJsW2aT37lpoz8iXZRxhZF+lNfxrlrDb2DsFxpcsS9zYBKYPVsUFeZUSvzapb1QJbaGNHmyT0l8NHGANmsg6VOfH9O91C5zq8fbVeg3JWnJlVXppcbXUHxytA5D1ea+ap7MlFnSjz1vbG7pm4uG0eQtnbPmaHCU1dhyPqkRApMN2uVp282dNEfY0SaN9WZz0E5pCq7gh3VmHGux1cC0r6XRaEtejSUCZzZdKfYjNkm1XT6ec0TOVrENOZVc6zibt1sHrkH9dI/aQosWPd1QzsQKAVRdrb8FnJsInYoneLbG6vaMWCWacrN1JswQQhzNo3HUOrNapZV70aqcOVSVjMmnbJV+g85h3dl+LLagE99CO2LtWMnv1COjRFji0bnfKa4v2piSZtVKlU5i8wvr7eD+KVZ+46IKmEo2cb8HIdd0+SRQ69SCNaf0gmWoMafhHUG6EJHJ3hIhU0ulZG+fzYvdmETmj3RMKCq0Q5Ezo/XJioxPlNdvp4OWwNywUO7SU717wrCB0T7env4Ym7AHY9AVxEW8/Ia81PIp1EEXM+zx8ZQOALpScgtMymroDnvWW9A3vnL5NaWyjaCxHQ2T9MU4gUxjS79yxF7VmwWvz3fepjDf1azGWOUlZvegK8aUKkbsMKBphOfNwAR7V0OCbHBaC9qKd+5rSPU+4sddTd2c5ZAVThv4tAh7UKv4cS7KoHabUFZuCpzjnR2O7V0znXQMQ+PDoK2UtWT4SoUZxQu2UpOjlteNJ13S+2WJ1nLLeudXsnqyN4PJpun8vFCAcnd64DrY5toinpvMX8ixF73jvaX1CWYyWinUpk9HoXE07akl9cAKVJ7220KS62S9K8cKo6pYBSWESPYedXsR/0SgE2FnHkYqn2LbB0bN8vsKHXeW4KQurCuPcteOEX2DTLBNq581YXblHUwY4m1BcnPm7BhxXLiVolDlANbVHkZbbjpmZ/4NxnQJGrLUKFWbEFPFFZ4tdIYcydpCYKAhuAPvh2x4ZzyWVH9Jh/uC609pbUc0LjQmhlGlK+lbgylTXCeKQrnv1qIxJxRgI7U1kkC3YtoWzWMFfB0MGd6TP196WQ2N8OicK9HVaHI3kr0kvDncz3SwEphSmZMSLpobr316lhpfC29IyA6i7WYOmSasbnPMdQPVyFmjqwBd7cMoNwWp45KnOZajV+4WCocCQL9IsrPkhgjhdbJCX14v5nWkXu4iPfPAXNFUVqhknjtlMNX7ar+QWZtNyo/K9dV1As2jFpIzrj0ReaOVSjEmpEABLAvsqNZBuOMbh76L5MDfrGQaC2whjIscmIH9SnecxIW1lnTWsvGDAPoBEkv7yxrTok3DE3NvWH7QzD+lXEwmMyfuMt9El+3tUIq0Yx986XsD+nGEis58HzziK6AbqY6lBflrsDz9gqLlS29eZ4T49dE2VeWm60y/psdH/3xXIWt2U++2uE73Kas7ReFzhzxuWjSxd1Uk3a8SautqUdUPsjquA73p+x1K42OTby2FbyJe+GUvlWc2DhNxzsnz5ZPtaD9+fCraMfSgRaMCPand+JEXZCgv8a8hjQV+TIU0OlEry3xT62bfQ5msMUIuY67y32SGMvS6vKSnVbeU8vGgWCYbFU9MsDxU+jEx9JhW8YSoN0HMX3k7epuQ9r0J8tnW9uhlE3F03aQ3IOSbHtfL3CTnko/kw2c68U88QWkeo7yA1Efgxynk0ZKhR25ajpHzObXbQu0xSmFbnac4pb0cSnDfy+2v4jVCsp19ejk8j1/pdjn4jf+eP0q5/iFKsrw/EFpPa0+opa9Vp4f4obw89g0yGZE2URWxUVmvjm5bjJLVd9tdlotnn16VXj+GX/3B9ovI6vp508nUmnC9rdz7vXzK+FcTvuVxMbnAUomn3isOUa9F7TGhOAyQYsrcbLog27hfGoapPPEuImRJHntvu4hjrMHo+41YFhDfeezLF5kut9njaVlOKZZVH6riuY6q+JgCSGMZ+Wo8fDM9iTxd1+0SNpXahX+2N03um+ujq2KD2p3j0BfpORT2pLR1FcUOZdJpab1STLv1lxK+oTetE6SMdQw2WDlxTDzoZX7qlzNe5oQM97HyJ71yX9y/FIucemVCPk/klI8npa2+vU2Twyzx9rQM1QkdJZTktkn6rNx1ebxyX+zdWy8nBqtxin907IloG5eLX6wwQehs+B9tGJSVD1JDF3m+vo3+7rrcRstxmeLzcvcfLta9vscnrhWrPZOTFxWhkG0x3KtheJwdkQ5Kp67mr4Lza4oEoo0+Rx4/frr7K3/lb+5++5/+3u57P/aXdt/97g/ql475BU8PmAeNaPJXJxf8cjZ/T/D4of46Q4iASie0MGRWTX8NdeG/9ow+fmmOvx/hrxf4Jb6KsULbz5buQVNYiNMZ/JdLv/rqxe7Fy9f6xc1vfP5Ev8SHaHWoFT41LDVZdD5+wp+/V6GQvzvhV6WZqO7d918j93Au09cGPyjw6tVrxRSR/NIhzcRfkdy7Z+2n8BXo6mGhbzDwAAMbHR7Hc/Pppv46hr+y4Nee9Su+xsNU4+jTGWXTgJP+wV970U/J0IWV6eKvePjVzeiWQ6BfEwufROgH7/WLrn2QLC2Uz/T3V198+bX65jc+e6K/elA/qSYpaEJ5H6iWgQmVX9z88otn+rVUfq2RMYce+qf+Lk11omKms1i990kcpMr3v/haf5eArm9+46l+mRWX6JdKLPUtA7W56OVvy7788rn6JPMNv/5PPr4xxwjSWQ5+qZJfr81B23ywfMY34wF3NacZHlg8+esaTlDt+DuW+MpY4JdS/S9B+HHI8/O30vX554/VN0GciHyuzuNaHmPq0jf0t1fWH5GJb/xyKeNPfWQEc7yTVSafXzlHB79S/IK/xzG9/I0YJF9mttkgzDj0Ie3tu3e7L21ueWlzGfPW508f6ZeRGbv0GQe62Y941SmiAplREHP0a/UXoL+Nsf7IrwY/MN03rX+FXVMgNv7XcSDpsrpe23XyK6qMA3x8auc5/u6RODJ3ql+K7f/P3p9229Jsd33gOt3epz9PcxtJVxISAlzYAoHcYUvCGN5S/jjAkN+4alAMFx5+UeXvUqMKY2Mjetl0oww11FzpqkMI3fs8p+/Pqfn7z5iZkZmRfa5m77P/a8/MyGhmFzMiI5u1dug3D0hhnuZfURGD6A2nj6YX44y5S/+iaRb7vsruEcYg/zmBGGF+Jjax58svH+nfDHlr286SWYLL4zwOf85z3/+B+dFk48OHD+/qnKMb2tW5Z7zfimqZ3wSTwxzPWPvq6ydm3xv1b/wnEca20lZnrXn0lZiYwpxXHz9+Zocfd1/a+oR/KUkBdnE+cIxLZE7S/Jg9BRP07q75xvTmF6Wx7e2bD2YLv67u/8ngzMaB//s+4PWXws1yHppPrA/590+PnzzTfzG5Z3MXY1y/sE6DMHEtiH8j4v2rr55oLcYvkH/28L7bqXiJc50h9pPgVgG2nNf4N4HIY13LuoH8z8wu5ua632xPf8jQHJR3MnvAvOXnNNYM3//+Yz/n2PqSeRk/6qaXxariyuwaW9dy7vL/KtEGse3jiLmFf7HKWowY0a+dm13sWatw4Ya4eX7sIlpjG/9i1X37TjHDue7Ro3v611R1Hxi1Y7zCuC6oC3/+fR/nOdbot2x9Qj7/RvbMxoX8J+PcDxzG3FCfkxJ6RXoBfYJd2Me8yfzJGoJ/lxb/2lj9BtSEDeR5Y33pqOvw6+P4EJ6s9+hDYv9b3/i8vq6r+owxo53G6c0bNzVGOfeyZn75kuuLDzp//R//6rs2D7/e/amf/ondr/7KL1varnMm4O1l+1VwFrAEJc68x/+LNiJw7ty+rX8NQ9AyuDhpcAKJOxlxF0x3whiwHGtSqu+EzKU4SZgIyVC/GpH2Cc9IMpEdFHmlMiPp1Sb4+YULfNHdkh53xiPkMUiqutrPp7AtdIdn+ND+BMkzkv6qu9yHDV+kvJCHffo3Aclu+vOm2phPxqjyXU1cfNXHLkv2ySg5WHI9aXIt1Gv9SLcpyjJKfHNCZ/SPWKluL8nE5MtMpz5Cfz/heBsWDXnf5UQd+S3JiOFszWRj1HEa6j/06qGGLyI2TZr6zORYHfaR72OOusZXlLWPsopyHbqEL+EpH+akp+YeM25nLn8ZhUyzUH43MS7X8lwP8rHf9LbyXM8xog9L+R5/6SPDUudZGfapHrI6hA4zCXn2kT3Gw2W5PPeh29fsmzxm6nTJfw2CH3yTOS6PY88P/sW2RrXMcVIb01vyEgG2VVllz0RCxz6ycviGLPur5HmsIC90SnLV1tJ9VPncyf4aPNC/mp/5IJRyk+l10Mv7R+1GiH+dVR+7rFpv5y8Zgu05psyEUIenXc3YmEfICPkejxLhG5W5zapvx9PI6hfJy8OP8qXpDmGay4l6Kd0gy59IbpO6xswwu+Q7z2BqJs91QB+vP7Xf2rKckp/Q3Y7ly/jAHx2wUeXz7elQkmNsmEnE+6NdKLAQdjOtzIJD+lJXhH7DVM2P7TJksVfcmQBFvJ/kFJ9G7Nw+aMYcVSBvZ/xsozyTXc2XyExyPWZC5npy+diMTRJVyXJCD9NJPkmyLX8aOV8o9xMy3S5kJjlJj8o+a+vzS0t2tR8mq1bxQzZyGrZZnfBvyPQ27MsUsdIti3FkfIiXJCsJcxkVJVssXSTjM4fgKXtMltKmi23tOGwPf5mOpItk5W1qyaGey3L+2qa0ZNieuTl8ws1J1tOkueFb4lemKId/Ivvwh0A+8iO2BdFOfPMx2N+XUcdj0dtHLOC3kINQykRWr/YL8ozMYK2ZzVZuNnNu44GIXy/6noegd+/e9pua8J6I3qvjFZgufS9wx+FW3REJ6jGVehRVNZRxCJT1WQc/Ue2H9xxsKH9mf8j8LWB8glWo4DcM2aS791N1o17QIEJiDSYLJor9gPu0XZBXym9ikkFNBOPVnTTUPpV1ZOzLhzkymQ3xdhDduKEaiMh7UOw/+imlIX4twpcrmW6hUzli16DMj9zZskarpwqKhQgE33tJvl0Ca0njGQxUfblAQRYguuKzkmEfkJGSEmbEsZKppOqztNsGcK04V3YOi5iuwBxV3VYSOlyG4JEQ9uwNGf+9y2rB14Ak/LiJdB5PYxCsV6/JYT2/qeiT1MpfoZBcmdrnbHpZ1m7NMF+Bbgsbi6bIfE79kF1GYV+NOkOpboUmRooD7WqwJa9ib3u5r+FD1fDkGHqq+vWBsw3WH3f+puMQ5y67odqgWe6ygkvQMkRL7WVPm9cA76p6qlMdN5FnofvN67wV48fHwpEvrBciGzB7u47ZG3KFL5zy83GgDuqToosXKxzVggozVPW7e03o9JHF5rbIpdXpYZUpHa7xKaOvpzb1WI8QsvUGpNGpzWH7iuCLBe+U7ijfAu5hzUvR/2NituqUqfIuAeg7fzJybWChM92xJzMuPsEBqpBV4Do+QRfsFeHZ2sVzPTxc3/sv578nZGpMsoBKEyqWqjRsSekuu4kCQKtaxPsMDg0028zgon7yeVMtUjPUadg8ESF1ovQZ2J7jVjipC+ulblrS2VfYE7K++KBvJxwh+PN4iMmgFCORXyrrhS+1++/CzmK2Bywyak+Y0venNTnuw2vb3q/fL7bW9OCWX7yQu8Le4HM1KHf59ED4JELmqEYOC69KrUM/ib7YB0YcV6+jp3v4ZPqiV5GJGlJtpjFa2uKzwgVIl9UMPTYE7JosuzmOYcFdC5ehI8UyOuujAVWGtSyVj7XYDy7mE+srXAhcr6Jrq2G5ADGu8vGlydCT2+GINlY4BR0Cx5nQVmNrFxo/TsCn1DOfNI4elhd0XFzhcuMqLA+Gy+LqJXbkbx2sx5AGedkMTRcZVW5EbrOkmzMPy9uWdWlhgP1yyVPR1bAXUW20+uSKm2OzC+sxRsuHE045vGOauFoWz8Kx3JXLbevAcdAGaLLZiGkL4+ruR+40DI3JOeM1vjt3ecEPgPhd2by/jm91W4PL3g/HN/ACePjQKh7NJdMFz1PxAvRxG0dX+QL67NJim77o4xLfG94ULZZlCeROlD2j6hR02Y0xL5crd6zpCLp6zGC4UnYbs97ks6p1bT+Y0dowr/ZanNQT6zk3s455SXGF04e/BGi0l0CB734iMGndVbskbj8qrMT0CeywU92xQWcdxuIpUtp1Ln1fLDawv+E8lpfewxcI0/vitHttA+2ObuDpeXhvGp12MBmmK3jypiSgZ1PXGZp3G9eHH/1ffs1ZgnX1aDGfioXNAv2Sm7nFOv2Nh5G36Wnv2e3CacKKN2zIamRP47UFtrqwPpzGlwgneV10EWGOrMZVcqrfDTO6IJE5d5Ju4lQiabqzp9a8IN1XBspfAAM2VfFQ9l6owJio7JFs2stTpF4cu+Omyz+2plOxXz17uG8itMzkIv0mxeXBdJ+fTu9MX/c0deZorhVRP+31FtoyLs02U7jMlTIN4lpiPSVvPyolwLxfwHBpoayRMdRyO2x1Yb3Byv4wBl80HOKS6VQuyxbDQqd6gHykMFrqQ9oNt+2WLpW1GVb6uN1c9pR4HqkvN8GI7nqj4gTs216FE+y0ixxHB4D/AuwJzCt7x/RAWBQypxBnc3Q4qr79wjU3EoyXPyBPBNMD4RRCPDD3hiC1my26OZOxsFmgrIujzHqlwInoShmQS9HGajXZlW6xDQt88vS5ba1Ou1rjuFm47ff+HSf1KviIzxxXk+0V2uiNif0HCxLmSok2w+2yGsMVTwRTBm8Jqd2FsHEiJriCU8b1+tf9LjSW9vxBcHTlTto7FVijXpZ4XIv1PXYB+vzUVTT9LtMp4TLg1EKG66EPH+ZrRYtmqzWWpbYLWXT16GHUzh6oOher2Wyoy1zMuiZu6LhfhU/zTDpi8z7uMJwyrk4wBeCUoFPCgD7j6kaN4Vqnh+mTVF/NjwtOkCeJGWZ8+PDhwvX0hcKKkNomGi9WTL8nHg92br0k4/0i4uiun6ZAPJC8miP3iYs9Dq9fTz9+moJkjjXNuhwt9MXCZoEVklc2Tmi0zw9mfiljrR4ZYNVl19StxgzBjaoz2s3ESV5Yqzv3Z/MVLjKYQEfOtIc9EQ9LC3Wn1ZqOebWXYOoAnD5Qh2pesxPkUW+YbTHfLOCxhdgaNbdt+U7AgQROFnNwB7QxXYGjq5rhsN+3Pj1ceusv0LgI0OKIZ4YLjh5/K3t6X8zvtcOhHRscT53GqNas2s2pMZHpQuTclY6MKWL3qJpfXk8UMKPq0dDQbz/KXqB3vz7tqfWTth7jg0ZRVzqmz8bVjRrztKxrz2t3bEyZvi73mn7fxl1q510wTO+Lq147HVz6vji6gQsUSE0+mXFygoZeCN9XSvpl4NzVUdfGMatT+Vi1majYKdFlPiiOwsEKw2g0LfKZwXyFLoPNFvLsYCs+Pdj8wnq+vqmF7Upt92z/J4WLdSlmQOG1Sm9tdMZvGestjCphHzy3wdQxzKvRFxaf+ER1UuYfVZnpwj/xkDkpB2yjyrEMyuWealRtpNepmndJcVHcLT2TsktXQjRv2ptympk12vl99dagyHNEEMVzdZlcfybzqVWH6s0QJ8yROZf3RBz1iXU+ABr2ZQelQfKpfcc68MlYjaGzjU0NTtJJYdAelKtY7mmGOCD4vtSxx/YiLx7d9Re/769whWPh8o2egkVXU8QVZuJihUxL2xXLCDg1udlRntES1UC38fGwsR5NdjMMjWpV9fq72xM5TK7XxtJ2a3HCr4K7S4Ycc9wl+BU2BZ0ZNBvR6LgR0VW/m7MGOafqIvQQM8cKGXObDn7H8xC2CjMEHUynPhxdgUuNed6dXvuke+0qpBbghJ12dNWuAuqi4SL32Fa69/OZIGGPDnTWEwVQbaYuQ9W77DZkPhvDzKJ0U5ETcXIX1tzLOIYjLgq2u0w7Hhr/1mXba8/DYJK++zFK1512Qc2/mTj0Dw3NlXbpx/EiA7f0yqX38AXC9L64Gheng0Ooejh3FCStFL5e98NZvz0usu6fODbquj427fxiPTJX6zHEYAbznqqePc6nXaN5zNEwj7x0uGYfyq2UWyhqZy2TuRwn+sR6yA0X99ISq8KyjyN2XFwrh8FTVv8urXlir0ZuyxxufRy9X/2GUPTvfsBTatsd8IK6vtE1T+ac2oezxoAwo4PKHEPSZ55OR7QgKRuRcYXpfrjy2AEw0cmH6Ysj9vjRg+0q2iv0uSLP39Bd1VoFnjPXC6vV2NCOU8KwWQOlFA01jvJGnb4G7fxOw370Vk3/sqwqL1bqoKpeoZsziKg6t8mCdmBm9VU4iQvrGzdu7G7dvJGOzAGH9EAH216QNYBdRm5fOliAtRru0cJRxOUnPjhuP48DPwUNA2PYuUH78+8RHCaR8+w6gpaTgW76l9lrg29DI8VKOq1X6xBIqqbE4RQ+TddM1+o09d8YF8TIT6IvjoqrcXFs4NcP1Zpkmpe37IsOry2ZD2JPgtay7WlPdlAfVJZV6Nbv5vSiXTUt7PwhSlqbe9YkdOvOaZ1hcjNXcImUYpsljEZwYk+sxy2sFvf7u3rZD9D3oum8J8gNJ+yLk+iqUOKE/bQvNL4qsCXy6WWNXzeeiOersoczwUS0Q/J4mlwsnKafNtbqggTDxY/ZCRZc9cU0HEKBoxrpszUqcNE0pMtR1ZyNI2nbELtAB5pMbBbVhqp32U1kDsaqzmTV1WOAwQzeFZa0ORJO9FXwAmJFl6/qNkSwjf0+HsRsqfpSXn7n0ihj4PepDgmEb+eNLTiFRn283Gt5aaqdZfW1nYXEdjHWth+Ax8gw8y3i6CT+7ZZ3eBdTDVzSB5P6bpoCbTZL1OnFpsym40hiM2wR3QMwAxs/iq9HB4eemxdiipJZHSU37dCSAgf0nIk6fnwGCKSUPAqW+n2e0tc2NlLctg6ZOfxQYON+q9nhLTvq4b+V2V32GxtURI/27exVRpbtgGXFdo6pJd3iUbHK+ph5Ptv8P6g02VVM5qNqtqx9V3I3B1y7ZnmZiVUNS/DbQbr+CmqhJ3sy1rafgpO5sK4MrRLh9Zb3FVE62isaC5zAGrmmu4KlAI0nylKCwOIVnnR4GCS5W8qDl35kS58EJTbsQONX61wlatgAVnmhCEwLJz8pNeq1+akwath+nGkN6ga1kcshKNt10jE2BvXZugSulm8d/cy3EOsxmMXLljAT5EKosgekNELtml5+9Jwm5igFD1FEPzJymRnQB/LkAKYpkM8f0UQ729T6LINYFprnelPu/ZgyDgiXXdZxM8zkPbl6W2+dhCJSU6+lOpWNylyCxQ27WMBKNiUbKlLJEpRaepw777p8uYwRmEHwXmfHVthOiWpcT+Y3XfA8FelL79NAnt4C4lYZvAFG1KPYyS1RmI60GYPHe8aG9Y/t1s77UyEJyYe1K7d06gyY2I+cz9M5XZAzPDkV7tNuI+XYJqzzc57TJFCN9sbgml2JXbtOwosS97RNwB7rT77KBrXlcDSWU0Ti42ujSoFV6EptaSbVtNFxB5ZN8UANR6vw46KHMoMSFuGgF9alLguTWpctWeVUI+3I3qbrB2CyWjHr8tt5KyGWJZ6WNyXAl/mh5MGp38CZDiQw8DGjsjHt01TvByvhnNJkVmRpCrTNNZBVyM4QNXpqccetxwaVlIuaGFeiiV4b94iJE+3Wal3nTJOwNe+uRft2Kv22VsaM9opNQ7uJGd6ZZ2egr61yW0VrrS0CGcvV3wBJOLteA5tKzvdDuYVybTOf3wBgtpbhnPbhlto9G2BYAT/XONaaWkaTqxanlsUZdVMzAzANCuzHsAouKgk0WS6uJHSOIswmuRHHAjrP0Xsi5rC0utXpYQuXwKNtVpJROg0VslbC131bdm+RVaV4Kp0jj7YTDe+vmmaXrLBO9rfqoFC1r6XPLcPotu3j1oZzbvC3poqZqSw6yLm1GU3tsLzNNEU+fHifUv1oa7Mltr+wnqtpqk+IaqpNvmbnU28434OYWuy58Nyc+NiCnjtHHAP21ylLeWvI//cwFw3N/BqWJq+SpcOU7pJtOnm9BE+jyp1ClOc69cubSzeumy8lw3mGbM8Lf6R0ojieQtS/YTz4Ti68LNMFWIDwNd1r+q6ulbPN2gzLMZ1FpbKabCPeQMcJJEdlpL5QOj7tOukTPgp+boyR2cgOD7vplLv8iscaou+SnIDl+ierp0rZ8RwKm6o4sE8FO4N4HfzpFO3WUmKWBBlIVpTqKRnp9InjKZRikrQ6TfmWTFCubTrtitRfzzatPI9fl50EpZ3KTRX3u5p63mTytsE7YtiRbs4lvoPxv5Dwo6WyYwcpz3PZNdV151LYWfch5INOtqXx4ZS39bxINMuGielKvK15wA7lZ5dp5eH7iur2k0n8iBFsQBrk2+g32Z/SvcSnlQeTSNcxWPNXHe1TPR8aTql8GkW7dr7bxMc5xtZ9F/25lrw/SKc4SDJiDJCpOYC68nfddgpV9ZMPnerykAdURwmv2Ki3gkIHh58IvMz3tU0hOo77yTaiOpnKsMEoTZUuK23kw0Q5r0nEp5DvvKzv0hgQSWpLryVUkFnJi72kkU5xicx8LIi87RzyOSTxEj/Ll1GcT/2C13XxMhJ5+yWUjyks2320c4Gu4l2G9Enyekm+mEaV/mZfG+SzqeuHbKiZj6qWGpXt9nl9IfZqZ9vwc1U3J8rq8kGKT+LRQfKnVbH9ME/biOq8chv5shoDqZwOEyj3OSy3cR7BJqUr35g80pIQslTNy/koTbnXIZ+DSHMoeIUKPkv59pjIVCoiVzvSQYQ1e37O+8Z/81f/8i/+yA8//CvnZ7cUXH3ITf7i8y93f+7P/aXd3/m7/3T3k3/kO7tvffOz3c2bN3a375zv3r17t3v39n31ysObN293by3v5o3ruwf371q9m7Vz56Dlcw5hw/7N27e79+8/mOz3u9ev3+zef/iwu3vn9u7evdtmk5nbarsc9Z0uZD19+nz34uXr3dn5rd2jB/d2t85uqpYH2VZwK5+/eL179vyFfHrX/HwLP1p/nd3yfnN/hEcG0CrOD8XH+L+1/nv56rV86jC7reLdu+e78/Oz9bZJWeNif+/x47OXkkeM3Ll7Wxf2NywtGxUsIzaNImlsu9ev3uxeWYzoBGJgf/36jd39+7dN/g3ZOYTQZ7ye84aYAJ8/f7l7/PjZ7v3HDxYr93f3zE6faJzKmGc3tZlMic3HT55rXODDM41t8+ctS99i2LsNaxDjG9W//vqZxedL+e/Ro/uSRyxqPkmm9VnYQKZSRztjAL+XNt6ePXthsflR4+7M7HPbbui/FEjQCtPyrkDGi5evdu/e+11UvkNOMWPgzu3z1G/LhXHy+8D7bgnI+WAy2T9/8Wr31ubO27fPdg9tbmF+rSSlRG/Y9EDNbEO7txYjL20s8AoW/fjBxvp18x9jnDgRqOu7xaC9SVBMfrSgISaxDXn3792xcXfH9CmstAYxpFGtMTYyDoiZ2xYr+PGG+ZF+I5Zmum8QzAcvLVawDcZ+PvWL4HOTzZxWaR0JqzeqQ1aXpMac7em7J2Yb59b79+4aMZ+kGzOMu0rYdNCWrwBJgMl5ZTJeW3/BC/uI/zOLDeZo5mqqUjhqwwS8N2acC5DBuYA5GkU+/+y+9d25pRcYNAC+ckEcYKPmShtr+PEB8Wh+8EVpK0ZaKszRiBBnbD+xNQNrFOYqzZMmh/+scmZzCqNgrZWsUBhn8H1q8+TTp6wZPuw+e/Rgd8fWRJatfk6drDZrAAf4vX79VvH4zsY1MXJmayHikbkE+5A7F9hAvLdBluYTswt52Mm6887t2zbG72rtQCvaewPfLQEsNCaEj7uvHz/XGNd61uYT7CRWGOchzz07T6j0tQ+y3r1/J7vxKbJY3T24f8/mZl8zrDKoBfnXWLLm+/rxM40DzjnMzcxZ181O2Zbqt6E+qvzjGNTOGFH/hdnFGKc95zb2nMPPzs700KXQ7RWIN/Qu1am8k7kJf75+805zy/t30HuLkWu7e3Y9wvoZRh+TgX12NtGtpRzb6LrA1nrvzI+Mcdlm/mOsMy6oM03GGNwHfn3l8+Z7Wzdg3y2TxTymcdDyUSV7rhJWn/kLOch9ZjZyTUJffPn5w925xYwLc8Y6B1k/84kL8ugP+vqVzfH4ivH7K7/6vd3v/f4f7v7SX/izu3/8j/9ni43nXnEE7+zcRPvv/ub3/+Z/9z/8T3/DslioQUhiYcU+J5CnO6j/x1UZWOcW1uk2MY9f/ws//yd+4cGD859jUeyDdhznNoF961s/vvv13/w9u3i9q0WLfzfwmoIWY2PByEWuFm3mXDpak4eZxQQyi4y/E7yRlY6tjA56/6EOLsvSxIdNdHZVdwNiMmdiQN5rC2pk6yRpgwb3acBLX+Kq234WiY/v39rEwCAiIm7eSDcnzN8u0wg/i0Z8W/Gv/RgU7fEhCzZshTllltAkccP6sch3iOAdlB3LjxYbLLbxoyZZ+iyQ/Nlov5Bko8ljEkIWduFM2WZydFFmkA9Sm0ZbUSo3PmN6KQZSPT5vov+Mx7mdjFngB99S+yUUOjL+kKVxZxMa4w4b/fKF8VduP4mSXcSPvhdjfywUiRdOwIwD9rLa6iuEos0YpZiEwjcVWTn0zvzISdKOdjc54TNhW5rYMdNdltVfTEkOC336mpuEcfFJPmMOf8bJvchjImlujGNkat5Ezgdb6LAQ+Ki4vKXYjMWE6yHZ0nE6Ve2M4kakyzOSD30cyKMa+kmfmSR7EukYO7HN5LyzEz9jEN4sun3cNduspmQrNuZzdPxrSCvFOKu70Rwted5n3BSxbC2mApz7yJOfITsQpbaDhAz6wdJ5e8ZbLBZvmh91U1A/NECcYJ7HbEffAYp4DL0UH4pJeDk/xhm+rGwwavNZRLZoi/jXHG2+pKdYkLLA79Tvo6T7MDF3me72kR9t/iL/1hkxYotf+S/ZxhQX7STDdYRyH4wR7fFv3PjHj9dtca+PDTjNX9RbSeq7pCPnHGIScBPSF9ros0HcJ/KY9DXDq9cxZ3Fjwm8T6AaFUeXD2WS2aF/3AzboJiTHFjNvbf2ALqxPeHADYpxU+xa17eijj1xMpNjnmItdfBoXS34ekMRGu7lU6YS9ZhPHnMc5/zAha+2Vxl277SRKvmsT/PCR1gxmG7GJnMY6jHhptauJWCOeJo4LYsUavLFxx7UCqM7h9tHaocWvTZqnkF0oq+X4njzmFeKTPNfXBFhMEiuIhle0y3nNIbU1PsQla3Vk+hj3tRBxojGezyclavEdJLOFmwZxzmEOZZ7Gh6wvQdjbsU/yZuhS5Tk/bGTuBDxowL5Gm+gjI66VLEt5se7gvMy6/42NpT/4d1/tHj95sfsjP/bN3b/5/e/pgnkKiANs+urrl3//H/yT3/glyzIpIhD7WajP2kcATsKpuojFaZYXTx3i9QRmA7YBr2M5CjAOlpJtMtJdZRMNb5cLJK1Zj0+qM4sKHyuo9jWi1O2vP5QsJNuIQ5YZIv0ukBIpX05QehrZJlHd1tIkmW2AuZFJoYZNDMiU3BmUoEPbOFUJLwxwaHn1h6z1H/EUXxfRhqtC36X+a5Dne2PnBXXr1WQb/mggYlt70stUTr1NP0la8Bb/OOTYy6u8ASoiFTqHdJyjkpHqeGIi2WaAiEu/s6zAFMLXtHd5yF9I8bF0vEZVjYDoPMlnn2QNfrz6KMFH8ryNcmWiC405NUq90XKS6pbUBhG2Z04Hnp8qaD+fKnsaeSmZhhFgH3XyNqI1H2uvFVMICsBXPk4yyVpADVgG4th/VMKSZqPEI4O8VL6cbBNC2FUFjmvWeR6rqVxE2uXPIj7GzJIiQJ5gMeKs0wXT4k/ik5G/8mp+Iz6UwT7V1t7rtamDUqUO2SbxrjnblsmFP+ngdariisibT/IpH4411pJs+/M6nudbr1ekkY//KSVyeMcp33hU6erjdZcQG2fpfOjHCipQ4QoyvopH9nZInLM3IgZVR1kuv/KRyvrJ+Q2Qffwc4Me2EX+BQ+08ZlVuR+s/zltMq2P3Z1O3VK2HiihVNEqhqMPqfCNyWVlGD9mm2o9TlbQmDknyj8qTT6vjeWSbBvGBm4g89pipQ0uonh1nSLUK1P8JeapZHXraN5FZHxaphVIVp+bHYfYkk/z0Zx87kB7UkfycPLuXMujQNi5NiRaiJH2Mf9gf6RjHqsuxXUj4DRBuzHGDzC/AvYOUmIiOMosxxsm1d0Q6KE1NhVfBb5Cd0LIrP3z06PPdT//0f7r7B//oX+1+/Md/ePftb36upw83b93YfeSOhO7WWBtrxN1nLsB5gswrJtwlkW8nYtS9VsHviHzUHZt3dsFPG+4882p2LcpSJbmjAkCrEjI/+lNB7ihyh4+nkNyd8sDZFkjnDj53eDjQnTbudpss7uZz55TXRt2+svw+M+kX+itAa+4sEeTceRLS7uwsvW67IZDFXSvuYmEPd2a5+xVvOCxD7gM/XUQOd/d4alZdSRiQq1fXWNVllfENA76uOQNq5JMGIYGN3BHGp7waqteCTNDW4cJ0RWzyyrvuPptN9BlydCdzsU+bYLyl1O7VK/+6BwsRXmnEb/7UunJlhUW+BMmP9F/4UXKMYhxo7EFtzBKKIPa2MRn0GzGa84inByVRS8FrcHoSb7K4y8tTEWIPWXFH2IEiKwSn5tikJ5ImS9lmK/5jHqfvhK3sM97IQ0Z9AvWnkYy7sqDM4YvAHXR/Qsg5iCcwem1TcUIxI2U7oC1zdDwhjLhkTPD0QBcBA5hkrSp5TWzSODAbOc/5G1O1bZMwIPTWret63ZxXCzWD+p/iMGQNMpgJnb8VI37TPs4HzJW3bt6ihlfcCHDDS/hRT5EtLolHzuP4Tx6c6scxmDBYMWfRZ7LN/MhcrBixmGQuqzEkd9gPKjU5yHv9un7L7fZt/JjWQ5Vd7If5jYHWZoXmZZ7mfvjo6yFsUuwzR8d8sgChHV/5IS7iON4iYv7i6RcLdNaf52dn8qmgnbVIN0wmoeAOnxs9TaxwTmB9cn6e1nx8NB5AgcEMhE18eHKNLFgyd9265V8dWCsjB/IAY++V9Z/OOWmuRFbcWBiSyqvbPIWeAq5lsQ279MTaeOtprn3Yc74jb6qJnDc5nzTQUhbbfB1nH0vjX2zS+YDzeKq3BXiiy9NcyWCMG6HKjeu2ZrhJjHSlLZUPXz3clG12bDKZY5AV81gDEwQNVVFsGiFHc7T8fm13546t+azf0CHac4yP/dxrPrAxqNi1P+YhvmJHv9B3v/brv737vd//we6//IU/vfsX//KXdq9evkhcQL9GvKlCv373N3/wN/+7/+Fvb/Iq+JD9gPKoE+mg6N3mhbWdwOrFm6ElOj988PCz3R//4z+7+0f/5F/vfuSHv7n78otHCnANfKtJXZzIxIrz6AyO68Wv81kNE0RnV5NDpO1PE7smve0gKfA3psihUxlA2BkLKcnDxkVwOzqwbE0OJgsgL+bx69eYiHrajQI9u23DNhVlpsineYzMRt6WvmLng9Unu3CdD8L8hLxGaoDI1EkLwS2zmfQUm5EfAlv15gB50R65XOhiL7Ei2yxdPUEbwRw1vP/84sV96X6VTwkcDtYYZnDeDn9zxY+Z1OMGnezy5HokcRGb7N13BsSYXdX4W4GwC16kGHfkZeZqDPg42NY4ybY/Hw8uV4vTdJLaEnESRmDayRzZphihVg+oOwNir/iIsY5tFiu2qNHFhWotQ58q8ESWvrdr+3yOVnmvP2caF7Bm8YoiyMODsb5F/3k/OX/Zpjna5xPOrYKJWT8KMCfNldgDO9vFmOM3KWRfC67ZMvgYkxDJjdiMGNkXdDPe5i/50Xzoi1/H7D4bcQA+5aKaejVr6y0T6a9O63Cb/jN7iA+dcwxcuMfXE8R9djwOG6c+S3MW8Jh3W4iZ7QCviJVsHNgBc5ff8LQ6KnZdtvAngF/jXGeymFcE2/XJ8drTUI0DpMmnlja2+LOeR+ZwHEbuR/WfydM5IJ8r3bgBjOjUKnI/uixQn8f93BMunYyoX1CBLPk0jQNkYzJNFCuzYrOvbs0T/po3ObaMaIEv9eZZOu5lNQnROGQlw21HCrnVtdYYZuiBmIhPl+s+vXGDG9bOSFts1ZHX55jYdf2koW5QMRdCv/4bv7P7/g8e7/7LP/8zu3/9r/5RfWFd6VZWch8X1mOPDdEktIl0m5hlr//F/+JP/ML9e+c/F3cYpuDs1tnu/oNv7L7323+gHyTTDzExqeE8g2ttzjV+CmjLUGAZe5WFaQXyzptI1oRtFVg5TJbL2+7jslw2G+WRlix8xwFQhZqi0Sh1m4oiSR0JSxmWIE+HUTdRxbKHAG3b+RAbpcUM7g6ZCFRnCdkmETvttdPWKO0gzJQ8z9jiI26SnWTlMGG8UhnmRr1VH2PXTgPZBSU1qjoDH6/cQ2Jek3I5aZGQH90opjuykjKrSD4kbYiFBmjKso/qriF4iFPGzzaSkeTJRnKyegs/AU9LWCLPF9xEQ6qTU1V/DqWm7Oxklc5XDjOMj5DqTaWiqES2VYKkH4cP2Vh+qtck8mkz72MtvX3akwK6Qaij5R/n1SV9pK/nIEixYhkyUwUlUvP5xM72EZvux/BplK0j23paeycBGZiWFFH5yg9/CGv4MIE1VNTLP6lRmcSkn2yrOavJC1lpMRpZK6kjWt9LtzKQ+srBubVVt0imbdDY52PiaR9JiOAwWbnoqv6Kj/hILyURhkWWSBlSZA6lpj0kWeo/t6vqs0BWN6gjYhJhk9tlf4IW+BxIbjrvVKUUbfPRX5KNgXX/GVRc/qiwRDKiRcD2+pBlh0jxe52kUuYG5CJdQ8lUwoAfTVQcs/O6ZWLTzqv7Cf7Nj/60s41sqiG5cz8wMxRlsZUsh9KpvoQZPM8pNekh2xSJvyTP/pQneCwCtg3brI6TVy+RGhXJNiJLs1Hl+lA+lWlJ1tDH2k7VxeuTVgoBQn1vIuWpkh/BlxRVog1579/7U31uVH319RP9gOSP/NCXu6+++je79+/8rS+h4l0lKsSNPP+O9Xd/ybJcmCP2s9CV0gTlUSfSQVz9stcT67/+i3/5F7/1rXlPrO/df7j78R//U7t//Mv/evejP/pDux/69ud2sX1LryzqAt3q8AQJfm/evNmx7r5hUcWPrNy5wy98Gr9FZrdhTOyPO85x55JXonkdg1eCmq9QbgSTg+p0Kr8Cy+tW2HXv7rnfAVOlbWQiJyY4Xnd6/fq1AglfM6lzJx/ZvmD0NlPwwfzFKzBFGCvK9eNXccGkzrq2O+N1MpOnV6uUtxLIMhn8QiDyuKOnV+oVO/70IJ2ia7QOJ8N8RFPig1fqXX0WOn6HltcpyfNXtDeCZNikYrL59Vn9GrIJIVYYb8jXk1aqbQFjBL8PNmkhi3Fx8/oNvSKHDrziVb2OlLpvcS9G/xur589fqQ+Jf35VWr/8TxX78HSrH/OkYwOvUr5M48Dt8dcO4/XzLYEM4lJ3103VuEOrV5iJk5njbgiwYd7Sj+XY3MKrUshFFv8FgCcIcvYGQG3uFPuP/rid3ADFf8yZ/MiXD/1tjMN3/oM88cMlnBM+6tee+XqQ5q8S1og3lviPX59l7uTX8PlPEfEkpjOvtDBHtNS3Btj1ymSR1i8h27zCeNTr9X02FtGSLn0Nlh0x+PrtO/3aOU/k8aHOq1ZJls2S1QOTRXzwKh/p6smn2VWdV1tqzkZSkx0xz1eSiBXkMkfzned79+/oTThAnG4D42N/uInx/Zxf/n/3Qb/0H/FYPUXbCPDkXMeaIX78irf8yOeBxKz/ljLohii8pl9XJ0bwG/8hha/7qUSC5ltXEgsrYgGbOOcw5ogRiJjXfvAcMAN8/zbpzflG/WTpF5ZGLudUxgE/sDroooUg/F6mX7NmHrljsaL1LnpsdB7Xk2M7b6M/PmX9DG7ftv4z+9R3VriZfSYPlm9N5gs7jzPeiRPGAf2KPM4L3aFXZ+D76W+V+JqLudK/vujrWPasVZgr0WcJGMucLxswNZm73tnFmvvWXwvHJv6L0S1bD7lt04UWa1om+cxhxAcXjIxrPWy0P35wmFgZxwzjTXHWeBA+Ddvwof5rST5Hz2Bbo9ko1gmw5IkzX/2gCr8g79cFdqgmvALuX6HjtW/Ov7dNH3QjT/PgK66d3urrB9/9jd/Z/ds/+Gr3C//5T+9+8zf/2e7Nq5cwqVGp0dTnpF8FX3Jh/eD+Z7s/8X/6D3f/8B//q90f+6kf2/3Yj35LJ1sGJO/TE1wYDPSdlDd28WlB9fDhPTlYUojmTNwUFL3BhZld3CrArDN9cn+vJ+mPTJ4vSHvQ694+sOj1RiwQv/r6qf7VA0H8xRcPdTGPSQquxuwwW1AGn4iQ8/jJM7G6Z4HMwl4LYZsANXgn+hNNhqulkyT/MsBspD7ywUPz6R27cAKRtxxM2uHHZ/r5fhaj/i/Z7GRs/XZuCypicrEkDE2NfTFhJ2Fb2LDYjn5ksuWiLP5dmnJD4JCjJillE5HVQzb/ioTXXRgXX1qs8K86UInJr3oNcBZaCnBoDPEX4+37Xz3WRSg3YXSStHFJmhOP+2KSAb0I/+GkP/zDr3ePnz7XQvEbXzzSgsN14SJmraQEY4JtXMQz7jhZYhcxwomZ+St+EXY1TBb9wkWL/nWGzSvEOzJZynGhy78+wb6qwQZgUcPcxSKfeHlpc+c9k0W86OJCwZQqL0TEIye1Fy9eyia6kh+h5EYF4y/+dQZ1Z8sruIInWfquujF8Yzbp3+OYnZ89uq9/gVX7cQuEAoyDt7sffPVEcwsL7s8/e6ATPXEUsbka+NP44Sv+tdHTZ8+lwe10k5m5WYv9wnmo4KouqGSKSldLxyuNnOe+/4MnspF/cffZI+YT/w2Fas6cJKAM4p1/JckFDGlYsSjiHBdztN6KGfThiALcoKW9EXEf301kjsY+4vQbXz7SG3Fuj21JDMocB2zYwP+ZjQH8yHggHiHyI0bWyhJMHjyZT756/FQXu5xzzm3dQH+xKCVeuBCVnSug8zJkvJgnv/rqmfH8uPvmNx5pASx3cxG4wZBzMeYns+GV2cT5jT7k+9zMIfiPNaF/Nzg1moCiD5Rp48D0Rm48QOF3Db56/ExrFv5d2hefP/DYpH6fzKKAARgzmhDvP/j6ye6JjXPWKsQKv7aOncyd+GIaygrQWr+YbbYgixsj/Hs28pm7+JdbuliabUA/5CcDFz+cx/ldhfs23h59dr+av7S+NLG9Pu3Lb8PqUY1+e/r0pdZh+Ey/hWR2sTa5c25jIuavBSipgj+Zx7jw5BzL+RybHplPGXcaM1mjKaY0kOYxbCD+v7YxznzCuNZ31e3DdY8/TMkwQdBQFfSmv4h91pXsWU+z/iI2edAx2Y9juhgj5n/WC8QmT5g5jzNPfvtbX2hNRL7GgP1FP+BaX2P7mERnjv2hJP9O7vXuV3/tt3a/+Vu/v/v5P/fv7371V/+33etX+XesEyr9akX3cWG9wbS4HDdvXlfH8T8DOekxefJEgB9ziO/xNGBm4FSc7kMm2ZXyp1LVNCfDNb3OZQf2h9sr1+f1MiIAoNmIJpUyGXSY5UUVkWnUOF5ABtkFKztWVuYYbdNhHwWvUllQFymzXcbxIsKA8IfvZZftuR9NNgMvZYkWIzWGfx13Rp6RYL6zLFUNvQKpepEmwH2qTdYu9VXap4OZZJt2npDyDYy0+pBtGEw6FcykyhSOyVLC7Mh+yVP5iUCqsp4Mzj8d5IoA1cuOl0A8PAkvT9o+41v1W/hTerBfRxIRlIAEFm0Ns1IdiU3zmNITSVDC7ajz6nTjJxtUaQYVENn4Ma/SU90R/GaRbfiLdA4vknFVieqtJGD7GAueR88ZpXKplVM6Xal8jAyau1LjuigVpjgUv4SK9xI02vmB2CHbEtXFQ9RTYYls08lrkW3cNj/OspNVCRwEPxAVC6RqI1TXY2PHGbw4y/SMdQSqvfsxDis7I2MM1BuiQAjRYEZmkI68bCGJB2mQDlRk50/tlW9pikgD0hOpYpKTIcaBSzGYDC5E6/OO2xfFtpDwdJtmIpqoedZeSWXOIdt08pxUFMfVJIxt4deUF3UmUvAtkW+aUI7lK17ScVWtysgIlPLbVCH1l+VJQlUnEguQmjbOXYJlJOW1TYee9nyBZCKV91BeryLbRGxW9ni2qPJi5AdS9hC15QdFmZD2np+kVWWWUEYQxyRaaNQpEEjpOKxAXspXmW3oB4kxqq8IVare58YGNx7u3uFtq7Pd/ft3dl9++Ug3VYrwpoYqsRcc9cLaL5ADZmi78/pQlaeBpe1KGCvn4wE1BdI/FggbIk5em6Ko5jIZo62oEIRgZOeNKl1GObVAw6AcNZ8o2dp9RSQhnYhpq7cRcilNiUsEjjkobKtBemlsqm2iHA3NS2yrhqXCZRCnPnYotLT/QtcWxE75PYxTG0wsNF+M3GXcJeaucICiqlh3M5YaXUAyWONiQ4Oa2o+gYeAcNBsFG8+tluINrOm3mneGPCO/gG9jbpclYeJnSqceStvDgngcP3dO16tRc6SZ29xF5I80b+EA3pugmIrYRLz01SW/r6yF4pS78TQR1OBbkjFR59lIfLnxGDfiA9XRVnMjDMW0llP08SgWNWpiBguqjlXfQKNZkLwkdFA2hUF96Ktjx/3rnVZeqcoAqB5N2mlBCT/iOU2gUV4dbIMGu0om80mU5DWoYDSmwwIduSoM8Xlz0uoKI/bRLZHmKb/+04Rn9yO1yxKb46gX1sPAWymZI3mtKrLjWBeuorw7rJd8QPlh1MnBMevUuv0Msga+qLCFGmaGLFEIpV6JaFvKb1JTYNppz4ajBBNHnn4ASJTqrSAJmwCZ2mpbpmm65YhDt82PB8k2Y6SKgSqzhqqQHfshivpTiE1Cio4aES5WZwuSwAz1icUFqYpVFHEUbUYol5GTyktoG6rKzbZLycetbdrIskjOJtt0KRJWodt7DUS1um2TmsLKRD1OhFmXVahfu69BfR/7np5HHgcdmBjkTx/fGXmTDsVcG6jiMjMprx+JDv+J5EzayIQlKCdvM5MqeQb3Gb03DDW1RtF2Elkb+Io3ctiPgDZLyTfD8HnFqlpdKBr7cXp7ZQJNkSUkoxvtMsp5TqWpKLXtJepnVIGyKjNKbE/MaGwnf0K20b5NtplKNCjHiVcoxWBT2AwyQdV4LgvtyFpKkleAyti3KqiJbSqKvJnkG4fP0TyhJNu2WZkOe2nauKjXpmwS3zbIn0A53yEaRerXUttRol20FZeZyHm0yTb95HFeRCtOqdVsO05qNARk6G0yPy+4yFpwsOiQbSYT9TNbdKyPSWLD3neGFH925dho30e2yfe9yORXoE3ePlGVH5R0CpRYdVBVmlR7Nk7iwjp3ClAQ9dnbW7Ah0CdRDKyWikJDk1KFXljLZIfb3uYfnF321pDohvKG7cU4BvhSNCx2vEaFVE3TTz5LtO1sY4YIR+qrNXG4ouk26Fcg3HF0FfuwhWJVf5+slYsRpg1Z1i7zU/a2WMRxoBHDLS/2MahkhXxIRhzPw4ACA5gvZwjj3FzLZboeAnNPWdFvS/rsdL2wAuGIljN0KOeWCjZCgf1UbNIXg0xWKDcD+XwoabnIFUZO1nwDR27SFxOwj/VpEYiBzLA1S685aJgmmSmjR770mqmbX1+kg4kIEYPtFugSqPi2+NfsLDW3ExpNxlYcVjoku41MX5Ktpv0YVmIVTvSJdQq2yR7aFrlov8j3QNiXOvkA8b6ufxkS2V2Ma1Kqscc4akCy2eRKtBQq6eeIhv01huCXva22bVZRpZ2/EMiU3Cn8DtUJvZingEzayE9rcUq6bApsyqmAuWEjNj28DoHZoi/YuDg8/JwYNBt5G556pWQvlshImLXmQk5H1qn3xeHQ8YScO+Qfc+aKvhPrK/eXcXS/nF7HlNenBVBtZWguxkKhmEZTNbdNfTmY9jnfqqKB4qg6gvBfzqoXVlViclljmKFLoK+6RDbkrmdebD3pBDdTbh82YtPGyV1Yj93LiGItMDx5OCAzURFzFGrX5Vi8fQE1j9k0BMc9sa9hvHt91AsarFQqb15itYEI0InQiu8GzPeK+bOIv62xkeMWY0+z39GRLpaUqqmNWdZbZfXX/AG4GSR6jgpru3d1eIwwWFd8MlCsQTpQ1tEQPkONpirTvXlR/L4YCwzcrFtLsgf0ueqLbdEVN12BU+yLg8474QDbh9xVYhMPXq8X72AGf/YmhH1kV6Bu6DKGIgPQYpBkxs/QTcZg1Yl8kn5dyd2cNvLS4Zp9KLca4kXZMlnrsf8L62KwfOrod8p0d43XPLrrRxWgQtCecXRnGI41yoXpwuuao7e5rrBnLPP/sYL9IkbLpxjhE+bczdxSZiQNOipMF3oavTagxVoFC+096zQsz3F6Gm2Moxs4XYFL3xfHQO5U5qzsuE4OeH7TTmkz43iigELVcstp/LrsprXrYGEzoaWEJ5sM17BfipN5Yn2w72rsG5fEjKXQgsmTlxQLh+kxRvcCXBA1V+Mi2PlJ9MWnEnAnBZx+XMd3NZiuz3E1/xQw5uG6/Kov9o2rcXGKaPt61PdUmNVBzco6yrK67JpHg5hRdQq6ekwU0K62QK/SdeP79++3YL0KG15Yr2R1aMsvBU7nEnb+BfXlvvxuYO+xPSbganBV+KRcceLGHl29q3FxUGTu1uy/wP2fRI+tNNK/CpIOrnCBMT0QLsq48JemF2KtkRuPCd7nm/08cIYNUXWoSbOMo4kCWlWLrSayAi12hm7OahRZTpexsTaDOPgT61IcNgw+pPX7wgmd1PatCvxnydiHQr089239BBw9nk9z4jkKLpCBV32xb6xQ4NJ3zqFx5dAKG7hCX+BZzOfT64uLbvFF0n/xl8u2MHJjR2nt27iyniiAakNVZ+rZZTcmYBxL+6nbqodP60fvqqN29Z7mS7Exu17s6cJaIefJEXz48D6lchzK/MuAcT/31pjWRR1E7441X8h+OqYo8Ulj+ji69CPuAhl41Rf7xkXz8KWPiEm4Ghf7Rp8C+1esLeGwrjie4/slH0+nk8PRXTHQSx94ap0/h6fuRIVnVJ2CLqsFzDfQp2tWN2cO+lsu47lck+nY8xPreVc9ucG9xh/wu9irJF3CCz5MGjYravTUGm48DSMiwBZiNsEhRnAvpgs/qppXaOCqL/aNKw9fRFz6Xju6gVfjooTjeGW61KtxsW+MK/Ch+C/HZig+UHWu+dRvtunmHAplXdro0a3RuKdOC1P/8xuYUXURNr2wXnJBg4F1u32buxAnc6XWh3UKXhuIAjgH9WO8xmosELFnjYZxoqHcxgVRcx2u+uJ0cFQjtxJ+SXrqalxcWGzrkysPX0Rc+l47uoHTFaBmUI1uTi9mVJ2CLruFAhY2yxHNfb+OmVqzCVqBlc0HcfDvWHdg1n34UHtpyVcWThZHvbKbjo8fUiLD+HVs1NijkYtEtCrvUb3TxUUfOBviyhWngwvSF59EyJyMkcOKXPXFFa7QxVXI7BvTPFyqRV4zv5vTi4nVpqLLrk/AxoJ70JFSEjuqilfYQuMteJRw/AvrhDBQ+31Ze6kx/wryeuFR9fh17HiN1VgkIjXYs2qnj+mD56IMs8V6Ht3AE+yLY/nkAvXFFa5wMKwNy9VhfWrj4lMcp/Ns/iQ8dAmM7Jqw1qhl7WnVbNnNEZaxX40lP5QWLTotLePDh8KTwgPjZC6sLy1O9kLvWue7IcOqUrpHY4L9IhHRaI/6XQhMn6Cm17ygOLqBocCl9/Q4NnXBEmbT25xKb+1NjwMbOOd7b22cSl+swaANRzfwND18Gfr9CitwicYFnJrcujmzsLJpV5cZWCG7hOYFdVe7Pmysxl5wWhfWyWMXwXGniWkXlh7QU7wcV7p7vGDdB3vx26POA7gIsXvSOh5Cub3LuAhRsB59Vp6W9dO1OQ29cy021ui0OmYQF0jVZTi6gSfo4VGVLlFULDTlEnmgjI0MXM5mPx6Ga5PzkJxyWZU71HQC+vXoL6mwUvYQnHWPAMvuE92vEiX9pfvE1RPrQ+A413hFvP/wwdRpKdTRj4wDKL0vERpLxxlQp45PwitXXX8QHGCGWInpgTCp5iWJq1M342r47htXHr6IuPS9dnQD969AUwJHxzF6UHKpIM8bbNyDdvtBDFWeKniWQOH8bLvL4SNfWBcMLvmAvGm+ucLAchcX3rg+1OX7uqAu8NxYzMc17xxeVFyNiS6O7pMJCuxdx8M4ofTdqKO7fwEW6XxgQ1eLuyAds5map2zvUXWbIfyCxMyngKuuGMIW3jmch5HUlNbM6WrSzdkMLdazZO9BrZolqaFvX08Q3qgyof6GOJEn1h93b968TelLin1cr86ByT+2CoHOE/MNwD/pv8IwDju1HAFHN7BPgUvv+RPERfT5nnS+Cr+9YJFbL01f7NuQAzjq4H2xTOCFCpmlyl4oI7cBJjfNHnJCq2xDf61iReMNdZmNMdlH0u2oF9Ylm68ukLbAlQ/3hWPOIWuwWu8DGz5b3NE7ZokCR1d6I5yaHdP1uSw90IuZBm7qj2PKPkVsYOA6FhfLw3vV9oRdcbF6aSKGjDq6wcdVoCm9R5dSNnlbqN7gkR/M+L3urXRJ6GU1QYaq5PWqNIkJDDbAiTyx7sNhnHAwfArXu9hYtPPqYv9YuGij6OKN+ks2T63FUd0xXfil77ULZOA+VOXbQTOWhvvF0dWYrsCJeKwHG2hXZLF/q5dIOO2+2ABHN3C6AvtUFd45f6UjY0xwu/HGmDWHbqhHl9UK5o2mGyrZgxO/sL7M6LnQ3Oz6M2fUYrqPa1x47oPvFbabTy4rtjJyEZ9PwsMXBNP74sL02oUNr+P3xdXLb4FLOC6W4ogGzg3Hq77YN9YpsA/1K55KdCUMytxSoQ4vMiYKmFG1hLlNY54f/Z2lRvEKBSdg0wvrXlUHZ5S6lafax8fCtmdl3T2HSCuDzb6BDS07+g6l28z7+8G+xRP4K/2Fgr3iIE41HMO2Eg5h755lJPaLf3xuYjOqTZWwSc+m2X5M5lKzTxn++4jbjg+5KfNVn9vID+rDUFkvFjU6IqbqW6g3+zywAOJvIbJvOfyexzG/Xobkg0rvCJvu4X33xcXBfnos/PtB/5ll/0Cezi8S3O7d1nHUa1fbCBV721Skkv1A/rVNv4yF0vel9Cy+A5UpWqKjtZnWbAbzObrk9drtenmkiqk8xtTHjx9SqoBeXtviAE+su1PI6kllNYPDoprcMvKlC3Rk2KIDXT7ETDdFJfw/1gcyOrEkrfp76Dhj7f4l4Vn7Rwg67UDclzu25Asv4iOFSwOjciYqomoSZH9DbVJ3TmRrGKiZbGraVooXnwkuE2zdaNjOKvkPX0Z6CKnuhuJPBDMMWmk7UXptFY/xxhoJVi36dp9YfNPuVKAO8eQoFpp6wT00DRONZEW0T1y/fn1AwjayNX6hD7YZYcnwiOojVdchF7I3QTljSxflTBfeqDm92SyE/7v8bdAvlUm7pW1HMZN5VK2aZGseM747P9txa77rsGijt6CAqi6JOQ2n42ReBT/1c9/U81ovVjPYAFN06KtDftBE+PAxmtFmMfriZ8u4avBKth0BU6RuodlxrOtBW5mFyg0+vJrF86S8c4WJuPS9tomBNkgWz9kTFfhEhg9mrjZ1MZNPxMlTMMMV+/HaRxtS3XG1eJiNYW+MTx1ueAyZQ7yssu4m5HzMErdAt74m5DfLujmjaFX/WOqfsU5bILaDte1HcNwL6z0btx2sow8wQIE/4TqEY5oG9cYy+Qtt96be2E1q2rXpK3p9rDYUMQUHFlfEFtFD1zRt2W9MHspvxGHbklZUJhrCTF8c8sxrqru0A8osAA9qzO9RDU7KTfbD/TZXlWFuCGexfFgMyjtulxuOroA76NCdkqHtgbXqqG3GYPopc3pfLOu1NVYtwBpxgwZ2C7e3LMkwxm3elPAEW1DhNtIrq2BXsSyvLbdchh0EE/RtmN1A1/4+9NY0xg3eE/SZgqY8joZ0HSvPMFa131nF7C67iXokZs3aU7+qk7fydCGUDRN1ATOqzsXRn1jLtmrDwLetbT7qFRafCHKKvA9WDrXLl5JehS4COR9c1lJCRuyDxFnmaENoeZnvP3xMMpXn+g3RaB3pYrzFM+QaBVIe5dQPuZUNM8l5wNaFuH1+HHw/vE96qW6d3zhuU+Kv9qmubXzPBUx1EcPe81f1XUa1H5EJ+yTLRSEt1fngcleR9X+iym7buzCHH3k+eomou5LEh77J8kIgyaoOOq0l+DvrGpLnwvRh35aZ8pbQh/fu0xxWgkTjbWWMd+pVVPeFU142TPZXkeRkx5VOG9gUPN4bVfMVMlysp/P6iZb2ofOPvfNWIsFUsMPaVw2ZM6lqG32UxOj7s0rVdRpt0TM7rvhMobBRY1nGSJLkWTLnTf3wR7TztjMo41UhMxYdqCe/ttsGpfbj5Kz7UMmyiv2Uj4egujxkIYid8hpSU4GR2szSv49Mh9wXfNjHcSpryEp5i0jqs3cC1XlOG9/n/uij8FuXfD5SPZPJvEw6RxyRrTbUg9R+nHI9gjzf5FbcE7DJdupv9JIfJhJ1M6r6CrLyGimNLPJTe+r7/Ja1m0KpfZvcRy7D/iqQ9rZuY9tfw0T9NqUy5EmfJEgwm+x85LZCtW6RXkaJPUhp7ZARdhFLlU416TjlR7qPtE4QH9e9EpYQMtnkMkS0b+cVqPZtIuLO9vrYXgLSsUvSocj7L6cCvx6q5Fd6wjPtTUacCypfsFf5DGq1kSzWJ8pPAjJw1NRz2Lacd+gZFP0bhECvm/wrUrbzszp1vh03aFgPyG2C4OnHHJDGm5GnPqNuqq+2VM3q87GDxhZcv2694snYDWNSpfk4/qvgZljylzmOPY5NzsPohuHuwjxP7TYg8fJdB1U90gvINy2E0BKyOziVfiM0Wke75L88s0Itk6KQK/KsWcTjpEqnNm/fGamwKys/bpPaOYHGcTzCyivaJpK9ZJsppMppl5KC+9VyLH6joKq/iGyTHYuXIfNiBRWlclVP9ddQ8IoNu6A28rIlVILKbKPydiXyZ1JJUJ7f9quyo1xM8uOachklqmDpUt9VvGyjpG0WU82qLKvKVC07rGtF2w7Zpo+ooH1Vuw3ykoxUN287iwJ52qBpsmFss4Ka22YRqa33S85W+RCVEJ6XWTrlCqo3g0pQGXpYwilPLyV4ONmR5OSociMxk0KOHGHU6KIWqBaIdmuIDTvBMzxZfRxVG9JzyTZOmawGPLeSV9XvJ1XsIXYBZVUNEvJkq3IuYw41hGaoslXRj9tte4m6GYFmOjyWctLw0lFUSoj8opyJ1AlM8hKqvgMkJpFtOnlOLpODlNeCslr5oecyCgu6A5Dc2CsdGRlSSyHqlSggWcrI/GbIdWogY57XKZEY5hRIharnOY50rGKgg5qC71QCSotBQisZh+22o5Ta5SAvJ1DXS/a2yCtzEGmndr2cVK6dWwYJKb/aZyjxaVN9QDooEgNoFefNFM+251pRZGttSBffpLM6OVqHB8NRL6wxmrsRceDde013HXg9IIjrpWvcibAyFlNVuWl/3fZbkHinTz3qPRd51Ml1mkXoK8IOCH7XK1k8r9Yz6ySaHW6xplmbPsr59lPYCU+QRBlMsnTM63OckdrNpCRTabcuyTMYz9DnxvXrVToo50M5YZHnlQnFE387rsn5l9skkp2qOkqVnskibe1YaYkMnl5/GdE+8THCBZ5HAiEmLvlEtqW6lW5bUOjw0WQC2RZ7lyddI72U9HG+Mkpkh7KJfYoj+aCfrt8YrxOk8Wx7O/I/y4TIqvSq6pNOeS3q+GyA7E8maq+0jYngjT6p3hCVdGgTdnn9kGOwyYQ95WT63o8HSbpZvR6qdcJ/kpCOLVWVGeVtrJ+Y5/O8yeTqV1QBGdBEP04mc6bm6XCme1OQb1Qnyc7INp28KeRyMTQJMeRlsm9GnPeRx7/bZjkuyGAiEmUyOI50g1yf0C+n8J/9iRDhZ7u6DqR826+lnGdNblDMKNdsEcH82dZ5+vklo2S7+7HWAWj2kmznqbKO7+aQy4hjT1sCuGGWx14CO/4IH80ll8WcKOYmy+1z0+Dtvmy02YBsk9KWpM+qY6eOnMw3c4hxJF9KpO3DuLSvzgmS4W3GKfSBb5PgQ6xFudV2WfKlH7G/fsMYGcKniynpUImJwLS8yrbQs6AvZJtOXoeSPREPtqlEAqtCVqqf0jrO0gNUmu8q28yfnNmQJ37apDoq9nptKvprgLALXqSNQTLMd+yRNcS3LX+IFCPGVjxdgg09s9LKcp43Wsc1D2vX8tcQISd40RaIjxKUZ3xtk8vso7IudixyPnzSn2JTU1nUs0Tw0BxkeexvaGx81D76pELiAekJtzIdefpQyDQrgvKoE+kgrGR/A/rrv/hf/eK3vnX/r5yf35ITmkhWZ+Dw88+/2P3Mn/5zu7/3D/+P3Y/+6Ld33/rG57vzszN1yM2bN3avX7/dvfvwXg5+9+69Xjmh7M7t8/qCfBO3YYa/kuOvHXiaPXrcMkKH7WAnfOnvT+ffvn1v8t5rUr118+bu1q0bls/jT5M5IPam1X/Ha0QjCBaIfGdy3r19J6/dvHFDfYVpsd8O18yXH3bv37lPo59I3j67JX+mHG3HcOvWzd3rN2818bjvcrg/35pd2MegvaE+84lBiycZN03WFBAfihHxdPnYRKwgU5L6/DmoRtc2EPFCf7994/13ZnFyw/pQpmG1JwyDAqYBGyw235hPP9gYZBFOfOJbn+iQtV6edyWba+rf9zbOmTTp7xtp4qztChub8uIIv9fzQgFWFP3EeHv3zmyzPE3U2GesfRyEPDDAbwLwFzoxfyFbn8SS8csYNIF2tE5ODZNnc4dkJbm8PoksfFrPzdvIY/6SbfDzP5njcwt2GeXuTChaPEElnxd9/zb51OfMm8rfyi5pqP5i5+OAmGEu4ZwQJ//65L6NXBMlfzKPwdJj0wpsc5PYVP+Ny+qt0SrAJh/j+PGGbANauJgPunzGZdfwXtZcqccLnotXmU8iRtzLW8DnYY9/tw3ZqHFu5xzmynn6DwMZvjFZJhM/Ih+7PEYosRmgipFliG83sYOn1gyMa7MP1tevM4cw/7H4zGVFeq7NzXasT7CN47Nb+JHIQBfOq9SYy78PNi8zrhWPHzT/a75inBn5eTxVXYjQFDak8SV9SDdKrq1Z6D/mk+o8EDIHzRwsNIREiTN/2trW1kbYxXqPvpM72VQY49mH5jhgT6yQf9NkYV+Ytg2MGT60FK8Rv7b1Ca8z+3oWWd5/1plo5k0MS62rYAze2jmcNSZu07nbPrE+4bPN3OLOkh+TT/GvEoabrFXM1jheC8bYK7v2eWsxQnzKHvgbGAN+zoGmyHPdY5cjslAbu2IsxDUQNnFu9XGw1rZaATjxdQQSOtela7xz1ifJTvqOIL15065xrM6Zzd+MmRvMdQbm8tBR86GN3f/fr3xv9+Tp891/8rM/tftn//wf7F68eK66gYILBM61nCd+9/e+/pt//b//W3/DshgsEKqy4JDKGYE83UGfrADlUSfSQXiAPZbqwvrb377/V3BAvXgLmPyWChw+fPjZ7qd+6md2f/cf/H93P/JD37QL688sSG/ppKQ51ByrBa8FEkEd0CBVZ28Mqem6xh45Ls+rdECdFUCOD1I7MBl6ioCsAb6parWfA2RJHpB/nUPNJwQXOM8U5mKcXyXT4P06V/MRGHubElymEfxJI2YzWfCynUTYCYRXUCQggDx1X0zoG8mFW+a/Oo0fU2orG1to9pu2So+ibjYBfrHLBBnyivZYFr7tAy3bpU017Mj//ChkaeMtm2JLspoch0Fd5yFZ+qvbY+Ne+s1kRbdpx0GSVYmr1ViFin+kC0Am/dYtJ2eh/bIRb3rs7MWPGbToSBZgi/5EPs9MwqR6ya6sbtjmO0+vRc2+lpfzTyINU+SNGGbF9JOS2kWfkZ7CfzqCv6clWNBitDaqyl+HsMr4yofpKJMzxcbZqlgDLgDrlvW43sc48O9cerpp20ayMgfgUX2XMmAiqvEWGRtCPYg4syXsxCy3ba2szA7xqo99zNk4ID+J0Y44zZutgGTYnhszik2zqbYthCThgZWyaY4fXTB/iX+enohcw7Ja7kNMA9gl04pyyhxmwVi4R5sIufLxTBv7AKvKj3jO2KrfZrHvr9wsSVZ1TXOZSvhuOXIGGJfE0X/KS9d1CZ60jf15/3otro9IRb/r4YjNF1x8/9qv//buxctXu//YLqx//df+2e7lq5dqkyPXIrCPC+v2FfBBwR2Zp89e6gncq1evd+9014TJzZxGTEl1NgxJdwkd7TmRW/pE+Tyq/OQH2iuWIX28qEG2WUUVJxB7Q2QXSB5g38ovUVteVcaOvNgH2cQeE0WHqDuH2LQgP1p+o95CIk7YK0aUYZsIDna277WlhyrmJTKkCDFYhhqQ43QtvbJDEZNE8Owl5zJKwP0WRw7n4fn+qdtsQW6sUo10XqeXbDOdfBqqfGt5sW/UU4bnFwkOrbxGe9uw1xo7VRFSQnV0GJ84zmniR7KuVzwF0spPdTxre4J/jGM7RgnPz+vMo7phTSqzJBs/PdZEPn72ceAVg1dNtmEMQ3m+s+ySbTxdRYqAdZ7f94l2ywjEXilTJPoQVaLeKNlmlBSckDeSjwKW1uEGBJ8YBzWSryTHbyhTT3mDNPzhL1DVF+96fGxFbpMfaR8FyIukHxYp4rhU1ibbsrFtHY9KkV2RbRrHXWrz7SWqK53042MJ0jpSOtGkT+I5SJGqMa/9BLJNTWwsEyjpx2SFrX3kleZR1bYB5AzIUo0plH/y44CnkBXzJBfBdXuDh2MjbyqB2HvC52W3w5/u6jgnla2jGsmmRF1hwxT8tM7LjqF6nDtIkQ9aU2iiOZ92WyffJKQhH/UjlddfTvYhAZIhlf/IGqX4FMpsI945sUn2AA85D7qoT7X5lH+a+ekvbapdph+J1PccUmgqSTfLC9JFtV0Y88T6tdHLV292z1+82vGWXgnl3O0hfQdQ2ZT2ObEaZr/4ifXtO/d23/nOv7/73/7pr+6+9c3Pd3/kx39od3Z2trtz+0wX2LfSa0e86vTuvb+Kx51nXtPhdfAtQSfxak687vHmDa9hfJCcO3fOrZ+5o1kwYiEUGLbnTsnLl693r1+/0ZP6+/fv6FUdoABrgfp67WQUrcZ2iPrIQR7g9TheY0GOvx5kCZq17WqxmgrZZoHuOuM/z79zfkt9uMJ9DR0ZVLzi9Pz5K/Ubr5Ocn58pVvTKIa8jpbrT0aNd6pQ3b97p1RSqqaYZx2uaxC6vsK2yrQ1kJP7cgHr+4qXF5m537+7t3W2zU90WfbcRmPzotxcvX5p/P5gPfdxxQsafjRhcYayPApNmu6fPX8o+eN+7d0evIWHTHNOYaP1VKUdJNXzF10xevnyl+rdsHMQra/62zDaOVJ+YBh/eEy9v/TUyPmnSx5/Ml6q2FYw18xZ20X+vbLzzuhxyiJeq30qOmYRoaErbH3Mm40A/ImIxymtkuI/xp/4TvE2fSI1Zi2183wd30TWdRLGPO9TYhp13bX7W+WBLPwIUNp4aB3ay5vW8M849Jk+vHVrHNV+9bWGujxOr16/eyjaaI4/4YNydnd3UArzGXAE1mIs1Dsz3WoiYP7HrtvkRCYwBLvI757wZgA+tuXGu16STvrC8Zeeb89u+Vlgjow2dv62/EIVtEC67f++uzndTZE2JRyBOtrGu2b2x2HhmfuRchB+JSfwLjU0nc6yHHzFPPDLuONed3TQ/Wj5jmzkFx6/2qTUXD+PLPPnC1gwc37/vfgRun5Lz0KMa8cYTqGfPXto4/6DYd3tsXjbbqv4YNW267fEr47wBwLqIeYW56+7dc712u2Vsyp3aW/+ZT1/aOKfPWDPcvMHXdCxWCJaWT6fGYw5ksF7++PGaYpLzKqjGeMjYzjyB+fm5ncffvDU/2nyFLHS3P4+XVG8KQjX5zJPeXnxYY33cvXr5phrjsYbNx8GWYF55Z3bFNQLH9Bc+Rd7qWKG56YwNxCHxyLxZfUXH8pXm+mBL20yuXqk3ezAB2dioc52Ng2qOzs1bIZ+Hpow3WBKXr9+8MXbXdw9sbuEcR78Ge/S6YWMD+eFf1hre59c0V/C1GMbIr/zab+2ePH2x+9mf+cnd7/7uv7LzzivVLyFX/9K9Cn7v3oPdT/7kn979s3/53d23vvXF7o/90e/YhcK5JjZq6ARpIhDCSYQJgkGjk6RdnGk0zUWPK3jtgoslDRiC2joc+ffu3dbJxCfZVHkFqsWFBQcpZPG9ACZaTliPHt1XcFGopxeyfj3ggjxOyE+fvcBgmxBu+8LN5DAxxPcXNoEJZIAiD5/Kef5nPrXJ3fqYSX8V1JxB6Avupzao8COTD7YRK5pkbeHBIPTa9XYJQmNuGGjxG3ZZf163i09iE/nLJXQRkwo3CZ5Z33395JkmPmLl/t07ppQv3nrjZbYy5lOTxSIHWUxaxAd9xtjGvljwrDFUTTXBWsp4ff31U02UnEQ+++y+jQebB0xE9fWIjcD09OLFa407frcBu27ZmGOMa59ubK0CxiWd6SsWpowH8vnOOmDRwQVhxOYWYFZhQcV33Ji/ntkihxMXch4+vN9YALhU33qOb6cCtfn+JQsAbIRvfLfurl3E60Im1d0CzNE66VufseB48eKlFsYP7t/RDUlidjImKIYv8Q4n7sdPnu9e2lzGuenhAzsfmI2MBf/e50b9Z2ywkdjk5hlgDISs8u+XLESyn/Pc48fPdG69b3bhRy7SkLNFXBITr2OuVIb9WawQh5xb+S0MM3kjWOwbb2IEucQl445p8fPPH9gYuG35qepEePWeRthiHxbXL22B//Xjp7ph99DWC/gS/xEfPi9vA851jLUnNi/jU+aquInMvMmYQ+5MM2ukhtiFD5H35Nlzk/dCsfnFZw81tolV5PjqbAuYLLOBBTPnAfqQ2CfmkaOLbNZF1FxsXBdcKMW8wrqIcYB9zJVczG8oSv7U3uasx9Z/3NDiIumBxcrZTf9+KVSNuxXC/fdtbK40HjxMYd1AVz14cM/WDLfN1zaPrOCfLNFWwDbjz020r2w+Yc1w+/aZLpYYA9fNTt002AC4RzFuxrFeYA4j7yY+tARzCzftZp0PxmD2cZGXXyMQM9j24OE9xaf37wY24keLQ/oMefV6y88HXGONYoYa+NGvr/yC2r+3zg2mc4uXOzr/sFZfZFmhEWuEWC/wxjLnOs43X37xUDcp0jBpIPLEzvrYfzOAC/M3Wguw/+5v/M7u3/z+9+3C+id2v/br/3z35nX/hTUI1fZxYb1h5M0Hv/jHQCdQWPhxYecndHyH2X7HXNonEzx2Ne3rQOVzqOcT3rNKVZ7ALm+X81pA8MuP9WNLkpF2trGY014LjlS2lrRLMitwXBXW5RWt+OgveIifi9FG6Ymf0KVENiHgo/ixBT6AkwnwOlm5kW0qHZaQ79IneGnj6ZCzJdV8CYgMyo8y2ytumm1Fsz+JDykOEiwr8Wz6dCnZJvFx5tonkKYf2VsJm0FSPfGYQMlPAaWivWIqq7uQWNjEyUPkUnwfslTPy2Z/gm8vJRn2qZDKlKXyVMcTVf5UirbxAb6lzGOEjKreakq8JAUCkT9TzoSP/hJfHehMbCXK9LItxgHU5lMjz9fhLKJNzrdBfGyfw8fGQJsZZBtPSxHnSZ7kSLb5j7G21Qf2aeyGnLjE9Cwvm0O2MYJBl6yGF6d0QMXaRHx4usR/KtnG0/bR0x4Egaws9qtiMj7puNI/gTLlxRw59FHbaWTsbI+AWpiVZHNxihVOgaq3jsQz8cYeyVehV9FR1NsHSUZCOg5f13WWf/QH08QT1MfryTZG8HPKs2LLdBn5dUym4ozavKeSzq98Kl6pLOW1668n56kEIMknzvPKmvARr2GyahXku2jXbt/3yetMItddCNmeqR2bcruMSp92nRjPtg+7HHV+o34i2/iemraP60Mu+rk5xY0H3nDmYQVvO+qG9whC8j4w9mjGtXdEuk1YcP0v/sK/9wv375/9nP9KMdnjOD8733372z+6+53f/UM96fvs0X290ssrhNzd4kKCO1DcyWQQvX//URffPGGKJ+Nd8tdp+ghe7Tz9+uS16+povI3D+aVBDs9vn6mz6LzQpd1+Lt0wWfBBLp7iiRJ3ibCb1zUJEgLD7/RZHauku5kZj7kUNnKXDVkw1V1gk6mnumc3dcc7fLjITuPpTzsg7vb60zMcig2A/e075yb7lttnGUt9ik3w0Ksx5knuknIHGtncuSdftpld/tRnhV3ZMTI9Hs029Mco+yOf17o8fpG3ESHfiKc73MnkaTmTyz291uW/ditfSrdazzWxir8YDzxBYLK7hR9TXBInihurt0qGEe25e4487jpiHzHPOOBVMtKyLfVfuy+alPxFXYv1hg+N4MP8QVzQd8QLY52vQ3C3Gz9iF79E2W5bppIOToxxl+dPIHj6jx8JFeYV7D63MUCcYvsaP+aEXGxCDsCf/lrlrd3dOza3WN9tIot4NNuIQ+YU4M930zjQHO3zeKkvFpHJ1DM027PI1uvFJp8nI8zRyO3oWaA59hOjyOBJJE9jiBWeaHGeIl40Z6bYXOPXmMs8Vpij/ZdS9YvB3HC2ccDTCl6hpn5HltVtHDco82HyEbyRyZ16vVJve57y8MSAeNQ46bSbSi7X49rmEeOtt5ZMpoWC9SH/bcO/zoX/0KXWdTlpPjFein/78NQFPxJ/PB0/s5jcapyJ0Bs/mp2sF5i/8CfnN14Flx9j/lKbtp/mU9ioJ2dmm/pJMcK87K9Ou7ygTN8Byv2CDI1Z7DMb3to8ydcgGN16E+WcOetaFR9b+RR+rPmQxfiOJ3X4kbUKJPtb7XoJ/Qv58MBv8PW5kmjxV66Re2b23WU+YWxvNXdBJsTTPJl/oz7Ev/EqsZ+bvHyINE8U8oPCR4A944+5kjSxeefOWfoPA+X2y8n8af6j/5jDWFPGGOecin197eYQ57hoW/1HHfJvECv+5gbXB8PzV1uHMuEjjQdrQ7Cw7gOcE4hVbMKn2LrlPAZ/zt3EY5xn4M85lXEwp+9c/5y6vsCuZFqyzcZBeuCpa59Ub5OYYbwZP+zBRmKTvAf37/nbN/Kj65b7NNLsgaX0tNlcpBj4wddP9Ybsd374i90f/MHvWAy+Vb0xhL1Pn776+3/3H/76L5GVCMR+Fo76xBoHhbPofE2kLG51cc0k45Nq5VTqU9fKYhIK8pMY5AuePiJI2uRl1tZ4Vx0nch1z3qX2c6mW52kCSGGCjZau7LHJ6KbVuWV+YF+kjG8vWb2Q6bJkWhXcLjPVZQKM9Fyiz9Rv7J1nLBZjsPjAtDLVW+dTTdThJyP6TraZrGuWrws2q+Ox5D6o2of/plDVjv5A5xj0tpddbhNp+Tl8MJnwVZki7kRJhlvpdvqi2+vh06qu+C4k4xntkZekqe/Uf5y8kl6dtjNI7eVj9x/2SJL8aoSM0EX1vN0oFeslPypW4OnyNA5sY+JNVox1r98mL8vJdSsSMpIcCJskDztlL36seXT1XUbiZTJicS25fMzG0LnUrqLw8xglu1wO/F2GZCGfMQCVZEymrv9jvEmenfKQh52UeR33wRCVZRXI7FQb/KjIJFZcvvsy163Qfgolf7puxsfS6jdkSaL798Y16ls583Nq06A23wEKXdljj8PsYsypP92epk21rW0KX9SUy+GY/jJLjDxOXFYlY6b+feT8wgaTozhx68jTzcFWm8nU9rdRyIsxQIfx7SZ6j2OfJ71Oh98CCt8qHjEskcYEcm3jsqgXFHoOU1MO5HzwWXXOsU3ku4+tHr5otV9E8ic34iwmXVqaJ0NWbUu7H3op51+R8dHclPyEz8QfmUb8mb3k9fPIyfmUqO6DIK/v80my0T4c5/XKcmoaqyM/ySaXRRxWshh3ZhevZpfazqLM1xEznNMCyNM4SD6eYts4wQf7ko2MARfm4z2zW+d6yXTZTQqdhymXTTvxj3lSe78hlNfbgrAv1gx+XeJ6u6/nyevalXglIu32MI+YD9nLlyY7rZdUL/W1yPgsJcnCJuOJLPWgbfwmZDNW9KCDdkkm10Lk6aFguk709b3b4jGQYuKIOO6FtRHO+mgLJDpci05zNOA2gTvIj3NXqSuUkeeuQxLrQHiQoVG2JQp8QxY2ppArg6KpelX1yg1YoHoi7bcAK4zkwwZbvquxlbxoH/yApRGtPcek23Ly+rNgjKKDjIc/G8nhZdq2ZW6GJuNKgy3l5bxafKtDS2wi0phgA3PAfuEKM6VoXBXk7UUFE5VEK5EOKxBOg+N8AbKh18GgrFkO6PLR3J2yeSopDIgbxjRlotZiMZMAd5fgz8wTLDHLZSXUrCtele8M1bmHPdmrBTqQwV36PoRYR3+9Uona2qbJI4eXVG37K85Hg1dI8D3bkr6jGGmUFyMe37L3NPttDKz4SGAmNWcfgleiozOHJrIRMxvJEoyPzqf+l6GVsVpeoTdKPLO5rB9NTXP0lxh6+Q62molR5TeHe7YpV0fVplm2DInHCE+tARM292riXfEtq7AY8M11rtKW+KjF8zYCg2/NLeVUAgdmLupU9eahjydTS7CsJTeF6IhNytbNDasaNwb0loIdV+fNI+GoF9aOlgPjUPt08k9FHWTOI7mGGugpyLMLxfOhk1TBOEyOE1hJKDQTVbMJbaPuEAVKZVCgr+vcxnLboOlASq+kLkrCJhI7IfIaaOkQdYZoRG9V0WYcOdu1VISpSlxGaG4FrWF6hTpYrEqBXMkhAoU86e6POjtQNdsUigSVzybb2lm+0j+QJUG3XT8NolOhJXcIbUEjlF9I98H9PZOK6C3ooM1uCfUh96bqpspj8TsPwdR3HUjwchrtNjNQNg5WciSWDQKK+3QQ/hIaB812a0kQ/xDSKFmOXEhG7NpAMrZzad2YJ1ttJ1MLhSwhzPab1r4sXUO9KBS22xaqjIPzSkr2IWwsCpxDS9DhMaxtu7qazESJR5sCnTLbxJw05tfFSPyr/SA0IpJyK6kXXUv3GS6U5RLb7Uo0BXqKa1dmXj9JiPGRCRzil8scIja5DU3UqxbVaTeGJmBitRYqqRUqkenJHPNr8bzbaNbkcSicwIV1jXCcvx7gR8XFG1kpW/sCpeaTyeU58qIG8oJEJdlTqRcqx/Zm/bUknSvlm2jkRJUBavAsUJRpX0JWp49Cxhipfh9iXLXaiDx7FrGJvhFiDzKmaTdCdrKxxChZ3TFQr8V8FVX8cigvbKeSDtcRrGybj78SVG4NqDWJbNPJM5oEq9jQsUUdpiOkdjoowUqyulMo16VDquLbKaBW/QpYzmOcQOz70G4ziezEWekiMt1YaLCnwgBUvgGNyQFMLZzc4wKq4cO55CwmgbpraBRWKXTq9kU/5UJYkunHpsI5VQWHcrP6W5BEtDJdt/TKoYjjhdTizkb7DGnN10Cp7VTyTQLM7bh6ky+TpZy08f0GZCiYI8iX2rPpEvlzyDfDUI1ok46X0CxYg7jIaRD5EyhvpOOJaLfto5IcEejrvARVtc1qSryGoGixylF3DU0Gw8UaBBWZTaCqbQXmtfhxUs+Zyj/Xp5dSdebQOL9IjBJ2rrZkTAHF9kYVkxHSjr3IM9jJLsnWRmnL7ifb9BEV2E1GtMn2kdYxu5SXkwqKwJjD4kAX1lieki3oxJ3SbQfIWTl6HdfFjKqOkQaz+Y0CjkE1eKXhKNjewFFo8F5CTHPlhsYbq0O50m2zrf+txyiT0wqSrbVx87fj2nbnKGdroBN41Dy6u0sKWN7R9eqi6+sTVHIiyppPt6dU05fRZahkc3cZ136R67BC123M3NxZg9iXGzfBYV1RkHdoBRbglFQ8oi5bxXGXD3ONz3D5a+f7hzvzEC6dJWNDhaa4syRO7dgUGRzCYzWOdBVXsD1lTDe/6L0LDv91vv2g5a/L6L452MM4m85yHzWvsG9c9cW+MeRhyk6nB5g+T0uj4+F0fLAnTY5u4FWUnQ6m98Wl77UZBh7MFz2CtpTfeCB0GdbRBef4U+C44T7RezOqTkGXlee084sP6MhLT9prlCruB0e7sA7wmpZQdM46R1ysmMdWt1d670H5YNlkfbG8NA898bMurA6GC6LmJ4F99cVR+7gt/KSUGcdR1T0ELoCBl74Pjo4rD58OpvfFsXtt72/PTGK/Xx2Gudele/bEwdBrBwVBWyHj5ckZAmZUnY8FjBtN9qZYA0e/sL5CoHCBu8eL60PiMKE8EUdX5qS8cVy0XHHlmQOi7ewL5nze7NGP4VzhaPgkvD/RSH3fMqW3wzyO28pvctvetouG6R648tW+cdUXvcDgJUZbm2nNZjCfo0dWt9OsyKeHeZ/MRn5fpe1wIhfWbuiouQv8cdLPY6VcblRoe9JaX1xsOJ4+8DZF50cAxjBdgQ1VPU0MGbjyTZXJmCjmk+6LNZjMd74C/BaFhmA6vsJatPtgX0Fh2CPrTXnP4OXxaA0OEJD7dN8V1uFU+qb6fYN9xONsI7fzylXst9DnkL06CuYTBcyoOoQ+Fnm+fnxtCA0mGyg1gBN8Yh0GTzX8oi+t9jgBjiGTeTjx+w3oXmwsll8A7rsAnJNbwnjNjY05NC6Q+hfN07P1PbqBKxSIE+lBJq+LFgn7xaX3xgIDdU6ognGth07Uw3tW6zStPtG+mIDSEmXVfetVrtjCjxe3LzbHmCso39BdXXYzmVcM6i8qzOSwHg2B+5N+ehfWe7B1bN11kHXZSSLd17TNwQP8EoKnFuVYmu7d/pqfWg/ty94t+uIK22B9Xyj/qqMOikvv7jUGrrpqCVwF9Olgel+cYq9V65HZb9cVcHQDr8ZFhTmuoO6M+mNVm+XTmOc1xmuXkFota9xEg8cWDLs4vQvrfAKYPBlsMGl8olBY7Se2hCbrPQo6Nsy0td+zuzjeWaHpUY2cLnxval6cTt4ztuuLvbh0hOmn2o2fqt192N4fp+vhq77vx3zfHNibH+MXnhdiYdPtrDywvy4jCi70rHZBt2KpRjOvm3PS2LOqF+vHy1ZcP5/0pfeBlfMJ9upmxGFwgSabfePKFVeYiZMOma2UOykj+5XZXs0T7N2jqrTc9yfoyU8GJ+/7pCDvJ16/cX2Th9eHxVV0bwZcuaE7u+xmMI+q7f1k9DWYyGi2vOm4WBfWg7hAs8WRVI04Sv/W3g+usB69rpzu44vSG4v1PLqBF8XDnwKu+qLClStOBxe1L65i6Gi4aK7/8P5DSs3ASRt5FfyLMMVtM1zbrMrRgfplQMwkLfak5ifxHevAKV567/vuIewlwjanaP+FR2+8Tg/kPYb8Rsg1XKDt0Q08fQ9vikOOdVw7y73TK8/ttf318p4470/hzXGBVC1jzIA9Gcg4nDYW+xW48L6/wtFQip1ZPwNw9OBrKnBya1hT79rRfbQQmd5dE+YbRYtmq25OhT72ffkgyobqJORVJlTfHCdzYd38nbilrthg2LVY6NDU2eQ3SUoIcyv+622AQ1CFfek/A4MqWCE+lp/3qOseWS/Cqelz+fBpeLgaO0qv/D7dZMyVMr32IbQ/Ki6QgetVdQ7HNFmRigLsMhJiPxFUV9sJ7aLucNUJjK5wcrhIvaZzQgr4ySvMNQZu4pwuk1PyeTwUk19PSbE1SHasMafbtsStmdcrr1Xgh7YlUWh048aNlGqiUHWvOJkLa//3RekgISaCXkyeIWrMbdLTf5tB/DcSgm0LXHJ0VP9zcc8IP2/g6oR1em+nRwvYuDfmCVP9OFOPbS8I+3htKeO0IMts8/EDCyllbQ7Ywtv5TxUyXZnpNQ+AgjL70O+kbM5wqnqNo6s5c4ty2Wxg2BCL6ew3UGSfOHH1joUL5RZTFn3jhusk3Y9uYL8CY6rtW/Vq1WeCQlZ9PryYaKxkN7ADFk023ZxBZFX7IraXW0/B3PprcNQL6649H3tfjZ5u+/jFzpzLoTl1l2KNDNoGnTSkYFPLuKCeONUPAxZ9bDZg38XhPS5/dcS2jLPDvZibY6qAvSuyBofvv4PgED7fo4yTDpmtcFQj28L7ldlUzaPYXBA63fyTBLPWcWauwzkq7DvVGXqNJ44VbvLlqTq0gxMflPJj3KI4cV0nwq3AotZ/tllpXtdDzaNrdtwroqegy9PQy6SJcrWJjWfghH+87JizQC17e5c7GtZxMGKu7oZlykxo0guxyXiJtZ5wQZ63GYwfQ8f52saUlry2IMvnpopurMw2LBqnwx4E/5FqEyErPJmjJ7uNCVUKsFbJb2FD54fowsZtjCwAxkYRK32G9OWX0Ko7xHY6yhzI/fDB9hF/6wWtxpYqBK9rFgD7i4G5WG8h3fVR/cZBoouII+ott9kmQp8Y8SVAGtMHxP7c0OTs9nqexoSZW5Fy50Pesk1pfIV0FVFHR32Y54Xou+i/w2LYkm0QDmsb2DzmaK0P5Ef2fjgZK8X2oOvbTfo62sKe2C8FbAn7MXIi1gr39tVDCDuc48cpdb1cTnVK8wqYI+u0EEpjEzZk1wIb2QObBisXZRgRYMXyazocxsfd7dt3UrqMaXzWIYXDMdE0U0exqQ9mouqxXgzXqGWOc5oPBn1I0ATAQcPMps35QEWf7XQyxmLGpe8+oEvqlMqR8racgWC1IbtehJySrInyl6rp7bz3mzy2i4hpGLFghoF1CHhCx6vjotxeuVVRSmSua5xM1qKHTzd7K4Et7DMkcp+lfRPLbOprxQV1A8gPqrA/PzbE2FHzeAYmqnitFIQrzVPzxDfXf7Etq9DVYxtY3+jiIXMWY1qJlrSsyhrANefs0hNz2/WLWaaAWqkf6/YdTstYD8MFK7kJYBXsKraW0F+MsVafAcpXTtJV8wKblmsPhP0L9Dj1zyBWqsLK1iXsz6bagkxGQ5zX0FyQmzui0pKwykVMvW8xiq34TERttkdH7QdLLPDJIOAXPGGf8fd5k0w/BimnF0vngmWtpuOwF9ZTA0YRalSqn7IV0LbpJ/5fX1Cp/Jq+1w2Rto3xDYGx9w7w+mPyphPsa7lI0abeZXW9HvWb+ZAKWnlDZBsj/aVNgsqrpOpuQunjUVyHspeT2E6WbZwSEvuUKLdZRN4RuYQGqBOCO20T5XE3lWzjEhmxSayOIRV322xBoDMJJaEUO7XamY8qapf1kU1FbIEvrOIoZPTIKtLQuK/5BEiJqvJ2mwWUbA/+jjoFQubcWCgTvJxf7nek0H95H7rcrP5MMva2T21bNjk8v27TPwfn1DsueLpYyQwJBjOKE6sv5qhLedZuNSGnFlpdolFWyQvieIQGx0TNiw27BqbK6KWcf80rF6Qi8pXeIi6Dn8tx/mnDvtcXS8l4wt4lKR1xT5lTqjvYF3PJZdRjDEEhK+TGcVA9R9lG1CzPKefh7NNGqFMGDjb2qwPrsnyOsjqzKfe/9s4PxvBGmo83MnI/xdopHSo9l6Jtk4TUiRx6frNt7xw1kaJtA1m5U8gu6zCZwr+yJpk2xndp7PCBZ5IlQRVSWV6/l+pxUSL5LzsfuBiPloDKUkzFsR1OsC21FTXLPLPml+/Jr+t6ft52NiW2bSjfyqFiuxUk7hEglS/zOojNj5eQVNdGx1W/+Tmcn1ev60Udb6N9UFXHqUbj4Kgo/4RaDdnhydquFrHUv/4Xf+Hf+4X7989+jl9lw/Auunnn57d3P/LDf2T3vd/+g92jR/d3Dx/e3926eXN344ZfPbz/8GH3ATKfv3//QQTv8/MzlatsAr1//9F4DRP13rx7r//zh9y3luZmCPrcvHlDOjg/AsH1IZ0TizxktfNLFLa9MzmvXr/evXn7zmTd2J2f3ZKNvJr9AX6qH7JMN8vztOsj/afY99F5vH7zdvf69RuFM/KuM+MYCGHkuqyubbPJ5L17+373xuTBz73mW/x53T6h03Kq/SI/vnI/YtNN6zcPQx+sVi1rl7dfRsh5a4QNkkKwmDx8ilj6t9QPOXX16SNi2OSaLfTdq5fWfyaPcXDjFrHpsYcq5faUud7T5FJ35z59+Xr3/t2H3XUbk/GLix4rbnNdP28/h96bTtbeeL18+UrxcsP67/y2jYPr1zUOrCjFitdzecMk/7fGBfI0roxev35r4+6N+N1gzjFZso2ztqGp41KyHjP+76zv6nFg+ZbHSGAcMNdZdtZmGfl8lGxPc9j79zb+zM53to+5xW3LfCV/tikrL1DIkm0WI4wF2WRG4V+mlJsWlzGflPpiiMr6eBp5sX/z9q10ODO7GO9RFx3KfOaRx6XpbrJeWqwwn9FnZ7duqf+QjdG5fsvJeSCTOfqtETKID8abCbJ5zcaDfbzuPPLzEunaN+hPXDJvIvfs7KbOd+TLvqzuMnLZzJP0F3xj/N6wcRaySufS+eT9TqwrRqzfiEv6DNy5fa4x3n9+rn1VLofyOhHTxHf40WLE5BOPkPxoZbKbNrGP9lCmjyXlC/gF1XJtbxXCXy+tz96ZfVwsXE/zsl/0WYyoTs13Cbke3mfMk6/MPjvY3TY/3jR5plKyaxtCHvyw6YXZhq3E/o0bthYyv2Ab8PrJh5Jf+3MquV89/c7ObfK19VucD27dupnGuNfL+yOorf8UquOc/nuj+YsxTaxozYeBJv9jnOsq6vIaJxsHZhMy35qc128sVow95wDmMJdRareEwqcfbd38zs7jFpsml/GNbWn6ElXn8QHy2Ov6PCjGAHU5jzO/ICTmR2KFse7xGXxzffuo1iHPZ5xqbrF5BfuITeqgA/0W/af5wPLW+dbb0nev03zCehbbgF9fDa0Xchumk9tm473K8/F3084JdJz7uyRvDhkP+g55iR/nujfEps1bzNGsM6Mee8JGsjUuaMtew0REHY+LD7uvHj9V7P3oj3xj97u/+xuK+ymAL7yePn319//uP/z1XyIrEYj9LPhs1Q/Ko06kg/zq1y/Ob/z1X/yvfvHb377/VwiyCIIuTMdMzQcPH+1+9s/+wu5//Xv/cvej3/nm7jtGt8/ObFHGRdE1Pxmb04ikdxbQBDW8H9y/q0Er6TPMZtCVYYysiIlOHUVQ24Blf+fO+e7u3ds6YVHNFzldXuT38++CjmRDgD179kIBwcLmwYN7mtgZPPgA+DaBvJYYPxyWHfoh59nzl5J/57b52vzIwEW2T0wGKbcOyKPPOIEQ9Imxyu7eub07O7f+s8NFktqNzCUMPuxikciJ/86dM7PHLlzMpvoiewMkPn5h5osNFCJOr9ki4N7dO+nEtciyXsCPyefFs5e7x8+ea3L/7LP7u9t2cV3dHEn7EnTilkrT9Irx9/Tpcy1QuTA7u2WyzEb8ecsunISVZqKT23Zt9/jJs93zF6+s/2yMP7xn8rzfiEuNhZmyvHqzEXxg9fLlG407JncWG4w5/Ki9yd8KyGNO8cWGL1Q1pxlYpHJzBH22RMybyHth/mReI040txCbBLEHw0LQ1njY31u7cOHGIH502+yiyfrrjs2Z+DLc77s1Mg3W3BcudiFjNhEr3Ai9d++OjbvbOLsaC9TZCj4ObI62uYVYuW/nH2KUvtW5Tq5IC+OmwfOQuoUbTMQLiHkZOrdzY1xozEfdKFLozPz85MlznVvvmw/xJac6yeQibZEhDnqC1syV3OCJxRExcssuXO7eu63F25Z9RTzEOOMGJPYxvj777IHGQK8shU3qgBmAH3HAeecxfrS5kvXJffMj7HzuSpVdSANz/evzycfdUzsH4FMuqs84v1lcaI5Oi/y1PqV52MY8iTyOP39kfrR5C+5N2yZiQC3OLSy0Hz9+pnF+bjFyy+IfHZhLOK8Ss+uBEvDhQtBvvGiMm53sWfM9uH/Pb7Zu9E+Ko0+8Wz7unth59cWL1ybjhs0nth4yW6sLqNUmmiytY32ufPXmjc4D4MG9uzY3n0ufob5YCuYR+o8LedaX922ME6M+n0w3bGhcVDFgtnEO4KYnZ+y4btA4SOuiteOghq9ndRPZ/Mq1ATdlWCsw1pmnV8nKm5p5xOHzFy93b82PXEzrXGr5Wqtw7bMVCAPTmxuDnMt148Ps4rrEz3V31HdF26Z3ZwX6TjKITfs8e/5KsYmMz22OPj+/ZQpZLXgn/l3Z9ViiH9CbvvjN7/3e7vs/eLz7T//jf2/3y7/8d4zv81R/GH7N92H3u7/39d/86//93/oblsWkACHYLl60zwnk6Q6Ix6MB53DRxWCEcM47O5bTWHyyj7pp775mwre0baaSbTp5NTlj5w0ilQpSIXWrw0b7unwO2Ya/BjhUOR/bs7jRU7Son/KjPQ08Wef3ky8Grbo1cI/aIVuRb8nL2ywlMdKeZBNex8tnUmpbU80/9skybV0Wotrt1lEHKcvLN5Yn5qS1q8ACS3k2TqJep20iwK5UNkTGmZYiOxTY21Gj3nIKnSTCIf5MTpbPh/LYTyDbOA9Rqwz22nu6g0KbNRQ8u+I8gyqldrOo/bE82/meRKIoU7H2SynNIyJZwSZtQVMeh9pVbZaRbcQr4EnK2KV9Qql9L8WnlG972wmcyOM8RJ7q2OIt6vgufShbRM4nZARIKr+qN5c4h/h5RMdw5C+TYesZrQhUSoHKU/1FFCO4BmkvW8u7TLaRFD4uzMmLmnUbpM9InRalBjXlUBYb9n4Ob7aNsibPqaTGgSppZXwK9edT6AbbkJcEKd9Iyag/QvEplQXpIwGJ2Hq6lhX7NRR9wV5ihEi6rKB227XkPF2KQ0cpq1t/CTmfgOX4xAUtkOEKDrerylPl1EQp9kLUGSDbjNZTOTdQ7U9p515BVUTl9oso8RXSXnlQu+4cik+xrIYfWw5/7XprSFIS6Y90jqxum+JTKushq86fpZ23UwJlqmf7OK+STV6qF3tHehJuF+q6hnzv15HcJCjeCDggci1LoDzqRDqIi3L2i59Y33/wcPczP/Nzu//ll/7F7ke/863dj/3ot3VXmbsWONNfn6zvTHAXh7tQ3EVxpxtt5D864q3J4O4FpNd8TTZ3bW5Ln+s7ntL5HU5kO1BjWR9il79iwdOJN2/e6EkgT8dvpDuzerXrht+hXm0nKps8Xuni9V5uWdBXPN3Fl9wN9jtTXr0f0xRBf14l4666XqUhMzHnKR13+Micxm0c+FGv1L/xV8HpN92UsPR2d7pTf9ue2OTuZRiBP+mv27f9KYwqjWC67T4G6CeejHAnk5jgKV2MlSDu1nKDCn3WAF6MOe4IM+64a3qWXu8lZojRUUzyAbb5DQJkvXrlr4IzDqLfNMlu1H/wxC6eor149Uo38LjTrfjHNvaav6bIGzcQLjyp40kMcmkSkz7jj6fyMn4jwImx4HeFP+5e2pig/3gicveuv8ap2GiovlC+NZMv0zxNkGIb/mOM48sxF40UN2G8NZeYbcQ4X4t4b+k75+c27vh6EK5cZgvjBhv0dk0DPkfzdAk7OQfwRIunWcQLX1eYjT6jUV2x8kbxCfRGkclhTrtpfcjYSOGzCsQA4rCJcUc/8iQSP9qsubvGE3nVWAJXkPbI4VwKRdwz5pg/9LbNRk+s1e8pPugveDI/M09T5E+VeD07NQisEk28284EcP6OufKuxQcxIu/Rdygw05eMHT1JYVxlgBVx+uLlK/Opv0pM7GJ/PNkiXds530A0pT3zFvJYn7zQGxQfKz+qXuvCdC3gxav7ikez/ZbZ418p8VdgmbtSzbRfC3+rB1uR98p8yv7s7Ex92FzHrpNJa8aC94v1H+c6m7/0dg9vDqZ+U6xs4VQTFA+pGHt8TQFgF+NuVEYrbOgH4o4njWV4A/z5/LnFpl3gECfYxtzlscKcsg6hFkssxgbnAOYw5pobN50/ccIbMawb3N8l9Bb0gjkyXpf2r1p80Px/N/XfFvNYAFmsZ/VU3GQo9q3PbpmNN29s+8QaJxEj8aYPY4C1A31+19az/uSfymFf6sUFneni0mvexo71yWtb8xH7Dx7c1fyFGA9P71O+ikhD6ugrIpbn8DWqr/3f6on1H37/691//B/+id2/+Oe/ZPMWT6zHldQ8azy2fGI9JpXyqBPpoFh9rrqw/jN/5ud3f/vv/NPdd374G7tvf/tLTTScVJhI6WjgJ2hraj2Bw/2k02dTr62jgL8CiL3tkIs8OtQHaZO3n8CWy8N5NKdj/STGK39eQllJ5ioYK/gxIYl/sgto68nN4P5EqP6qTVzwbglYs2CTvDDG0rmN8yGFW3Be8T2aNoh9YmYfgC19R7wAnbDI1Z/vA4wj6acY7TkZlszLgC/hIZ8a8KM+iBoxcoR1DasYo80nW49NbEOQpEjWZI6joI/43qxss0++QPSFjac3g6nO+DbjbO8Z8iP+xMZtzUOM7/lobnF/RrzU5e7aMHe6Cs2aMQ6qODHSOWBjP8IuiZIsl+vziceLly2Fxozx1dtSGTArYhOHhR/VbzPR5NwE7GRR0iHqxliTjR0McRwHPgw/IsdluG3YSP46CdjjNnna9/Ce1Gczhas68vjgQ/WZ9217zprJehDIidcb/TzuspbESIA1UBV3GTjM86PP6vR6iLU2/upmjAluhCgu+KGhJHMLuCT3Y9xMEHdzIHv5cZYznccw6vWV+s98Sh4+3Mt5wIA42GIjczMH/laiy5ts4gTzkEU1zv/qv5Bl9g2J6WPNAwOPu5RRAHIUL4gzY7YYByUwNnQON0HRhx6X+qv8uRlMBFJ8HDDKPQ/DiJWt7VM8yjaJMLgAmYU8S0uH2Wi3ck6aKz1DssOX9TiwTVTQcY3WYRftCsYnWGkNltanxFcVmWnHOkLj0hpw3cc1ITdN4mJb33dPfvqt3/793dePn+7+E7uw/pf/kgvrF86ko0AT8N/6wnrssRMahVaRbhOXgtf//H/+x3/h4YPzgR8v6+LGzVu7e/e+ufvVX/tt3fHxO8ruZE08pnZwqrvdQMEiDLdDdEMO0mVlemrcQgzopSB8ERcyEaW8hDL3FTKtqRb44pFsA3YYXKN0Etmmj6igHZtqnzKTaJVvRAiQbNIV7Kh250ZwCWFjB5Jnm64ykxGsRbBRwhYBtmMT8fJR724iS4delsgnLKdAlFVEXg8Bta+OaniOl/TRMLJakqGE0iBcCKqyyOiF15wCxDCcG7Yp2RAqkJxNtskJxN5SaV9D9dhvRcYw82oCp6yIITsZUUNKtevNgNp7/Kl9MMGNqWhLhJ88TSodmZwQFbkV2WYqxQWmjjMegDwhCXL/xnY6DSHKQw9lJHn03Fj7MgqtEvvMmASOjdKxqoUzWlDZCAH5zSiOqzSiUqZE9FGqNpUEa+jHVU7D1EbdjZAvTCUqyfPMzNgZyC+eA9VhIx/+zcU2+0GyTR9RQbt00NBBdpGnI6+3AQGlc1lZqbaNsjUIPpkdFWtPePclj1Zl46BqH4Hab5Yg7YKqcmVPIa/aSwBfVnIAspI8MlNph/qgNQWJgUpe5NvGZUDVJs8EA8wGoDkS+0SJaxKYcyQ9i2xTJCsDyQPKIFVLLPtyKSEUuWVUWmwDZPnO7amYR1+xR5+4qdKUrrZDZJsgMiKvTjj8utFlBaJ/yeHtNNK8CetvJvEGAT9+9la/f8LTan674MvPH+x+8NXv7d6/fVebUCc6cBkfT/PHy/6bv/qXf/E7P/Jw1hPr23fv7X7sx//U7u/8r/989+M/9kO77/zIN/XKYvygD68/wIvXobmjQGO/Gw6WHVIAAGMvSURBVMyvRYb4pWj6C07+Cpl3XnQoNwp0lzYTRQBQvhrIsQ+vj32wIOHHtribiH3Iw9Z+LJOPLOxkoSbfIog7mDIQ/7LPjF0BfKS7+PjSM5Qvn/bGyDJww4CBhjzcJv4mDnv0Azkb2eRwuxjcEiI4f15xlE8FyjbypX24n8cdO36sgRzu4IUfsdP7rgemCj6ijff/CKwCi8V4hVM+ZWP5VdwstC08pubVgpRx8M50Iwa5O+k/JiYJs2RV3HsRFy6MBWyr7uKbCMkcHHdzgBxjqtiMcWAf3RDxX93kh11k2bjakyDWadHhY4In1h/UX9y8xD7Lli6gihmpmtKTgS0mJy4AXKzAnFk/rZjLtwfISgKITV6TQyh+1NdnlshJ+uagj+DpcUK88Oq5f00IP8ZXdUbH3AzUaqQ+s3FOX96AvxExg07EaUnncWSNlPS5nh+pYYzjW+ySDJm0nW34DQIKE9vIj8R+ihFhkV0Bb6wxJiF+c97naH/aUb9KPI5pqqRaZgJ99p75y2Tyw3Y30uuamic7fpzGPQdzrvvQbeOVaRaasKaMeORA6ba4BXAfup6cc/SEyMDroXEeUPyT2ArGSudVYt9kB3+fm32vSpuBWPH1HnMmdjLkGQM3ea1YjmSlVG/Xwf2JPPWf2Yor+QEzP+84dcR4s9nQ20ppL58aY8YB9jlMXkpNQa4GX0mJNwuA4iXtOY8zd2JTvMLsyxT3Zz+mG5rE7T7oqbXHJnHJnIkozj/I3QrIU6yYXaQtpUz6C39qTGyGOHdzzknjAOJjPo0132YwWflbKcimH9V/2Q+laUySkF9r387yslWGT8QL8woXyhTwNSuPzZpj2C+fpNfT+UE3dKCMWNNXfox+53f/7e4HP3iy+9k/81O73/rev9i9efXSmVTsypoyrzIWT/JV8CUX1ud37u9+3C6s/+7f+xe7n/yJ79jF9bf1nj2/TMpkEP+Og2Dip+f5fgMTA7/KWn2HaSMQTPrXNCaDCZbvFeFsvs/90HRiAezBAA1LHtNLXMw+2CGLX1Hke0V894Vf3YxfwtQJxZv0InPnIOCD/vxy9pOn/ooE37fhtQpO/nxXl6COgF8L9GfBxneJdAFjeeJs/Pme1u07Z9OVHwGyKj8+f6XJIH6N8qb58JbZpgXORkBtvqfOXTJffLPwtYnoxrXdQ36xXt+3UdXxYGig5ZDsEH5MdPTdV189UWzyS7fYyfd8ONH5BDQO2jKONJH2NFH/Wb999fUTfW+d7wJzwwsdSN+yce7R2dJ5EkKoT7BxscSk+OzZS02eX3z+UL9tYIropLWm+9oaYsMLixN+xRdfEPvMW8Q/3/2PxYCjYN9Uk40HXJBBXHISoCmLffL1HwfuWP9J1lSmw+DUpwW+yWTcPX3+Qt/X5V9ZfP7Zfd24NK9H5bwr6vQMEBt839Nfg3Xb8CPf/0eWTEt+AGusjBs9mqvfvNWv+GLno4f3bI6+p/myHnhbwMc13xf8+us0R98+2z16dK+66XuTc90Cv5Xh8p7bHA2BszQvc9OV7ytyMbrOi+4i5NA3zM9fmW0sTDjPcf5lrvRf8h0yrKVDQSXimvmR34Xg+6Q+1u1ca33GOOOXl7mAIX8rEA/0F7HC94KJTfT44ouHu3s21raUJT/aB/58B595mfGAHx89umsOYF6ubzANYYpWrKo0vs1GXnmM/4DBLyAz/3PjjDXEFvMJrRUj9nny5Nnuq8f8KviH3ZdfPNK6geCZc86ZgljnEY+Mc+ZliPmfcaDfo9gQ2Bg3jvk3X/pVd5szmbsePbyv2BRm2djye3booWdjwGLza1ursBbjPIwsbCNO/I1PVV8Fv+jwi06+X/3UzquAuZL1FzLW9h3tYzzFWoJfA/+BjQO+N8tvejw0ecxfPodxA2geWt6s4A9Qrmm98NLmMNZAXJihE+svfi/Cb2rlHZD2c5GUfvuG32Z54+dWW28SO9hF/xGnm80tpje8n1o88v1x1rPn/BcdU4T/DOHp7cD5lHHHOYCLTOIGG5lLOB8wxxTXDIvgX/ljnUDMPLFzOP91gNj45jc+0znOq7kQ+plxoTFqPscXxDM6cVPYzy1vbey+2P327/z+7t/+wVe7n/2Zn9r95m/8U+sv/yV8odK5q/w+Lqz7roAPAiYu/n819OWXD3ff+PKRXVje18XJZ7bnAtOfRDAwuVPqCzQmoZv8KyXLm020a5Plx0KJiyPJgaxDyePkCFEHuWPUJyOIOixcqskmBRE7ZGoiCrnUa/PKqC27j0K2bESOiLSfIJEp+1ZSLscXFWafZHrfmUir57Ki7iYkGe5LfKi+s7T/y61W3ZWE/noiJ/7YF/60AVXZRt+x8Lb6DSKvj1p1Jct4WdpjAX/iRUeciF1WXb9q10Nx84uxpSc5RqV63n+p3+xDWvEjG52K7UbJbamOZRtPr9yRkpXGfNhd1c1Jfhmnjl+v33Sbos9kl9umNsa7t08gyqcQ7ZPu8qMJkxxsJC0b1/ixS8hUHyV73Jt1rPi8kyjv974YGCTXHx8iRGNPdjGnmC7imebqRB1fVhT+7idkhW2SxYf+Qx5+pJ7pNUZlW7qEHNU3vpgIkFfHpI+FUtsl5HHAfCJnioiRsNnrTZBn/hwk4xF+0JhLqOMfX7o+7T6oycpzMl5tcn3cR5xrvMfMLLOljv2otxW5DVWcIM+WP4PzyGJClvtDF5n0m+xDtpcrPkiPUMefFdU+h6+PKfjjT/crdnp8uI2sq9p9MUZt2yr5xo+xFlDfIUOyuu3WEPLwBZ2GSLcrfJhsK7SbTIl/7nP4hhyfv5AdvrRyo8oXVmec8vpGtK8IO1y2nwOYu7DTyNadbt9GfrU4UUwYc8mi75JPKz+iS7vdDMJn7f64aXZEvOTyKn9H3eSHMer4M5FuhGMbDsQ+7awfjfJYabSTfvNINllbdCEOFScm02MFSvGZ6m5BkoucJMNjxW29cRN/dtusIvnRSLKycRB9F/bhh3y/iFyWZJKWIJNn8eL9ZnVsH+PJH3iYT+yC+vb5ufqCG0PcyOAGH//akGvGb37joR4cfPbo3u6LL+57XOSoLoF7r4U3RX1WPQJw6mcP+b/NMdFwZ8LvIHDHjTc8OJaLKj/FXbKWgyJrkIqZ9pf2nIH9z+Upke7VWJ36jhT7OZQldfixupGWd3+Dfez7dJ5NzZ2ztU2mQHVXyqDiBRTwoWJ95Yf+imqSxX3wpuUboBKUkvWmHxRPItsEBThMScHMadvsFnKU0xLQM9a21BwhFKXinKYgN6vcI1luME0C4nAVKp41N8ZZfCqQFNmmUno+Oc/EOWUrDapEP1KTWRRbINVTWmgfr4ZzY6uUdV/urio603EcVsjzx6gCke/R74igDHlTaBiqUapmeR85OVsiOI3RZFhlYpG75jl0HsiZ5emlSCzZXNNk6YikTAQhq0O2yTt6kNjaR3UNYm7EoZ2YlJvOhVNB1Ta5LkqIMrO8PNtvCdmW0kImdzHchCYlRDKyEae8yKgS8yk/ApobbX0Uvq3y016wA47nUBvuQ/tYocrDh3ZQjfRSwyWAT+KFTCQoK/hjs/apmgqnkm2CChVyeUBVU7qG112CaFmT89HWNn4E8Gmtx2poykr9ZLs23+qYRIkmwt2aGtg+kjUswyvpo3Q6XkLx4U9xSDaIvcF1oIJqViA9lwLypDFm/CWvpr3VcoHboc3PhUt2R7EcUTaJbCM5UA7yfcem+lR1E0X7LEvUh6wO5kRV96cR134pN6ua5PoBaY64NmQK1DWiZfCyxI1rfg3JW3K8ncfFeweJVZYQQsSWOOqFNQjngCpQU+qaaRfnfN8YRYbtSaYjT49SalMicXFUAzZl0Y40O+Wl9DghryTT8y3lfyRBylcZf8n+IQp9xkg77dMnyuT8uCsWFe1vA4q7BxoOJNlpdZUOClCzjIco8nvJBiaRnDLYCdbY/VkVNck248Sgz47V1j4Rm3FsHzLyumRtQeJnSXms4DbK043bVVTJyo5DYEOsypKtcbiUbCPvSaCBeFReC6rc6osB8voFStDEq8rJMu2Y5FO1SLSoLWecMtsmgtpNHj0UdXNKm4h7wfaRTGbWSGUVcTxCjmCSfKaN/gTvUxIpcy3NgJrYZhWJh9mQ7trzSiV5IPrU63nlqs1C8o0j7x7g58ckr3hOmDculHaOMO4gbJpDbTlQG2TpaQ/7VEk7HW9DOdxtFPjJwT+kFpBtStSAdRRZVf9l5cW2UygDbTTPWzym07bn+64GdTagBpJRdRkJ/TXaNMhrjVMkKlQeTLGfiq1ig/8oDY8LmHpEBBDmfQgiXrRZSA2ZZFlCsg0yLT1x8LzabuD1l1Mw0JrLHFldpEgelVK9FlLRNLKNeGif+PYg6o5RV0hNKh8ElVLSzM355TLmUN3eM8KLdW95nORtBkkt+qlRyaALSvoOgcmmKG6QbaZR37iIhDFLIFll6cCpbgOvjF+zWkW+ceQ3WNXICrlGcC+S5eMh58mmkdciHCMXyVcc96AqG6q0HpxxjoqOg/J0G5FXLFwDBNbJarEtkJFPtnXVfgzXIogGO9aajsvYKjRSOE8ROAcVP9dSW+yClNODduEGRg7KmwuYjTLcpmc6CCe2YU7dXKIx1PemOlPEfmyLSdXHdsHGGWKnVaWWUdoh0k8slB0ZU3ToNdI8KZtqJkrZRk1a7ZaZ2xUukUGc3JRexn0N+sJnEYxPsOJGjFudM99K0DBkUy9cqymYXHNPZkm+NiEgabQneTnbPYmo4GZNlzK1L0osyeIGBUxmiJyNJuuWxlao8g3ll3yS2zdP1LiH2/zUIubNKJwndBgZz84asGh82i9EvoyVtJaMiv0GNsLC5/t1zEpuOCW0rdOaYc5V1AoDo+nWHm7y614PlC5UyWpmFyr1oY/hIEYqmL50hShl9aJiNUPnmdj0wnrwTsEY9mdjCwNuH++7AVAaNA3zau8Lyeit/Z+CYQ7bziJhrk7UN3LRidkqB89VIHDgXl2q5gi0eBPzLXw5htqIspjtjVw1Xx0Ta/TGuSv7UeO0xGNP/uz0U0HOXkQbU2Q3efuSOOzfi9w+IGyhwHYzZxUMgy44ZEIEpgdp55xyAFQie1y6xtPtnjrYHDbXkYv18n6rkouwTLguKTLxe8eAmvuI2z6eyt5IXpodF2Fuy/jR06NjYzXoij10v2G+omMtmuUczZARVdv7ScgbzWroqJosaDsBR39iHVjons2gMdqI5qna7GcYjEk/pq/mIJ5EVh6S4uT6oqfXe1sZuJjPRfHwIZB8YTvvz2KPnQQm9RpxZ8EnK/axgpmK5EqNg6lqHD0sXQGpPqRz2JUO1yD8I3lbMNwAp6HG0YPhdHBMV5xAN8TQ8LjcJjqbZs0w8oKEZVvNC6L2bPjcORwd20RMjnneXOL77XUex6oYWdN4dXBOZTBfEC2arbo522Gc7+SbO/tS0XACF9a5dXu0tIHukNS8E5AaQ8OWsqDD41BeWg/zj/4KfvIi35DOq2xq4BJmJ+zhI6tWPeXK++tEMMU1/v2dE1TegFqDqk3q+wmVJvEpIW+IoozsrsLYcJ2SIVtmwuWUpB0YyQWLXbgZpmtwFF1NaCV33woU+R/F6lHsSyv4arzZ5qhj5OhuP81+PzaICX0/3z59HiJ+tpyz+frMXqNxS2UXY2K8zQrLixnDaN3UfMCOvqIh04fKCphUfSbPqTj6hXXHLmXsydqp6B2vFBx3MB/ZM5tin7Ys532ZPLxHnJibpqtDzU+1j9fYPa8tN2C2fFOvuqHTwIYCLhSm233pPXRiBg6ps29V9ZMYx8TR+2K6AkdX9UiY/DRvA/DffaYsl9dopJvkp96ZR9fvsAo0pXFUkt+tVURvwTSsbL4Yh7+wbg80LC9Yv3+HFEb8oNDjXlCDLXyyf7+uxMkreIX9YVnnrwoZXf05h5MOvdnKbWnNSXvmSDiWT6bLveq108HivrjqxInYeFxcZL+fkO7xS+R9T64vspsn4egGLlRgpd40b7Lo5gwiq9poNZVFX/sipjKdjpP5jvUgtre7C2Qc/9r5cDiET+cKOYhOQ5iowNH1vEJgk67Y9ytla5Vc2f4qXPeME3TwJ9HnRzXyalQ1cEH64iR7raTUxorC7pi2l56Ub6HP0X6/7JjOnIzjKzne6wM6VkXr7VjPYR4OfGHds4A92nclMrljKhxLxYQtA+PQQdZGUf6xlTq+Ar04uGan64rNgan8D/d9o+nSGQ4+el/0KeD5R1fvk8KVtyt8iq44VZsvSF+cppoba5XYHfKV7yXYSju9bn6qOGoXnE7/hybbawRHW7tljIdkbC+/H0d9Yn3tWo/4AQ8c+fp2U0zt6EMGxOboUz7P36OB01hvqMAebTkILpD+W6n64ehfTuzB0dW66MG8FhfT/kvfa1fjIsORddlU/BJmp9QXR8bRXXFoBY5h8ESZe1Jtc7YHdmFHnGV0bgLtUadDmXvkV8FzM8dM3pdLTvtS/VCBcFicklXTdbmcfXEaGPNtu/zS98XRDbxgHr70ATENV+Ni3xhX4CoUD4Xpnj6tPtmDNhco6LZU9To/dX5q2HtfjAm4GMHQ1JKjcb1VI6qWqld5pUJHf8l22PzCelWYJ4vZHX24XKZH4yeBnnA+RJRvgAui5jpc9cVecUy958m+CB6+qFGwABNN/YQ8ciRcefh0ML0vLn2vXSADr/pi35g/Lo6n8gzJVrWu7alma79ge/HipfZjmCF5Efb2xPqyXJfqf/Ft+h3MfXdpPw4peZKsPSg0j+Xx+uLkcKwOE4Lv+Dj7JHrsUhn5SfTY0bHKy1XjE++rxeptYdcSHvv054n31VxMMKeuMt321V66ZG7eHlcOOh3sb1xsOo56mHl2u7BcuYfFLGzBow97ubC+FBfVyev8OEL8y4D12GdXXmEepvfFqffaav2ObqDPGP5d51P39jbotfLo5n8a/r/CBcNVWJ4ILk5HfBIh02PklDX4ev84h6P7+VQuOI7qiOnCj95fA6gjql/LZokfxbPPjzNjoV/KOhz5O9YJYd3Rfh28Cf7n3vaq7KsLrwDmeXd67Uvfa1MNtPGgqnt0yHXNRj7wjvHdqaN/XevowTZPgTF3nch0fqGwJASOHjYz4Lr6z9UoPKbEyNENvEgevkQ4ltsvSncP6KmiT2X+vRqekzHVVdTz54nHDKLlv22/rN12l8OncWGNG+SJIXfsu4N1Oa0U3bm0Q8vYlttqhLs/SUy3fKzmp+DDj/HfLMxYjY5Nh2G/Bxu/1H0gRx/tf2KCY8oWpisQNY+u8r5wgQy7qH3ANPKROy9jBqw0cP2YPkEPo9IJqnVKmOWei+jLEZ01viz4t3vbso2rADwYRl29fV8QP35j/Dj9PF2qlGxCjdnM0/31m3cptR4ncmGd+SJhnktWwmchk3lQqQ4Tydyn+e8g4t1On3Q5NuMLsXk5Md3BB+mKY2OSkR4r23vk9Dy8DysvBmZYrbniWpqzyu3kR9twc2QG5wuD/U+XJa+5L/OS2b61Bt5vYQPbY03+H3fXpIzrsw983PnXuD4Sh4uETGvDAlReRBaEbSpgswfAd1+8Z2BP3bYap6rXZphioMWHQl60tUeO52GF/gnE/ulgel+Ua6bJxAo1R6Y57BTQ1YKcyJ2q43FsOZkL66Njb6N1uGNVyuaA/e9DKdl7jWXAFXLM88dhvLe5lJkM9zU6HEeIwD6RJ3JSOUXgGXdPmjPqjCYKWRcGE3SvqxzWULk6iVwiuWpjiejHZZxWQpPJtXHpG6im07po7gw2XTi+bNTWwQbKnyoObNoccRfR6x6ett1yDYojNmRX47geRnrplLN/nGJkTddprGaUH8TKfcTloOIHsaqBqwtrMMPvVJ1evVszcvyedrqzDfYyCZYhHeyC2pEJJqur8nx0ePQwLdi8hfgy9sf5wmGBK7b13hC34/bTJv8BABOOa8YMLFDUmshLbDZw11Ts3a0t5pNlrfTBXJtW+6DRbwfsQMNkaRt0tGQZn8NauGfgl86V/CWAdVJ1s38IyfSgHBfJJQ1L7UC3KqcYMNXIvQR9v/Bj+/5o8pPgtfJp36BIgFZfenYUjmNKzVj27CVs2mgrxHGWN92yHoQRDUaruc7CSVxYn8qrB2OQlmwmqdutVA0WUSq3ILhmvaDA3mNU5wNVN0f5VAH4cffByD8rYQzEg73IeSqvBcSrrKrrGeyOhWPKbiD5I3yyGWby4kLTLza3Cs5hBdzmDeLwSJD+7P3wdFBUaLqWjZopHHwhvFVc9KMxDqarPA8L+XICXeOB2q59GVaGz//a6gjsXQMToLHN7yfIXnQo+G8zRdxGhHRkDGKhAshJpFvmiY12G9gEi5zXBixPBuofNkb8iCQ9pryEWEVo78k94RBeTYYqNnd8YcHHxZjoCaqFa+Al9nKm0SWC7AqzkmnHMBGR6hKczZ8O5sN51OR8POIFM87nFbezyp+A8brU8FoxV4oOBTPWrz3QokfbcSP60Wi7htE8HP3CerqpPTWJgTaBUh5o5wdplxLVPpAd50Wke6mYmch3KZUh2WiBFmXRYohWoeXW1fwmMbBK9leJpk1G7Np5Y8QuRxzTpy4nqzxA5U9dQyDRUD5D63Ax+vgU8meJpPJUyuCHKTOPmbz+JGpngPy4FZDAsqMX8polAjpBDAEReRW9vZHGXLtsJopNLZP8vKxTLyqsJKz4iD0cZ/BiVciQGk2g0if9OcQ3MU+ZWc1tIYY5V7PaDlfJoXGLBjXX//XA19rNpr4Q7WQnl7JzfcKn7Y+37ZKXecrzHM5YsZJQl20AYzbOrxkvFTheSsHTD6pdhbxuLxUzC5SgJHLbvsy2tmHfplEUKtVSHJ0F/STGC0HAJ/7asdmCsmRlThok1VYujlpdKn9KNaEoTRk5mhU3hdglAxusLS9WKkJJbugzRBXsoPd/D7kclUa7SVTMTJ9p6LYu0yhalerD2odKZS5dB5fQqxsFSwnkacNH67uqCBuyMpVMnKP6P16j90TUwrRaA+hjEPlZP3WqzhTOv0huoBEDmwXEIDa9sJ7YR01kdippPLjLdt2Y1T6vK9X3NuxjSW5+B3GsPKtRzMvy21TfSfd0EsNB7JDo9ezDXZZRol5FqT0fK4MkzgosmcDUysf2lEmmU6V/gaJO1aZE6eMVjSJNKrLZ26Zqs4DCl9jP3gX4TiJTvsrJSsfKs8baW0nDj71E+0TmiMRRpLT+4oOvrM0iynydZLO3Iu2dO/B8FW1AtlVC/JUkhRaOWpZpWaWHCZ9NoajPhp0l/EN+JrvbJxPIODT8annwE8ME8TdFokwf20s/K+8jONCGyYhdYywlCp7oILAAocyYU+7jsK4/i8TI+fvYTjbAT8Q2r6ed2zVKzmuIKpAWpUNR96N27BcQPGOfXGgbFyju8BZ5tupFehZ5ovpwqE9C1OMT6ZnU9bXlZ58GoswaRmneB1PoPXuxqnmASMlmpVOJ7aKmeLBvkOlQJC9zXStunrY8v65mlESekS1M4ry0lNyHJlOEjBxJWiprU7sfxslsTGn7Ew9PkfZM9qGP1x8hazRGVs1lxMYGgWe5nNjDj0PpaLk5qZZthoiN2xEZAU9bqe9VXMtbSxVIp4s0ZOk8bTHivkp2VeTyZxN8rb39JeEcuN2R5/7KPuQpf4jcz13ycvE3gn/0HmnIy6rDbQj2SY62bEwh8nJ9Gm0SdX3dJfiEPRx5Yx9xpJWd0p0+mELGrEvITrzF3wXq0DZOaGb1JlKzrZMuMNJ5vZJnRutDmjzt0jFpHW9B8HT+gFTIqdPmCzvuEvl9lPHWsXnU9s41lYk/UpPtdiy+7BcT7V0/LuIlS1uHjq0C8up1WDpeSLa1vazxvYh84GnyclmKI9tHTChDO7s+9HDwLGXbxit10cjvq7QdpM4AKpXTPqd4C+4G9N/81b/8i9/5kYd/5fzsrPoftGX1LTcVPHz02e4/+o/+i93/+3/8x7uf/Inv7H7sO9/anZ2f7W7dvGkOu7Z7+/bt7sN7wmC3e//+/e7duw/iff/eHX/FReKd2XX+Ca4lCcyAXslS74yDam/fvtPdDk4ckm2Zt89v7c5v39brScHJrZuB1LCtCcfY9eLl692b1292t27d3N27e3t38wYuNZj+kttuOBNVc0u8fvNG8jigr27dNFkm44btr1+3dCVsnVBui7wzX2LX+9SH4mndc+euyTVbqeUDzYuABspMcBMGGdj12uRdv3HdbLtl+dctfW13M8WThCQ5a/HGYuWNxUgeX8i7fftsd4P+m9FpfTXrfEvZH7H/8tXr3fOnL7Uwv2fjAHlYhn1LfNcH+L0jNp+/snH33my6rj4j/4bFyc1bN2qfLoWbVeHZ8xe7Fy9eW/xf392/f8di85ZsQk5eb66ZNy22FYOpT+BHnLwwX354/3F3ZrbcMLpunG9YrGDrDfP1e846HZTyPDf0ytPoz5T00uTpTqrpwPxC+S2L0TOj1X5s4JrmTObB9ybv1cs3u7fv3knO3Tu3ZZt0qmonLBDPv0t6b7zfvLG50s/QmjOZi89tHr95008RlYyZQKWGWvKdL+iJyVc23knfuXO+u8M4kB8dHfsWAB5ozxz97PlL2Xnrlvnx7rni45rZecNo6jmmhLwluuK7l2bXq1dv7Oij5i7GPXML44+06zUNuR+aaT96/fqdjTkb42YjPoQIEOwq+bOMcim+owS/cW6VTP7MX8yR6jOLR/p1KzBm31tsAOQyzrHn/v27FpO35skaqVoVG3/Oc88tRhhrjDNI7iNO9JmOkti8/1jovnhp8Wg+ZTyzXrhm8cH+1hnnc6u9yqfenrP2zRs3d8+evdg9txgBrL3Ozvw8QPy7XWtk1cAG1l2cc5i7btj8ccvkI4vzjc6rLczxaw5pbJsPFvesGD98sHMd48DWmJxTGePXdR7vlzFudbNGyCT+kfWKtYr5EFmsw2yUp1e3V9oFGAfmQ44Ze8wpgLhkTetxuRBNswSy4Mc88vTZS83PZzZX3rlj6yFkGTGHrUV+Lmfuf23ncP5NEjHCGhYdiBtkkxd6FZWeiPAUNr2x8a2bSrZueGcxo/4zG5mna1nz0NaMUYUf6bNYe3EuJT5Yp/h4T5WXm+UwPkwVxAjnOeaWd1o/+LroDtc+1ndzznF9NSNfD4JMDmuGV9Z/r16/lYwHNkezTglgIrbT3+FY/I0u6hPmICN89NboN37zd3e/9Tv/dvcXfv6nd//kn/yd3csXL7xRjvCb4Adxzffd3/zB3/zv/oe//TcsixMIhMpMD+xzAnm6g4aYAiiPOpEOWn5hnXb3H362+7N/5ud3/6//zz/SRfWP/Mg35VgmbhbvGCxh5sz3FsQ4GMee2QKDAebiYeUL1fwYzJs6WKzVA5YJnrT0SRcUW0Ia2gYbWUQR2NjEYoMJHWncJNaeumuRBOqC0AKZQ/k5ycKvXKCukYWLGH/s8T0Tuy+6ic2wgwv6W2YrA8h6apLAoUo+uJDBIoqLXV+E2oW1JnMfnFJqBXIN4KTBbL7MgR5adJgvBzHJ5iaQycmJk/FLu/gkxm/fPm/E5pYxCifGwcuXtsixcYcPFSsmgzTxsoW4uv9NFidJi01fdJ9rPEhES84C9zmsYej89u17xQs2sqhx2zxWWOCRnhabtXrt6i6LkxLjwG/awdPnK2742EkSGxc7sqwgNnGiQB5jnRPlLZ0kmZvXL24C2IIMfMmBPrbHHsafj7tUeQyTfO128WGujrnltl3E66JpsrB5YMGhOdoWVdz0ZeEtP5o4LRaT7evAPOY+ZQ7Thailb7GgsgJoLFYma6CKbLh5bYtus40LDG6GnJkfkcBcwwewncw7ATXRFRvemQx8BxeOORsQG+dpjiZvKzDWuLgmDrFNsWkWsPhlobihqKQ3m/Dja8XK7fNzv+EpR7oPF8PYNzjYAYtS+uzd+3eKw1hoM4fF+Xy9ncbBTZNdb157PN6xi0DOOYGheJyrBbwY1yy2GddcKOkGj5UpzXyyAEUtlOlrPa35bI5kgc+5jnN4zJWNtvPM6QJZac+NVs4JxD+ysA+wBmv1+DKYjPfc0TWBrFU4rwLiEvtcxlqDusB/cUHIjUDmE2zkM3xdMAPGADeZiToHMPYU/zq3mRyLE853yNzSQmISu5hjOA+xvmWtwI0KxuB0WX01TWOzA72ZR1ifcO7GbxrXZp7GuOxcj0oLS3AzUjdiGAvEqdlHTHJu1XUBefoUMN1wAS46jxu95ean9R8y7t27rbWYZXcgySnfdfQ0QcBFNeP3N773b3a//2+/v/svfv5P7f7ZP/u7u1cvCxfWwMPQ4An6desL6216aCE4mXM3lKeonHhxDo5yc32BpkgzaGhamiM6gek2ijlWWXbseX48iSp+pDiu4Qttygu08IP+zDOhux2GsIq3bIy6M6n9qX2UySJBml22X0qg0RdiGZ84pm4qt820fqJOH3l55cdKRt6u5JF5n7ZvJSfJq9GtG/Ubn0qvnELnMlkz2zu/gFKpbJofZxAnQ9tbio12UVanc/1bNPHDGIBlbhfgSDkqb35y384i0wtuvrc5UbwdZNX653njJCatPCdk2b7x4TgvtzyllxBtW5QkWNJ504/MpfGJuWyDj+ue/Ol/guvC3vu1jxoftSmR82NxwUVsXPCFrBBc192W1H86SOKAHXt52oduOh6goU/iFz5VeEomm6rW4Cf37RCFLO0RkeCSfCOOqsNBpJWcRvFJGXw8l20i8kWqsgnZlk3a1pAcLtLYQxt8IjaQK0qySFDu267/x6jxCX2TEE/bsq21cvNyVdmI2PBni3qEsYT0LN8b6YIppcsU+o5Q/rF2IFasOi7Vm/Ep+Zhx5k9QrUbFn6NEJZmR1yCpN41MnKetnckAHLOp8qv0SlLfxAEyJE77WkbIy2iDTyVMMtjZB9vTp9gfE6j6hJ7SORPnwrRXfaW3J9smAj5Rx3ppGoXubfKysEEZIMr0dQxLb/Sp/JpEiTsbQz3+KK+p0xd8WnWcEs8SqY3tffgZkjTSVtCom8j1jDLTgbRV1wW/0Ru7uOYpPw+eXrx4KXa9COOUqA42RffdmibQHQKRbhPuuf4Xfv5P/MLDB+c/53dPye5DXXbz7Hz35Zc/vPvub/6b3eefPdg9fHhPdyW548TJgzsa2B13OCDA673wkVso92zdxYjjaeSd4sRdi0R2zJ039ky+6IMOzfqJlnxMFm0lx5R+947XMPxGAq/BYp3XjP3ET65XDxF83HUDEZzW1NxZ+5ME+/kUcrjNg33+Oqr3i+Uba9Ix6ZOn75RYpkppV/GYRrZRW2IDP+rmjPG+oVFLiW1l24pPyMvSxAe2IT/HNcUm2enpZKo/Ts6qjyL2375/l/qP1ymvy061Vw6V6zZq1zqeRq4TscndQPqHSKnHdeo/PqluhyZ+XD8fC2/TU11k8TpXxIhVmcWz8aFdgd6ZYPpQ1tiCm7FAvoO0ybQU+pHQ8QRye6DcNouVNJ/oQwWk4E/5sW7fpVrnSWQfxgB95mOCOc36z8Yc8YLIXI9Fn0ye7uIzxo1MXcuTaf50ouq/9MnaTSf0jbGU/Jjkef/5q+fYV/XbBKr7aYjch4zz9/LjB8UJrzYKUc8++TzWtSHR0MfK6RfJszHnc0sSEohYWfORHOOBrpb2N8FsjNtH80n2NMTFez0nHU4k4sHbwJ/XJi2ZyjjXESPMXdYX8lvedoxCn0TJliptvrOk+EJAr1JG7EMbfGDtfe5P6tyPxAdrhjz2rd7QJ3TqIcWF0j7GNObepnlZw8zjMeboum3us2kkmyBLeJpzgJ1zzDbAE7OYK1Vvgv6jFDzMDPyop4KZPRwo8pG75cf8qbnSZLPn6SBp4hIClY69RJ1ppDhnb4SNjD2d6yQLO73cElU99tMpdDJizmIcGBN9PSL6L9lmNZr1g5Z+Unuekr+32CReiROXJZO0r+pP+YROPYQM+dH6TSBWApZkJeF13T/GskrPJY1B8yevgMdYpH+i/4jdXFau52Qyhs6b/vI3wThGBrASXWByxUV6qw8yuP6I8yx2ooOuDxhzlg69NAdNsi/80KXwH8+C/VzHPMa1j1874lfVTd2q40pX0l6uXNjgN9P58ePnuydPnu9+/Ee/sfvD7/+u8W6+UdpBCpfQ66uvX/79f/BPvvtLZCUCsZ+FvV5Y+7Yft7iw/uI7urB+9OievgfVmNT0AWlCdW9ah1u5ZHie5y+hGhzpJMyf7fkOK2nXJ1lCpS1IO0vwhywbRFq0mSwtfk0ew0kqTCZ5aPhj9bRITBOR7jhHL4WJVMrbzPrQMrVGJ2wzeRxgjwoNDFj6L/oz4ByUmEzaGR/6jpM/tnFT5gYXuMx2JidOzktIdsRhHBtp8jGZ5FcwMfqe+rVk/5Yf8UsnZPUf33/j9SDNsipzFzc/XjKPajtZ5Hj/qcsQwJ8fRPVVpBhIafoPv8I75hEVqV6qnx1PotYnThA6QWoh7Pb4OLCtxnqqTf/CJI6nfBJ/mtVpn/jFx9kJkivZkVmiDKXiAklm0p3xxwmTse6viaZ5xbvVkbWdQsbaeSQ5upkFgiE2xZxpqOou/UR79hpz+NPlkqebsTYOXLqXj32oN0r+J9ksTJGpmzBhG4XspJinvcF8EgsjLXKYW2xPkebKBI27QGqXt51C3nfG2/a09XnT5ek1Q/MlULHqecX5H2+PIGIfOeQFL2ypZbmM6VRAyhZ3VTO5FuT4k6GtG9bWb1Ipxb6aqO4yasgyG92PxKNdUGBbVU9Vekhchj/UERkjYAmtGWxPSERcaG9/VHOa/6lahiwDdsWaga8j5DHZQc1iHiVwQRh+9GVeJivZ1mnbQ/AYJD7EpR3gS8Wo7X2urGNzs49kum6cVxnnTCXEpkszVP3n23lUA1kMdj4xV8Jb5wB8auVqwT7GQyKB/UTK2+JP9Z998rV8+pXEZt1Bct37PuJlH+JSaz4+Kf49HTcPEi8SnrPoI3nGQ+dxeOqYXBvrNyWxJasFNRghdrbXOdWIGy/0jbHWWKCMOSz6bym5njmZzsQKez4pHvzGiK9OYt2k9ms/8MAuS/j6RFcHmjfNONcDUl0qpzZVGvJzivxEDBifrx8/3T15ahfWP/bN3fe//3vjF9YAVzrbTS+sq/F8LPgiwsgchHXxAW4waRLp2I6iI9QmkacpnE8KJFto1/Jr6MgVkS5bkeTGccgin+NURno6wcAo2dQhVUGepQHHdhCf8CMVFPRryfjEYBT/kBXHTFCp35Rn5DrQNsg2qayXEg87sAaMS0VGLXsl2aZBnk/MNutBXMhrHzaEL7Yg8bO4Z5/gMpNsq7BJv0GyAX6MsySQCQhKH/0l2WtJC+DgG7Jsp3KdyFyxfJ6YTjBSc2djeZ5lB4QKUJnrovLUjhjSsYufRmKuxonsD94pG0Q6lzdJhhpCWbs28aE47R1+4qctdSjwGPaTWofHCDkjU0isouf4cOz804H8Wh8nats1RmoHD5fBJlhW4AAqtV9Ispe+4ziCJQlWmSdE4ZulRKwo1uUv5CRxvrM6kNdt95ltJpH3hQyzP/qeGLC8BJKKVepVenBs+yUkNtbeGSUSS8l1Oyyj1HYuiX2SBW9SKc+Jnaf1wXZs5XghwdMS9XGCiox3dWE/SDQwKtkU1KobyYBJV57brMR6QkDyTy5M07HlQbKt1E5EO683h9xfabQ5C9tRZntkz+gz2wyS10n6asfH9x6bRoyDto1LCebhUzvARqkgERGz28ir53Y7FhBEvjYVhS4aDxV5/lSyDRxsh3DnB5SKeqFbqj9OiUG0a5HztbSR/MiHZiIfe6pbZxp5/TavySQWaUVUbYysTH7Q/A1hr+fnbUOPyicFso3XFWL1ZWXwIKUq3XZzyDZNgi8fS6dDg6eRqzwdpDq5XXNIfOwvjQHiHdRj3VKqawdQqqs4po3apfbi53zES2W+z29+jGJSpfmQTQOgPOpEOoiLcvY89S7+eBko6+1W37l7f/dTP/Wzu//5f/2nux//sW/vfuw739avCJ6f8YuM/hoJF0rc/eXVJ57WcSeRX4H1ssTO4Em2WSYwOfqlzCJq7egwfjSGO3u8mqAfNrIO0i9E3rld3YFuce8APtr7rgcWBGwVCB/0a6L8GAk/jMNTe/04iAmqbeqCtrMAG2vz6tXb3fOXL6Xn7bObu5smiztT8euzrjn7stw54I7ba/3Iir+GZG6VDvxIzvn5TZOQy0gXpQPQL5i3IE+a/vTbs+ev9MMZ3Pnix6/iCUz8CJbEq9U8VHpp5+nX/GgGry5nOuNHYhN53sakhuCFgI/I0nQPv5r9/IX3H78myg+YIULjRAMCcuS6ddAoatbTkV3B49Pn5k9e16n8aOPuJiSf1rKmopZkKWsu25gkLc040C9Emqx7Nub4ARIgu2RbWOfb+cCPdmo0XvyoF2MO+fzICvYxp7DnhxNVF/8hWvJcZug0CGwKQ60Z/cCPX+lVUcvXAsT2t2z86dfrTW5VuQDpMQFRT08MbF7hpiVymddu27zMr8jjS3zgYF/bNh01B2KDH0TUycyADtjDD+S0vxYU0ubKq6QZb+ZmbOP1VJ+jP+5uV78K3rxPvERWZZgSNgZsyx1xfsSPMc8cHecffKnzkOqvg2w0+1hbEJv80i3QOLP5DD8y/+m73CqxY/0IUT86cZOOyY8yfvyHeZOvfNwNP9pEIznpfJDHf4dnAv3Qhfcc8ccPmNGUY/qPubn6ETiDbhhmsSJULKvEKFhQ018s2vjBrTdv3sh3xD5jDVauFcC2ZsyA6dKcF3bxIzz8V4p3Fpece7ANezCpGSMtG0chCSntPcF8wq9K02d8LSHmZV5Jjf+oshaKEU/pnPrC4h/cu2N+5AfuTARyXCOfy0ooxUtfDMGUOOH85rbd0NyMLNYneutA4vix0h4esxBva3jMcD5gf262MBb0q+AJbqVvlyJihRMev7LOuY4+Y81Lv2Eca7DKq/WmRsPsfh/gY9Zd1OCHeLGN/mJ884NUGttWiKQ6vkBzvOfoSqtzlLIN57joP36ZWz9+xbnV2PlY7/JdCvTGLsYe9uBLbGT9zI+mceya1WvLZuwVbMziytdPqZ19+DoQdpHPr8gTK9h0x2xkDOZIPTgb6gtr6uccm09sjx2sS4iPM5PjsrbzI1I5hyOLAI23sxhzt2/H+qT2S198TIP5Tv5jLPj65JX1H+dS/ccB6zvcrjnMTgqMf7+gduJNQzTBPxDz7VvrF75b/b3f+v3d7/zeH+x+7s/9yd2v/9r/brz9u9ZjmoY+F+ZXwUFZsuXa3527D3Z//I/92d3/8vf+xe6n/uiP7n7ix39od//BXZ2YcDTGasFmaS5iWATwS3WffXZfixsXD5BSy1wCdfILuwikoyywuIBh8PC974cP7qXgMqwT41CQsPuoXzT8wVdPdk+fvrQLpdu7b3zxyCYFv+iM7+t2UHbqIAhUFjSPn77YPX7ylBwFsn4928o4WWrwohhBrUa+qzFufExc6M+Cih+nYwDEwKDks0f3Uv9ZfetjIWROhE96BttjG7Hx1VdP1W+c5B+YbcQKkxC/7I5tqcU4gncJ2GGq8svcLDbiBM8WWQ8tflnAYbP8Nc+sMkwmcrDz66+f7r4yAl9+/nB39z4XS2nxxoVFyJtsbAnemAsJfMrYw4e307/OIK1FKoIXybFGqZ3HhSXMtj/8/tcWm8/lx29g212LEcvn9fqZ4TEITvTPbLx9ZeOOmz937CJeMWL2MA74FzPuR9vMlduIHRsF1p4bgs+e+b/iAVzwUo/F27271n86aaqoHzP8zK/NYhff0eLVKG5u8a8svvj8gf/6rHglhtXF6AwByUa2xMYzW0j5Cc9fy0LGA4tLzgUs23SSDCzpyCSPMR+/rs4PXjJnsgjgfPDwwf3GecdhxxPExZzVAHnKv6ZxwLjj38jwq8hfWGzqZozZEguercB8+PTZc+u3Fyb5mhY2ukFoPr1n8cK+pO4kpIZssZnLPfruD7//WBfynz+6v3tkxCJVr6emc95ScXgFORGDIZe5jIXvIzuval6WXuW+4tw0B8SDYoSLl+ev9G/SsPOb3/zMzne3Ld8qhUEF1slFGeqMag2QoBL8aDoi59/94WMt8IhH5mbyUb9eO0yzpamCHWUZsOA14q++frJ78fy14oFfPOfCWr9mzQWhjekmj/lgPWR/5qKPJuuZrVGeatx9Cz/aXMKY1kVgZ8wlLFAAP/Ev9P7dDx7v3tpFJzcnOOdgD/PyGfPJgAvj5t5UYAMXFH6j7r3OB6wj7t27u/vS1mG6iZoCgsvNUrz0oTSnaB60fOax71usMC64ePniiwd+AWr2Mx5Uzxv4voFxx9KK+Vi22XXBC1vXPn78TAWMcda0jVhu6zrk5BxZO9mLP81/f/CHX2t9dO/eua31HshGfuOAeWwu+qxFQ2L0yZMXPsZNNus+9pzLWUvHw7CKR27nVBsTA2KLsc1NT87fnNNZu2MTcybn8j603Ztp1CiL8xc20Hecc7jw5F9s8TCKHmNMnKeHKVuBvkNO3KjWRbbZxw0D5rIbdq5DUfk80XJYRKaLYsbBkyfPtObD5m9/+wuth9BHYwCyNL6PdbbWTgaOqRf/+YG1wG987/d23/2N39WF9a/8yi9XF9ZgyF/7uLBunikODH6g6KEFJXeT+f/NDIYz3Znkgog7oEzrpr0Z7p8EEjgaJ4vy9FKCP/e57WPyKp8lWXHXxGWtI/gQLPAkyHRCoCeuSbqV+4Voqa2IspkUPMXX/rSxP39SQCBH8LGc8zRlTbJ6I4QZMgWe5Bnj4OdAD9vZhhNa6ETaNpOJpQMUejMwNTGFMAoiScLaXJtK8C2QFIeZktmxC9Cfii0fVa6bD0JP6TqDmu3ga3vxZJmIDPNdKqNUfsDnyqPuCoKjMeRCU3O9CzEgsYZVNbCZSf6XkcdALIwkzgRTBjy1HRGXxKEf+y5sTtKFypezqIaOLYPYjHHgQCB5vogKqYNkm0lkdbXgtQP2IRuZWBtPIl12epIg8rpTSG1tYRbjzfOQb/skU4QcLeCsMFGdmk5Vijta6fDjh1omT5Ykq/WRXVZ9jHSB3CbT222sF7vhV2PNH8LZKL0FCZagj7TwVabLdCmGiNWZ5KiP4Ic7fQREX1HmMSuZ7C2n7a8SNcdAkIOncdgjnkkOP7pIXhBzTYlcl0TGa5QSX2TRb7IrPfGPmHXbnKpYTdTVAd2cuvLMe/5n8ehzF/VuXudf79iHSlntOgUlH9lBm0xsTVYr17eeM7zPsBVu3s7zLWmU98M0qs85Sa7tYSw/4UOTh5yK7FP3f4son0vWjoTHhNvnNnt+dW7q4U9/5/01RupzuNleNjb2ZLPH365PcZ7oIb3V1SI/lyf+5k/xJEaNv8NHIzDxRs3+8T5ynYeIT83DPsmXyIVLXZbI8vOcOn+YsoT2tSzTwvbKs73SKlXNWRTx1SYXbXKQ4QdWP6XV0uqZO3MeqYY+OS+nPP5zch7Ey9nNdJPT0oof7d1exZJVbBPqWHGLaOPE25VByQyBPWsi7NH5QJm+IR38S2R/08k21T75s+IjoZam3JPaS/5iws6am/vQ37jhV8/jIx3M/1QNX/u6mlIro9zSXCdyk/vefb9+vHvv9u7Bg7vil6MeWYdBU/oy6LxSpWYAB/HEFOfFhUpjb/l0QnQEW00NyndKmauowQeEfIPkWC9uKi+SpK0HxNfkEXTEg4cOFTaghCopu9w2Mj9WF1KelbepEW2mk9g0eIUcHzRA9kedRt3pcJ4pIdkGS1d5lqhkrAR86Bvn7bIqMRCblC6hUXeEmqhlARZtOXK5m5Bt6CPdFbRjoLejLc9tr32qw7lkm05ekoRcjfkqv0aet4rYJHgeslN8QrZp7OeQbdppNpKhA7ezPY9RtBU56hRJpCrHNuwbsueS5ig/sVUnSXYpCVSPfUqTUN5EisakNSdW5LGhhT4JQ1zU5O1VtoZiZxvOBdzV5gNfU8P2qR+j/lqKnbFFFvO0iiSAhA7Sfj6paSLvt1SkNCkDMlOygiqNU/BpEvlWTpWUjrIA6Yij0U/UG6Qkxz4gLihUFvKIIfbkke6jaFck9yOxaVVtgcfDAALU+w9ZFX87iPN8TYkPOg2RbfJjZMkm3eyBqOO2ANfJj+dSpRM6i5y3zgL2h408Ife6LHZTfaM2r0Vk/HRxbGQZMlg3AlWO3S5z0L4on0pc4IYfdWz2YSeyko1c9Czi3aHgZxfayFEf4uP6poDX6ae6bwpkjIK44COPNtXFn+0jHTeZKsLG/BgyPoPUrm/E215624XgsZhxXWpZ0b8lyvmMkvG1P/Fv6pL4UF7lJSrZWBHteki6pX2kEzX92CyDsH0q1e3wk38NgnT0aZR5f7vsElV6tomyBnk86MI+Hec+0/zCHBD5JZ5Q1mYyWbsqLuGRbESOx4JT+IWvQZW+Cso5i/Oz3nz9yI8B+ldjTO0OrMYUUG1i1X6U5C+C2bNMGXNKu6UOGTQ68r2nOfFHriPK1hCbuKCHvV9Uu1LewVbF8qP+ajJmYYbv4yDtbL+ZPNsEAQUh+RD5dmzDp56csvo1paCfRRLGxhg4D5hHmY6tgL3LjbIxom2Ton+wzXY1r7Cxl3K+0whZ4SsmARfiVNdbxnucTA5jQHbleRxvL5MJTmnjT1dyLUEas62Av6ruPPI+c/JjCEiOHeBjhGUPKbWJumsIeIx4mptL+BVZOpHYvhrzBZIybcrQqMuxkdvh85dnpy3HorrNegoZBo7ZkZfy2XuC9Hyi/90/9FNW5iy9nLKqj7nrHG1SpREKnvmx+HLIgQWKnUcNCpiqvgg5SdY6cn9V451MJLKjzPZETlKhSVSZQ7ZxQpaPO2WEHaU2c8k2Qa65zf3GX/1CebIxxobyVpB8Y9CTxsQ7+LLRYo39liSJLpl0+DEvZx+xqOM+sk0/OU/AnCWJ5LNLG19HpPhR/XUUc2WAtETxaE7HntFuN5sS74gDFrS8XeivZH5QHhQya/L8MuX1umQ13F8a1/k5rtk2xuFmxMdiIRbwuo3AxIJcxYjX204uPPGc21gNkgTyNCYYl7afRbRJpAssy3RK80kSkMdj1KkusAYvPpukNpAuzCI/rRlMjgg7Gf86zvIL1ObfR84Hmf5VP++3Oh+yjYzN85bYCDVsND7kwT73o+ayGaT5sEV1ufed52Eb5lgaoQb20qmqP5Gwu0Ee8xAX8n6x62lf+0lcstnqaV8g+JQo8Q7yG4GeRk7YBw/J4zhkZUQZxCv++v2pBhhAMYiSwswhnuqgLx+Yj4eKZ8GG4IZIdm0Jggd7w1U42gcT+ThjA6oUh6cy4tACxIOn02Yl2VZ8eSoYr8ByF5OTmAaqqNvOKcrnUnoaYr6MoCVf9k2yMec1TrYRsQPssDEGbanNOPngbJKX2UZClGf2yEbLw76wt0lRVlNTVolcHm60XZXPHVrd0Zdt7TbbkIwzwjbkhL5hT7t+m9q2DhH1iRTbeV7V3uVEOurPo/B/tM955icMm1DNr1E3Fj9rSbZZB0omk7adoMnXSUV1sJ96ZdKTjDYl3iUCJkr12Iet6sOqH7tylpBkBn/5sEuST91W2/nkvJz8uLJbdrlf2xR+nku0reRV9kSZ5yuP/VrK+Fki9aF/99i/f+xllV1mf4MifzYh12QFf+lQqreGap4mqZLX9us8inZO8l2KifCdSPJSmeW32zEm1hC6iH/SS2MAuT16rqPgiZw67TFE2uvUPt2C3E498UzHQdgdY2E1tWLY+ww/Ut4no9mmSaX6bfK6WuTb3vvRZeZ9qjx0WUA1j5o0v6TYgaya6ub5bT45NW1oUrd+6iezkZhkEHAcsitq+X8+Gc/Ew21I8tNY7NbfiLRe9jS2Nso2Jh8Hns7nLfdz/RaA9qneHKrPcxy7/+p9ncd62uuUz3c5nyD1TYeMrxG2oLd+rFI2uRzNYVW9IT4zyHjKR5Ljx5XelVyXp/x2+yFq8Qvy9RY2+lN55jITVK/JCm2C+K45v0fQhjVrYuASeaBoM6y5sN5Iv342/HgEHaDZx6rhPHWIDRJ1+IYE2CmZVLISdX6p/hoKkCaY4ov5mmyrel5eplrX6eRtuSK0bTpmse8DVwN6lNo8h8g2QPLafIJK7ZaQbRCV/KiJSDJTOpVPQc2znzwm/VaP7Ej21e1d9j4IuchTnyXysmZeiaYj8SRlCagec37C8nipy9cQkixMRBzHSZAin9yTHOm1LcWJTMfs8ZVOCk3fLSHxZ89x4t/gXfkxHW9AxsrJ0ratfMbJsz5BldsuocpnIk7Gqa8gyiK9EVU2xLHy2Of2bUsmQuQyfEFclyf5m5Dz4+N25TLGZTFuphC8Yh8/KkR8NOV2+Xm+pdukcm4qtskvAPm6V83H8+GvhaHa121CxmLKZDi/JC/ZlcsK6vCYSK5/8r9s8uM8PvBPpNeQ6+m6uk/5TwYc02dRr99GKHhNobghEbzlQ/mxrrM1RZ/FU8iwpyrP06o7n5xnTZ5nJB95OfNmyMnr9VFdt0ul+vzmgPrEymMOI9/b5LLnUd7XNTHGPe0Xdc7fdfH8Np+lFHFfPUXWvJns2UPcoDvfsdWxydF4lB8zH1Z+nU/RX+Erfhzwxg3vu9qnzJrICxrjM0Spz6wNT2drPyZeJsuftjf5t6nMu6ZaV3xme/JlD+VJByP5tOI7PAZmU9JTF9bYaTbm678h4gca/cePfb1fxlBZubRwMTzMZABLLqwXCyuhZtZke/ucn3l3R1OG0+1AneB5OhwhD5wxQo5DQjxp4ML+pv75+3ye0wgp2MbP9vugibII+i0J+BPrFv8qva198SqcJStCLgPVj8vtlhBAnBYD2GN9WqX3IAvYkX/EP96u2B8RnuHTmEClhcqVXQRFkPwxhapx5wj+oUdNNW+lM5oDr1/HiuIj6eD80l55BaLdVLIG7NmEHdjse/eRl21BtnFR2koyB5bv8hgHnt4HJcEGO9a469ZZTfYJ/9mfjuNiW8dV2RYk14mqucXkaBGwB9uCZ7XQsGPdVUfu5rYZeU+x8RTJyq5xeVMRdbVzNxq68dEGWcpuUwFRN9gYRx14nvMPeX2gZB45P+cZaUsamCv7ZEWbueT626JTaZuPOWbuEk/nywH1plEsYpskPi2e9bnV25Ldrdukrrx+kh2Sb8fWGL58VGZpr9fVdQ01+SaZ5KX9fuTWMnTTzPozYsWp1GYZxY0B+CIj0raxdNO2KJ9Dtc7OK+zgpoGvm4kbE8faKKvf5rOEkIV93DTwmz5+oWTSrNzktO1bQ5lv4gLXj83mlO/yuu2mUvDPqS6Dt1+Iku9jvFl3NRlvbhrEeUe2WZ7+17P6tKlvTkV+GcX5LCe9SaqymgeGmTSNDep0b464XkOU6yWSjFpu3GSibu7HiOE+4seu+QVxNWqBN4Cr09oAptRJmFHVgfeOi0zlSOI07qSnc4dgfq46BcdqUhj9uNsHyTbU9F/N9mP9+Ijt1cnMQsiqKLVZSQB+79P/ZcMugtvt8rKouxXVF2UEJ7a5DPyKPKuV1Sc9l2pZAfJtq0w+8XoLed32U8j55wT49wBEkCYk/Jj46+JF6W67Lu9pFCDp5PkxIVEjr7+aEr9qOFgGfRYTkP2lviyTbeaRJNbx4nyQ5ekYf6rnmZ7OKGRPJX/ZgE2KTaOcT867Q5RPJHghxd9uYJzXMnKyypOo/WmU2Q5e/kaKzylVqR14vHA0DVXbAdLWeLsuDuRW8ZGO15Pzc3HBl63LGh53S8llQvgu5FW/Jt+pv4LE0dM5dGyb2rZap1WERPYxNzPGPFfwelvJcz4kONcRnxzG050oX0vGRRRJdgGvE/sy2WYm5fMgWTUv//eHzbwtCHmWcLlpPg5EHSk2icoIPjn5ObxuR57vI72OnI8TFy86p9qUHH5UnZSaAuc6QLZxu+z8LT/6/B8IXchTWqmJZJt+avqUfbz55vnt+suJTcjw83eSzUfnVz+uYpjyJRR8LI0/ueHD+pI8P6XX5cX2S8j0d3m2xktvUyAH+JzideKGjWUuJr/h4+n4VWi3J+Uj1y5A0Ys65gCn1KZIxFtGoWeur9+gcNv8QtF96j/OYvI4J7XadfxUpG472ySfBWFbXGR3668h2ZZR2Ffl2THnBtkXZH64dvPWKO3416WJvM3N3XUj/Ajdvn2u17tJ89MGkkcdftR6hO49ur97YLQGPtK3h3l1FTbXi/+1yv8sZAII5kob4fR4bUAgqNeSDULk+OLCF8H68QxL69+EWFBRZ2sKWVoUmgK6Y6S7ilZupH2h3WIyGfwDeLfT/YgMH7A2UCQPRJsl8LZ8uChDlnItmzwSMVgrcbPhMoJCb48Rt0eTleVH2oWVqJzbS2wMuiNm8lyGZ7KXbRwr3+uvpcTc/ogX//9/ICa/WoftZMIP+5BFP8YJs7Ix9d9aCtQ2eLqxOJZdW5LEGEjU+cqp6kwn2zSoUYYM2+ukRCySL995WV63IvzcQ+b4cTIe8Ka/AIfIJl7Ub5B0WUvJBmxkK75pb7IVL5vJCjKeFXkcQm4b81mpzUyS/k4e5yxM3XdONu6yMu2NxuBeysg2OZEZPgXKVx/WNltGlR6kfAHUIPMRhD3MH7avnzCl80GyUTGbbCtSh3eLrI4vyLxvkOVzVpD3m22s/nakX3S2PVT1l6W1+DZbq7qc/3qpXgSOkeTZ/qYt9PBlvfCuF48sFEttK0K3AWKRqYUmC1Wrf8PSZ2fnZpMvSEMWelynDnVX05nJgfz/R/NqasiDeL2/Wvxa2TCd7YzBICEPvW9Z+swW2si8abbjV9LYKPvt2DJ9P5XktzJhB3R+zuult7XQp7/wJXpfMz+bQpuQ+Jmd7G9LFg+QvP+kB3air+3tYDklveFHn+E/+Ec/sjeDG7qtpsQPubfPb8ufLpf+9PQ1vhuL7JzIG6TEO6dKnvG3vV+c+XhwG52uRd0pRN1Rup1ipCbkqA/F4zav2rboTpkafMt2379/b3f37h2T4bZxAaoxaTJNeJlMvzIh1/Y9dOPe3d3de/csiY13RNh2/bqPg6ouNkLkBTVsmUbXjddN25/Z/u7du7KRc8ZNxiV1ol9G6P43Pt99+cPf0jkTaP0t+LXHCqxiEFr0Icr9DF8fs5KIY9I3/i9/7S//1z/yww//6rk6I6r1aWe59vfg4aPdf/izf373t/6nX9795E/88O4//Y/+fQUueP3mrf5hOYt7/un869fvLLhu7h49smAb+GfsS8AFy8tXyHpvst7tXr58rX9E/ujhfaO7OkFvCV282wXLu3fvdj/46unu6bMXsvsbXzy0mLJANWhhSqJ25Qr4he6zZy93Xz1+Kvn8z7dzm2y5oL99x/8/35ag354+f6m+40aFP5e/tnt43watyd7ELGCM6L+vv36+e/z4uZ0Ur+/u37NJgZOynbDOz22xkcXjIBrVetrYwH339q36jH9MD2SZ5T+8f9fmHu+/TWF9x4UuY+D7P3i8e/HypWz8/PMHmoiwTzZWk8pKGBv67OnTFyK48p2W+D4msWMCve4qmFHcfLG/Fy9f7f7dHz7WmwefP7q/e2jjHJ9yESO7UELmadOPYnGWSdJkPP762e6ZxScXEMwnLG74DtXZuU3sW413ZH28tnv76vXuxYuXGnf+hPCDLjg+s/nlBvLo3MCY/nndEnCpxSXz1yubP58+fa4x+NlnD0SVbfCBbcW6KLiuV6Gpy5sXr23ufF09+WQOvWNj4MHDe7ZwvTmu7xzA/+07t83maGITuV/YvHnvwV1TLemmXY89Y4hmqJ1U/2D++8EPnihe7tw9333x+UM7F/GDK+bLmDcXimtAMj/uXjHubH6BJ4tGfqCHcXfGec/Sgyjq0cqkTxh3hjcWl9832zjvPbI+e2RjjwvjnY31RrtR+woVwn+K/1fqt7jhygL//gOLERtzi2Kkb64z3h+tvz7Y+Yf1w7PnFiOW97n12XkeI1sB3VHf4vIHXz3ZPbdzLG/cMdY4Fyk+NId59UUI98AD/e34vcXi1zaHAR5EMDfryTLrJzv3LfIpCD1pnmz7aGuj73/12Mbcm92DB3d2j5hHGNvosuV5B7Dee/py9+TpM2N7Lc3N3Bi5sbvGhYrZuNi2Eiwmd5zHbf/cfPrMxh03tL7x5We763axIWxonutu6zE7331l4+6VjY2HdgF1/7P77ktihZhpyFyoAG/xfTAynz6zOQX7GHeff/nIJpY5a+jc3326RB2zzcb6D77/tY0/O++wXudcgG1cNHViZaFtgrU1+94+eW5r9lfmNr6z6+uhm5xXtRZjHtsQtmb/aH3GOgV6a+Oe2Lxj84td9VqFKb6aAmyz656vn8qPXLyzPtGaiPOAXWBPxxQ9GAe2VjdZrE/eWhr7WM/epP+u2XhfZE97rAYPk0dsWvE7i8snT57pXP7lF5/trmnc5bLG5T75wVe7f/RLv7z7rd/+/d3P/2d/cve//9NfsnMO8+N42zgnfe97X/3f/9v/5//4f7MsFvY8wUJ5yJ9m1ccQiH0Hc6Kul8liZBz/9E//MZtE7YLLAgdDWaBR7hegbiMX1pxEqNMGOaNkmy7563AxWeupoHU4+bdv2wWnnbCa9UuUPS0YJYnR4H/HhbwFMPJv606i20YZe6+8ARkfzHtlg4bFjU9AN22NxitCECd+6pWbz6ZkGxfXyrKN7DLSk3IrT5mbELYpXixGuBCLV+obF5xTKDeidejExhajaXFf5Zl8yWUhJV7kb0QG7MOe95rMbWK3DPrP3zrwc1botg2Ml8nAp/yP4PAlcH8q6YqtosTDQLxgF5kR/xLDJuQJXqeXGvyDrK9ElqaW2YQ8xjpuQ5bl2t7Lu+3XkL9lwMSNfZDkmhiZ1ahrZPW6ZLoHte1tk9WBP2lixb8iQXzKUKUlR/ucbFMiwK6iyPf9B32Fxi+Yov+0AyT6KBiWyqAozynZpv4z22LMVzc+o23us6rvJ1K0q9q7H1loINuHgdmoMuqYDh3K2s+hJJ+5BVkiy4s0ZcuooF/SnZCg/+CPPz9EucWs6gRVvPoo492i4A95nJgsi8sP5lcTWmwzSrTroQ8V1XIhb2t1RimTM0hWF5m2xyb8hP9YbBMv4ePJPBOPIlX1anny43vGwTsr4nyb9JFOdd0y5Twzot8hHVs9eDH2rN9YF2kc0G85j0rmSoJHsov+Cts+fizZthWlucLs83Mc4/29LnjNWCsLmRuTpmM/F7x+82b3/k0mS5TrmNqMkfnJOsfJ/KZj5n/bM0Ui683rN7s3dhG6e2fyZFeqXxF5bZqgi2LU9saT9R3zCn326tUbuz5MtkXcoFdFlhek65mJFG2tv8KPMX+x/xhzC/V0XbQdISvGH2mdY7FRuuV1OV5C0dZi00i2mT1hny1ArQq257JKFPyoO0bURxYy6nmam5MWoFYWvOaS860pdEvjzohrEJWYfW9e27jr2Jbza+vt9PCLB7uf+0v/maVdSo3m0UpMZpZut/dCy4iefU7X/8uf/xN//sGD85+Pi5pRWJXb53d23/nOT+z+gz/5R/XUIcDCgjvoLEYJ2ndvfbDyVFcX1lSi41XbQXqMSpnw4ul4XAj6U/L3ptv57t6927pgarQpIq8wTL6w9vTzF9whfaUJ/f59Xr1ItrmBmxHs3pofeeLC01YuyvSau8nVq/VcWJteJYoF81SyDX/mx9e605aX8f1q/SidxUeev4ZMoOQ8efxi99b67daZ20YMcsMAG1Wr0LZMMal0CVksqHlC99ZihnNJ5HNRTf+ZONVpt83JNpMJXjHR8RTr+fMXOmlxJ59+FD87sfD/yF2hKdSU0SXuWL7TGw4spPQ6rPkSuex5guYhWmo7h7DNfcITreec8C37zm1eY+PJBEKQ4xu3cSWZr97bfII8bCROZA+22VjXDwhKXKHtXEp8eGKMH7EzLpq4GNSvjCJ4pE+qiziI9AB9tDmMsY4MnlgzDknzxoH+B6R42AmK+vBP7aZS3Qdmmx1zk8nnamKUxQ0Xn9dkm17Lol3VJiMtaFt5OUV5RrxF8U4XESw03vtcbWnGAbZJNxRr81pCIddsemc2Epv0I/Ff2ZbQjUtsnkn4CRvNfyzqITvSfBLwOB3hH3oPEfVMDvFI3z3XWOCpyA3zYywJoj48WyQ5I2T8Y//2LXHob59xbqXPcB9rBb5P29B/FWGbjTFbhPK1J7fvjY0HW4ha0W1ihHswbX90yHhNIqtr9tBnOi+8fL17Yf1GfJ5zLvCTgWRfY99oO0aZHuHLjLCROSxunGkaMXuJS8VMq36HpugjuWafpXmj6OWrV3b4YXd2ftP7zfJlF37P2y2kj+ZLxYvFCvK4oeVfh0CEzSs2M+tszvyluuN0rSCnQcb3g41vbhqwsOfczjjnJHDnVlqPSZ7VXUMhT8fGz8x4Zf7kSSvzi/5XuGIzzbGq37Sll6gXdUMO9M7jhD5jng5ZzGHn3JRHTrtN8CpSXq9FYZfV01iwtabeZLI8nuhynmOcVLapfpus/Rwi9o0fF9GMBfot1m+MixvmZFzq8lptM6ouwocI+9kb37fMKTZfMp+xZx2BnWfMz3Rs3m4NAZPHmk8P4MwOnfvsHIht17jo5AZKLxV4Fsn4YJ/5wW3jhrwT9uFjPTNirFO/ioepZLoE5boZ/48mi/5irfIy9eEd8yPTi+rlbUVt3jWd3bq++w9++o/tnj19uvvd3/mu617B55E+EJaPH7/6+3/vH3/3lzhMFIh0njeIYWl1eb4PwvTYX/+//rX/83/9wz/84K9NfhXcwHv1f/yP/UmbqOvXUuLODAODJ7k6GVuaVye5KGMRNQbaT4bJ4ILMg9bSBJV1KAu1ti1z4Se9rgfoRPIJJhY2yOBCnoUNiDXbZ5997omJ3VmqFtpz8+CFnfi5I6Xv85gsTsJ8j0k3Dwx9YjjpzIIZ+NrsYmCSTuaafTfNTuu/JG8Y04zmVMuk8/yZv2rIxS0xIttsNljyGn/fa/H4kph8af3GCYoctCSfk0cVLwXVp1lTgt+I4QLwxQt/pRiBvAr+8tVz5Xu8aLMavD4Pp3fmSxb3jCW/4OQ7i7ZoYzFc+WeaVX3+ZBwoOj6abXbSJ0bpt+qmgdWJC5i2iejRiwG18BdjXGMB22wc0G8s4BiDfbouAepi36tXdvK1sUCs6gmvffAzr0xr7CUb18FvoL23WGHOBCxs8Cn5D+7ftYsbix1hWr+NgROiz5cuD65c/DK3cBN0jVklDeHNGA+5b22O4buQ99JXP7YG8YkNLEr1KvP7j7qxy+vg+gVoPlypWZ0w1W+a5pjja5tPTCgXoXpLy5jq+3vIsjjBxjnno6dPn6RUF9LKNtxQZpwjjzGHfcyZjIf2zDnrvGoIy2nH12aIe34fhT2+0/cTb0y3ZyqIf53PzZecg+lHzgu3Nc5TJUNvz/QWlEGfIY9zHn3Hjeo7fB+Sixczr/pNmBHoadQEMG8x5lg/IJv52H/HgZuEfL97mrxRGD8+yIgLTr4rf/sO3ys12/gsHeSlZuZ3H28ek1ygxfoEOfqXQMyXEzBHLeKFGHln/ucmPX3JOcH/Mw3y6oAonx9qYXl5N4wsJ2USm7oYNHn12tYfSilexsY5Cg/g5auX6reP/DguN5MZ5yYL+VrbmjzmlDmg76cAzTifyzazg/Oc1rZhG0jm9fEcjiuzKZkPP86t3NRiXiH2NX/Z55zzq/l2RigMAj6I1RuL5k900BsVNlXzQEffgTa9k2q9mLrGwAeMcY1zO6/oIRjnAvvQhxyPyQo8fvI4pcqQbWaQrrtMFvHJ+GO9wnfmuZmmc91E3LL1TQnoG33rb7t5X75+9cbXKmbfowcPNBbAYBi0wO8xgOfPnu1+5Vf+tY3lV25YhTIzdMDm7/3WV//tf/v/0KvgLGgg1I19EGjvOxhTO8rzfU54WtR3YQ3K0lNur2rLwQ+W9CEXh5Z+3KcEIVzG7ItNQ2eykNgke04EdRD6F3hUpvXZOB0E4D4xl3vdz30ty/031nfDk7phIz9wIkiJk8aJqzcTM6wZqVqcZ1qhwyK4gyy+SC3yLyeklLwc2K5fjo1Dq9eOwzwE23Nd9xw0rO3sKDvhvjnxsJmJ0+yXRixmodaYByesdfa91tgvZuh+4mZe5F7QRXweg2ku7F/VY2+y+KpfDogZ1iwxvNHd3b4fuLBuX1SH9Pa+g+m3IPqRC5wP7MxpA/j3BMr0MaP6+EMPeR0WJ21aAr87k5E+yYHtsllE+x4eFhtOI59S2xbtG3kITAmHul/TE4oOLeu7ku0Nos4kGv5U2Cju94UTV28mZlgzUrWOv4xsAZlTERZDQcRTfjyZDFf9cpo4tHrtGBya6+bOZbOtOeG+OfGwmYnT7JdGLPbNg8xfLWrH5cXGDGefeFBe5DGT/z4FFNYw6/V9Lgoucr90sefx0ujW0T6mwupAGLuw7hMSeVXZteqXf6YCD7UpSw7RgVFSoU2ni5K2bcqSJcrRPt4DchG5GiU6bZQ0DmqhVCXoBHBCqmyAGZacuNGXp0/AjCi76pcDYqY1J2z8Vb+cJi5Xv4AZFp248ZerbyZaQ7WrfjkgZlizxPDG1Wn5UrV1DRvpUmXyykwSljyxzgXmtAEimocoSw7RgVFSoU2ni5K2GfHqVhyCSJfowCip0KbTREnTNiWUitp0IJREl+j0UdI6qIUJVY6Jtjonpt7+cOKGXq5+mGnNCRt/1S+nicvVL+DyWPTJjpnLF5QnjD33S+MqtfeSNb+mjUq9lfuwxavg4KNde80Wvgx4dIyy5BAdGCUVgk4fJa3blCWH6MAoqZDT6aKkbU4ZSsVtOiBK4tt0uihp26JCVpEOhLbI/DjPvxgoaR/UQqkKdCI4UbUWYqYFJ2zwxe+LHFf9crqYaBHVTtz4y9U3M6w5YcMvQNjMxJ77pXGV2rxkTdewm1zHTr2wPtBF81aIcBuiLDlEB0JJdB+dLkratilLDtEBURLfptNESdMBKmRVdASU1GjT6aKkbZuy5BAdCCXRbcrRPj4NtDUuUZYcoiOgpEZOp4+ZWk+sdgzkqp2gejMx04ITNvji90UbMyy6fMafMC5Pv1yusNlzvwxcXE/ApAZznljDMGcax/HLaRcM9MgEyl+D7qMDo6RCm04XJW3blCWH6IAoiW/T6aOkdaJCVodAnj4AcvF9dLooadumLDlEB0JbZH7cptNFSds2ZckhOjBKKrTp9FDSskAneC7NUVIn6GKgpDnUgxlVD40TU2cDzLDmhA2/6pfTxVW/zED/FWt+TZvXah8PYs4T62BaFDD042XYPUSnj5LWQVlyiA6MkgptOl2UtM0poVTUpgOiJL5Np4uSti1iF2gVNejAKKnQptNFSds2ZckhOjBKKrTpdFHSNihDqbhNB0ZJhTadLkraZlTI6qUDoiS+j04PJS3blFAqyunAKKnQpouDGVqfuHEzLLkAmGHFiRt8OfpjAZYY3rpivbYrXsPm17t5ehBrv2OdC1wMfNJHp4+S1m3KkkN0YJRUaNNpoqRpmxJKRW06IEri23S6KGnbpiw5RAdGSYU2nS5K2rYpSw7RgVFSoU2nh5KWbcpQKm7TgVFSoU2niZKmbUooFbXpCCipEXS6KGnbpiw5RAdGSYU2nR5KWhZoylseQUfCCamyAjOsGCk+Nk5cvRmYackSo7tXrptc0665sM4V2NuPl4Vr++hioKQ51EKpStCRUFIFOn2UtA5qoVQl6AgoqRF0+ihpHZTh/9/e3exITgMBHJ+ekUaAkOC0Z96IKwceZdmVYEHiABJvg7jtgyDtCW5w4MBqlu4mlU5NV7vLie04Hc/0/6f1xnEcp+LUZNr76R3WshIvFC3t86LWYniHtazEC0VLu7xobQl4XbSsxAtFS9u8iLUEvC5SVuKFoqV9XtRaDO+wLSvwwtDSPi9qLYZ3WMuFeSGEpX1e1FpMdaysqLFwZsiIfsZNDn/qWosoXtPO/R3rc0/36c1jH0lfup+mSqqMrilkuLllfV5UTvHmvfuRXFbSQAiVJd7J87lhXLVr/Ua4tuU/gC3laWfM043+KuadfF9HYzdJrl9GbgjS356j+5sfXn756sWLT1/e39/3Te7n40U+NNcZVNZbY+RP5Fh995NzFrm5E1MxlokP6h5Z/jYHl7rQ/nFe9yepbQShhLkQN+cejnG1owvo8KMxExH1Mccf2vg8t3e3BxJXciIWOV7BzEFXLZ0R9+tmGCw6pj3HhlH5iyP2NZ10FdMp/d1wMDV+5nAXemekXuQ0+ty5qWG7LZ2Q7o0xGq9/0D/nGMMyz6dsYmt/DbXi9jZ3PtLnITufMkIpe4qp0ke/bF7Uv1bRiIVh5Ofaud1u3hzUea+OD7Lfy7/nVc8ln9GUu7tNd/ebmz/+/OfNm59//bZrkitpUeH+qNxHov3Ptj99/9Wrzz/75Jvb28Nvgp9F8Ngglfhl+27xk13jR6eYs03VTdaEC+k7aV5MInGEzAtNd+8WdKNpUSuuzMAdaSMEvTIvOy/K4eySQUbOmReTyBihelft5f3iW+LFMmLy5Q+QdEbkA8nd8E4MbXfT36zm3epw9rxBssQv5RxZMC7vUdT4EFRf4iRkzpXXfZeQb1OO4w61zLguoQ8pcXGgX5ux3mnDpF2r/0zRdU3rXUPGlZbpGtjnLSL6rof+5dfMl5g6J5Z7t+QFUxL7idzza9x2d83DZecGnybnPZgdUeEt2GlcKpcuM7vzHH9RJxbtxNwkTJ3XZdO9nP/6+/13P/7ymy6sRWw7qfQJ6idFPX/z+vXXX3x08/EXXdL2bd0LdLPb7zYP3Xa73fX95Vg3cRs5Zrf7rp+eI/tSF1rv5vqxTUi/oTrPdtiO8jslnbqoFSIYuWT3MtiHz6VqhJOD+R1WmKV0ScGdd6p5T3fD9tTxCk3NX0Ywko8far0nxOT3Yj+4puYvNBmc3yGcilsviYpv/PTE+UvBijLvyXaXv79lv7dlSbrueafMcBewUgSzLns8ef35GzEzuHg++gM3PRclFrsh5q/EMR+f+fxVvJF/Hx6G2uXd3/ufHJcw/N1nq9/v1sKP7dKnS57DvtS7Yx8etvLHjvq27vPgTvvfbqQufQ79pE3q7/97ePf27e/vul0dV7fZH0NKP3jKefZc3bftspjWumx13ythX62rqX0AAAAAz48sdPjsf310gau8fW2TrSyEtc0W2y60TWi7PS7C/SSlSarnjW1tEbJ4DhfXwm69uuW1AYBH3xfZL0ZgAeQjWkI+oiVT+Ui+XjfvuUubtod13WqJLbiliKltMk3UEnKunm/H0fbwmG3XIuxW6yJWR9v0WWUnI7AA8hEtIR/REvIRLSEfMcXmRljXfbsNi7Bb2y7CY9k0iUvouXaMsE22WkTYrrx9u8XTos+tKCmByshHtIR8REvIR7RkLB/lGHkKoXlg80HqsX27jbUrry2ZJvAcMoYdx6vbPmHdboWti3AfAAAAAHBdwgXv2KJYtrG6Cut2P1uNRevU4tire+cI2Q/b8HTJs5yVoEBF5CNaQj6iJeQjWhLLR/IUIcmHMCd0P9yKqbptyyYJOlc4ht2PHQu3KtwPTR0HAAAAADwPU4vd8Hi4SI4dF2PHstVcqNqxYnWRegwAAAAAgJjShfNYvyJLLmTlv9YKeddLjYFFNwAAAABcl9SFr9fPa9P/x7qqu2G7tLmLYhbVAAAAAHCdUhbXY31SF+fFLrFgtdeIXY+FMwAAAACgRGzhbNsXXVyvsaANr8miGgAAAAAwR7hwXvx3qa0WF7UstAEAAAAAYy66cJ7i/QNjAAAAAAAAAAAAAAAAAAAAAAAAAAAAAAAAAAAAAAAAAAAAAAAAAAAAAAAAAAAAAAAAAAAAV+zm5n/Mbvyq4JEarA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png;base64,%20iVBORw0KGgoAAAANSUhEUgAAA9YAAAL0CAYAAADp+q87AAAAAXNSR0IArs4c6QAAAARnQU1BAACxjwv8YQUAAAAJcEhZcwAADsMAAA7DAcdvqGQAAP+lSURBVHhe7P1p0C3NlteH7TPPw/vebrrF2ANT0xMQwsaSIEI2Q6NGQhCyhTVZsuzPsiIsIFqICBurw8aBI2xLnxwOhyP8wSAbf5AFAoOswYCgJaamJ6An1EjQ977ve+bpec45Xr+1clVlZmVWZVbVPue59+7/flZVVubKNeScVbX3czjhhBNOOOGEE0444YQTTjjhhBNOOOGEE0444YQTTjjhhBNOOOGEE0444YQTTjjhhBNOOOGEE0444YQTTjjhhBNOOOGEE0444YQTTjjhhBNOOOGEE0444YQTTjjhhBNOOOGEE0444YQTTjjhhBNOOOGEE0444YQTTjjhhBNOOOGEE0444YQTTjjhhBNOOOGEE0444YQTTjjhaxKXwvki4SLadMIJJ5xwwgknnHDCCSeccMLFwftwvhC4HM4nnHDCCSeccMIJJ5xwwgknnHDCCnyMp8O5ztMT6hNOOOGEE0444YQTTjjhhBO2IH+C/UGfaH+ITW2so6bvtLk+oQQ6Q9w28usTTviYOLXHEy4STu3xhIuEU3s84YQTPjQYd0qI42s8u+CYg14se05Piw2nwfmEE0444YQTTjjhhBNOOOHrEy2b4jmeo2+wj7lhLX1/u6Sv1YbT5vrrEzT8U92fcMIJJ5xwwgknnHDC1ydaN8IlvlLcu3DeFXtuWGJZtTBoTTvhhBNOOOGEE0444YQTTjjhhBryjXN83ZqW863CHhtZZGCMy4pl5vJznlp6DUvpJ5xwwgknnHDCCSeccMIJJ3xtYGnTm6f7dX52xNdzad3YY6Na2iQvhUt5ANd53Akn0MhL7aIWf8IJHwOn9njCRcKpPZ5wkXBqjydcJNAewalNfvWDuvT6dPh1fgZL4TiuG3s0KGTEckrhmCcPx2cQh0F+fcIJMegApzZywkXBqT2ecJFwao8nXCSc2uMJFwmn9vjVCeotRnzt4fhcCzvycHzdjS0NyvPGMvJwTCA+exiUruPzCSeccMIJJ5xwwgknnHDCXmCfsWkjdcJHgdfZ3KY4vo7PtXhHKa4ZWzau5C1tgD0+T4vjnUB89jCohU844YQTTjjhhBNOOOGEE7aCPcaqTdQJHxylDTAg7NfxOScQn+N4kKd1Y+2G1fPNnWMC/PstKI+Pz6VwjFLcCV8/oJHPtYGl9BNO+JA4tccTLhJO7fGEi4RTezzhhBNawXiRgziPz8N+duJfa/m/14rjIbB0bsbaQY18cV6/juN9Ew0455vqmHJeDzuWrk/4+gGN/FT/J5xwwgknnHDCCSfsAd9AndaXFwv5xrZ07XGc2Tx7XE6eBvwaxDyeDvLrJqxtQGyEgee/9H/6d/7Vb7l36/q3vHv3TuPevn136d2790rn52+F/8rhbbh+/56zp59feifX5PE0wsBlvX+f2glfCB4fV9zVj4S3Xu8ntOLy5UvvP2gbOeGEGXw1tMe34XxxscHChaxv314c7z+EJaX2eP3KFT1f7Haw0brG7BehPVzsetgBkYPXbl5dMT7uUEIfoJD3aEtf022h27n9S+NKGPsAYyPnizRfx23o67EteJ04Ll2yje4l2TlqhODypUvvLwU+D18WPvJekmvOLufqlcvvLl++nMRxfvbq7Gd+4H/x7/+MXLpcP3dvwnobj/NPzn/43/ydf+jbftmX/i0xOESNkI3xRFOv4kWIwFaZag+QGsqxu11NyLTOXx4BQcMH17sDyqYHpLHUe6HKjw/Ruaz2YxhWhgxEIdSONMs0/9DnwIz41aVQyZhHJ3Z8KAQjln1b7f1+2NHWNe1oEyJ1fZo/sJ2zN8A/tC0FiAnLVmyxc5p3t6YSyekTuZcB7Vjv8we2VdSt1yir28VBt0N6gfUDl8Z+2FiuHxSrbf3AdoKSyl3n/TU+VQyolutHKLcCZIM6ml6xddf+vQMicxPI5jmEpjg/f3v4T//8D//hf/uP/pn/pVy6iNp5Eb0ewx/n8etLf/B//n1/6Jf+ood/8ObN65rQLTlgmm2loBq22rUwG7aIb1nc77IoDSLWSmpuRRlSfTv4kWOFyGmWfe1Kq6tBdod6Bq5l9oijwnypR2kJhewbJQZwC3K5tU117aN9wEpxabZMSHS5j7XLUlrK0jGRtmrc2dCyKhlXy0vQIKVT0YWzq+lOUaMwYVvmbDXsiBhM6LPFuVt7R1V6lNBuQSNnzrZ2EhYcfeM+x5bbHXhXm1TFDrZW8NVma9NQEGNWjyUumrLS1jWouTeVt1ZDAzaK3mTrAmuLpLa9hx413IQOVsdcljVD3lReu1Gsl778858dfvQnfu5/9YP/u2Fj7eTIr2fRWySTV8CdZGP9b/2if+jBH7xx49pU6HLEKqyWcrJnHl8n9oBVko5kzyYpSeZ97AGrJU0y7mPTyZ55nOyZxyYpSeZ97AGrJU0y7mPTyZ55nOyZxyYpSeZ97AGrJU0y7mPTyZ55nOyZx0WzB1w0m1qlnJ2fHx598cg31n9YovKNtZ+bXwn/MF8gnuzzJxGrsFrKyZ55fJ3YsxoXrXwm+MjlA45URid8neCitZ/91h8JvloXI8u4aPaccOFxpMpeLXaS8SO36ZM987ho9nwd4au9zvZeXWzZWLvtnJMfHSvitK4+4YSvH0xGg96h7oSva5zaz1cXLlr1HKn9rJZysuejYD97vjbL54QjYlLZH7kNneyZRdjDOoHVBm19Yt1nQLK55mL7bnu1hEnG7baA/ez52sPqVjrJuFpSgpM98zjZM4+TPfM42TOPkz3zONkzj68pe5LMk4gPj4k927FJyiTzR7bpZM88TvbM46LZM8JFbBLVurFGSaxwovT9ofHn6Y+wod1vM7vP7nYfey6SLWC7PRfJlk34yOo/BNo6cwGTjKslJTjZM4+TPfM42TOPkz3zONkzj4tozypJk4z72bMak8wf2aaTPfM42TOPi2ZPgCzrSyKI8/g4PIueJ9a5UL9GRpOyAUfYKK2WcARbwD72XCRbwHZ7Lpot26WAfSStljDJ+LVlC9jPnouEvmGzhtVSJhlP9iQ42TOPkz3zONkzj4tmzwQXwJ6LVkYne+ZxsmceF82eKRDle9pYbH49i54n1vviCAvw/RbfH3k1nqjfx5aLVDYXyRawSgqZ9lGfYLXIScbtxl0kW8A+9lw0W7bbs48tYLstYD97LhL2nwK7MFG/jz2rpZzsmcfJnnlcNHtAkvmi2QM+sk0ne+ZxsmceF82edWhS1/PEeg6Xmv7Vbo4jLOz2W9TtY8t2KWAfSaslTDJ+bdkC9rHnItmyD/az5SKVzUWyBWy35yLZsgmJ+n1s2adsuNjHnlWYqP6Itlx4fOClVo6J+n3s2c+rj2zPRSyfJPNFswd8ZJtO9szjZM88Lpo9AfEsGv142Was2Vi7YjdimzFHWDCslnAEW8AqKWTaR32C1SInGbcbd5FsAfvYc9Fs2W7PPraA7baAfey5SLaA7fZcNFv2sWe7LWAfW8B2ey6aLaukTDJutwWslnIEW1Zjov4jl80J81i/ej0OJvbsY+BqKSd75nGyZx4XzZ6AyniK2JhAt6qljXUsPMZE4eK/25rDESai1RKOYAvYx56LZMs+2M+Wi1Q2F8kWsN2ei2TLJiTq97HlIpXNRbIF7GPPRbIFbLfnItkC9rHnotmy3Z59bAHbbQH72HORbAH72HORsHoxPMm4flkd42TPPE72zONrxp6A0oiT7WE9XFJF3KwJe7wKvqikCUcYbFdLOIItYB97LpotdUnWMMLn0thELl++nNA+toDVkhLsY89FsgVst+ei2bIkhTYXU4xLly4H8vRtQ+FFK5tVOIItYB97LpItYF5S3O5iioGEfCy8BC21xU5bWrFaSpLxItkCtttzkWypgrYVqNTuoBRmS97+clrCRSqbi2bLKimTjNttAb1ShnYTrd+WaA6lttVCFxoTl+fLYAnFMi1Qia9M8frGqBfIuIycQt00EfmH6ytR2Oa5nnVXyY9YXisW+gLC+wsqw5IAT4/PTnji58t/4F//rf/mL/vFn/6BGzeuDcxLuHHz5uHTT7/p8Pbt2xBjAt++e394/+7t4b2UwLv37w7v5Pry5UuHq1evHq5IAZYK5saNOyFUQr0o0ffm7Ez0oPPd4ewcve9V143r11RvCfAuopAVn5AP3rw5O7wWop3cuH79cO3qFclDw9HkIt5LeZRRz3RJ/MfHs7Nz9ZMyvHJFGrWkXZbzZVFYL6EVEB3nb6Xe3kqZRpJp/NeuSnMRffP11Q7Kijp7+fKN6Ht3uHLtyuG6lCOd7/IVOQeePYAY/Hkj5fhWdClCXV4RXdevXVW9xPSovCQDzhysvVw6vH795vDq9WtVeeumtBdpn+qnKptqTGKKBqWRcdt6K+371as36ucV0XFFy9TaC74Wxa2A+iZ/r8S312/eqD+3ZFy4do1+Ln2Bz07KTMwlaZvnUpZn4uNb9eUq/uCj+gZXu0LMX+I+O6e9MK7QNt5pHvrg9ZnxxSCMEVomIcqTpskZvWdvzjVe28s1ay/LSPUa0nxcoYNxhbbCf1vU3i5j9TXpg7RNRhiTVJJn+RHUYhFgHngnupDGWHYuhD83b92wsXNvoEiMO5fxhT5/dvZW2yVj9WVpJ9LzJJ3zFkzLRutN9JFEm7RFiLVPxuoB2xRrO6TuGFfenr87XJV6u3HjuuqCtLUVdcg4F0IJCpGqQ/rbGyk7rW+Nk/lc2jLt/yrzQQU6d4Q8JRTbsrCfs3aQtsI64jzM7delzpjPS1k0UxdiIZaXtslc/kb6G2MI5XhF+raX5Wir6yoa0oy30iYZLykeW1hKfQldkbmEdgJYOxW1TCLrtlBX6Hgt8w5zOuMWazxbyOKX8RlqaxNDky2i61zWDfQBFJtv6JJxWtd/kkH+sGmCIMtOueACghD6AEHKy+aFdzqX089tPmjFjFEDrDxpDy9fvdbxmTBlqvOqsNucYPns6HJzWfMgF+MlwCfWm6yRrso8cPOGrVVyVDVMEvKIse7R+0bKkfGSqmPe0fWm6CuonEWRPYoUidouKUfGCx8rIV3b0gcDbw8uX74eQlPgl87nEn4nZ8aXqzL/6LxQH84W4HXsMKtZqzCmMJ75Wp005jvKVMfIAkafy97n+eCir+u6nQYqpHOtBPHN9ya1Pl7UshDJejOoknH67eFMypKmr/1uZl5YAjX+xRc/r3WUI/XacC5jzRdfPDr88I/+7P/6j/zv/9y/LVE4CcHuZyeQnycouh7B0/3s3nImDiJ85Q/8z2Rj/Us+/f09G+sHDz89fP/v+ucOf+2//GGdfP+bv/9I684m+zMpcJkcZQKhISP0liygbsoCsVV+CT7pOOiADDgsniglNhPnUiHXZJC7e++2DLBXtOL3Aj4xCePn8xevDs+ev5TYS4f7d26ZbyQI6RnEzkaG0NmaIbJoZM+evVRfGcB1IJdRgPK4yoYwsPbDbMqLiPp7jY1qs3Vj9N26eUM7KjHYsRV0RBZQT5++0DJhcYgOXWTgW9g0eXG6LQNyw2eAHOrPNoFnmhdpuHgV327fVH2tQm0CnYcubMQ/2X0fXkh7efrshS4A7t25rf0Bm3TyGB2cQBcpHWBgYkNN+2TRzWR1/fpVPVOmtFO9GdNRdkWIAB3EBU+lbb548VLvjN67e1t0XJNY8S34NeNeM1BFObFpeS79js0SbfE25ShleE0Wbly36KLNLUHFCBt66Hfa9wPRF+7QXpiwVmNqA+soJkd0UXcs3hhv7t29dbhz66b6H/eAOV913BUgy8FYAchmOthMiG/hmnJhzLwtuvAx622bgB82TpveVy9fq/R7Mk7T58Ee7UQhgpGNOOajJ0+f6+aQGxR3pCxt02QLHVW5Va8oYzykDKmzl8G3od8J6Y3ebKHPfBWDPIohUIbVKZvBcx1Tzt68Pdy+fV1I6k36OBtfX5SvhZtAf6Mt2oJN6lHObKopy+vc7JHIBXObgRy9gSybM26cvWQ+l2vGrDsyx1KOKcqaaWs5sDmH9w3GS+byF1JvjCN3pY2wGGVc0Sc+W9qHqBisQY5cvJFNNeMzfjLnMY7QFrERvbH1JbtriOckfONeK7VD+0cf89t96W9+A0bZg3OfffZYz2tBUSKT8YSyZM1yTdo/5enjc+8NtBbfWTfQJtGHj6w5aS93aS8+n2+pPyAiWHNpe5E/9NHvaC9Xpb/duS3tJdyY97OqXKs36NANoIS5Afpc5lji7ty5KfqkDrVsJHGrbwHWFy6pjsePn+kYRnu5d/+29QXxifIMzWUCyrwZqBJdyORhw/Nn0hdkvKIvoOPnv/yF3hyZ09cL5NgNNG6Us3a4avOR+Evd3tI5z28mZyhGzuOmyGT80n4ueilD9+em9D9bR68HN8BjcNPFfONh5jvd1KMXXayR7AZXHWz8c3j/G6pADHab0YF82ssz6QvMe5TpJw/uaj7Ns1B3zFcxqIt/5Df+usNf+It/9vDs6ZMQa6iV1bCx/uGf/d/8kX9HN9YsfOINtU+EfnZRNZFLZg/pfvaS40wcRHjdxvrBJ4ff/c/+jw//l//zvyeToHQQKViGEwoaZ/VOohQ8CzwqgU50XeTroj72qepeA8RY7tazmQbo8qeqNCYGnxbxuvmxUDiniGNpuHQOBnQdyOWaxnvrFne8rFhJT7DCR8rRQfjF89c6wLJwYkGjm08WbeKvDXrTjtGM2D6xnQGHzaeVi9UWdasDAh06si3O2guKiXby4oX4JuV5LvpuXLdB3Bekk7LcCDaq6FK75YB3DKj2lCIuw6lnbIYTLDhPsk5Y4gR3gdlcM+AxiLMw5SkoTYaFx5BhJdiwO9gg0R/1jrr4xCBMv6NMCVO+NpEuYMk/kQELG6WXr2yhiG9MKlQuevgo5DTqLAtOYgssyKNt6sZFZDEZ+JsG9AO9EeP6BpR1gXqKmqvpjCln0u8wHZ3cmOG1KHykz2kJzAjq6Zf0N+oOPWzo2dAQZgK6eV0WwyIKOxzidoaQGPGUTKOMsBsdtriQSDmwKOQppN58ER/H+toO3hI6Z04QmWfaXnjbR3yTBbAuElE18WclRBb+IQ4fGV9eSx3SVujD1Im2zFCA03LsgxeTLtykzthcoNxu9IR+J2G90bRRF0CflmPoC9yMuSXtkXrT1/5Ez5xP43xXh3PYeGlzgcbJAX/05u6WOScBkm3toJsJGcqY089EL3GMzdom8WnZ9CqSjWc4UI7ooBxfib6r0u6Zy73ujDRLFcP4DZbsk3TKlLe00M24pfOcyLguC1MbU3aAyJa/ML++0rUDC1/WRbbAn/drweUMxo0/r7hpJn2AGJ13aI/a/q/ajaXBubqXcbuaLQv8YyMhellzcqOKMHPrTW7QL1VcJ7StMI6JTl2zSJniF3MvPmpfR6f9FTHrj0OYvF1yZr3CzRjk84aP3dASzLnXpGgK9e3lK73BxXjJmk9v/lOPO5RnLkLfFJE2gy9W77QXe6rr6+k5cKOhBUhhbsUv2gpjta7lRSXji74RZqwJqO9eUGeANRh1h9PcgKGP09f95osDW3LMlbWuwSOob+ILcx2qsZkbk9wUZJym3+9QdUOb4oQOdDFes6nmhhblqPOr+LhQbRNQJt/4pU8O/8q/9E9NNtbT0hnBjdcvHn28jbUToPX6NeFNG+v/2//1/3X4b/+GX3t4J5X3d378JzQ/Ez6VTOGzMKXQeR2Vu4h01ppPVU8j5PYx+NB4qWAaF4t84niidPu2PRXcDWIgnQY70cedmhcymN+QTsmTF7+zN6dzjTnow6+nz1/onSlejePJknbS6/aKfQlxh52W7TTGwQbpJa+P6aJ7XFDdlgnrhj5dquftAUVBXTFJPX/+SguHBRSLGgbZYTG6AliYZ5WaObyVSZCJgxsyQNQrH3r1dcNJC1sPSs4GWe7kn9uT+bM3OunzVIRX/xjYd10AyGadid6fnAEmYl/AcTdR78w2V2HKyATr8MU2rzU+ffpSF4w87bwrk51OxJLmfWEXF0UIfZwn1iyimHivh4lfX2HWCWTHshQw8dP3zFdbWLHpZIGKTi/HPdSi40z8Q+grKVPqj/7OWwA8FcE3K3GD6pTLtIaWQT7sZsNkTyO5Nt/oc2zk9Y56r+AZ8OqYflVHlKFXfRP59+7d0jaDK6W75mvhtjOGPX36XPqDjNMyv9Hvhg0vnU/QXXdZweiV9DvKcOh3IpO+Rt/GL8YWfRW2gtaiRrWNKXbTAN94Gn9bxhQWmYyb9IctY4r5Y2c2D9pGdLi0xf7VK7ZBm3sVfA1oG9wAYd7ipiCvMKP2rrR95nIt1N0wjs3aRhhTpN4YK62NsBC2zUTfmGJ14whVpWBDSwRtkc0u+llQUme8tsy8bv0ulbEG3MhCjLUR5p0z3ZTdC09y8YiFfsmzFu2TMpFMPpczv5JMf6OP4RPtn3ZZ8m2tt7QXe/3VvvpEv8Ou+/fv6IZQLSw5uAZipNou8pgTrExlvpN+d1v6nfZz+p3MDaDaZDJnKbMp2PTZeMyNEfzCP+abe/fu7H8jUp3jjyfIzOXPdaymj/O2FP1AN4ZVp/pAvSHLb/owvzJG6rgs6bxZdUPWtdo6CyqrdhTLcgR7ER9f2JPQdujnvA2j+5KF/CWUcmA3D1B4y5RypL/ZWHlJ6w7f+jWVQUnQLvXmi+iibHkizzqJvYG+xSR9EH2VUmtCbC9jiz8AoL1wA0G6oL4No29iRmvEcgkJouj7D+7p2Pe3//bPTjbWS+U0bKx/RDbW/4fZjbVfu0g/T7BUTqQ7Txy2GjZiFGBj/QO9G+v7srH+PWFj/d/5jb/+8Iu+/dsPf//v/dzhv/qpn5JGJQ34FRvcdzppUekMPDyd4G6idYyqX82gg1C5DHQ0JHQRZkDi9UJ7HSid/PPrGPV+NSagT8TL2V4fgxhMH8pgbq9YScHWOr5gzeBEDu6m80oXG3r7zplMyNJheN2QmxaYuL1ETReDPQtEvdsmYf2IcHsyb69q76ZMwGT8RCYq6s2+c2mLDW4eqK4VKN5skLLXjdnLl9pWMID6pE7UN2mbZlS/c5TPFFZuEPX25MlzXXRQhvfu3tF6ozmorZGAfu0p6BfPRc9LKVe84U0RW7xxB9OezOP3Vmj/kzMDK/WHj7oIZqHBIkPap7f3Fc1+AmSx0Xz2glfPZfEmfjBR8aSasmRyzNsLTxIcLTZ4sTgvk7HekRW92veFGMvsrQNeDzS+VszaILIYO/3O+nPxkw0GN+3YXOv3tAcD9W8dJKONm7J5Ed/wSVRq/6MM7aaBTP69zglqWZClr/nKmY019Uf7uSfj5n1ZvAH1Z6VTiV4J67XIQhfjJk/IeRJJWdL+9VVwaSuoa2kXs0AfJ5kX6N8Q0JtYsmFiftCNtb4KvlWZ1RP6aJeMKefn73Su8xta9qr7dj3aRmThpHOqlinjGa812oKNmzAtbaSFB9AeuDnHmXrTBZtkffjwrt5Y6sOyTvQAdD2W8YvNC3OAthEZKxm/7EmkskVo8wdgv/uv45eEuYmsN18EuoEQHfqmyA27WTEWV7ueHFZX3JB/I77JRkn6Ol+DYGNNe8SWaGjcATa3sh7CN55O69NO0cPY7E8+W9tCDmTnoN2zxmQT+uKF1J/4qmsxaS/6hg9MhW6gNziakNqK7YwYz8U/xhQdm6VMWdeihs1h+Wbdss9xsaAHf2kr+gBH2gv1eEvK8IH4dv0qb2LaGzlLaCtt4dK/S6LrxbAWeyBjM2Mmhahvg007wipoOYos1mD6FUfZ7LKphtBFn2h9nbgFiKAc2MAzBzG/8tSa+mP9zNdG8W+pbcJTg62EDPhmNyjCVyJkLjXfbA3NHFvTVLNhbh3MRpc3RfQmk4TxjfbDHoi12LCx3lCWsVmswd5KBLbylYiXMpczXn76yQO9mQYGXTVHA+7fv3f45b/8Ww9//Yd/fLKxXsiqyDbWPyhRLOwhskP5xhrE4QmWiol054nD9HzCnKF0Y01KVeUI31j/iX/vPzx87/d8x+Hbv+u7ZJH28vDZP/j7h7/3sz+jkyIDHg3r9Wv7cQJ9mnXX7u7tBpHFazLcPcRuBnXC3Hl+8OCOdpwWf1qhg550TBYvNKrHsrCh0T18wORv34M0Chka4ZN8CcjCpy8ePdNOw2srLABY2NBpIa3RICLuBCnqOuIURPH9IZ5ESj9VnwGLQxZUviBdRAMTbeHFyzeHR+Ibg8FNGchtEraNNR2W8qxb3g7KkXJm8mDDFMM31ujdoit2GTmUHcRbALQVnrZyJ5FJSycPKUt+YAwfe8AAWoYt3ljcP3vGAp/vzV6TNmJliU4d5KNGQnwLoiwK9UviaJNfPHqqC1QWh/fvy0QlOvCptNDI5bTC60+/36Yba3uFnwmP16NuSD+IN9KbIQqZiOkL/NAJdnOXnfbPQp82Q/nuBhF1FhaLlKVurKWdsmniKYzeEIn0dbWYhFkuRAzfi+eGnbVRW7wy6d+RMfraFSb/bb7F7Yp6wxfaLQscdNNO79+/qxtCxoE+bTPckqRtTNzk5uCjx890Proh/fv+vTs6bu65sTZVtmng60G0TQTrxlrqjIW8f3VgK9DFUwnAxhrfKFcW+Dxppf2jp2eOLc09qkf8odzYWFOe2t+FV9uItMnWjXULsNluKNkTJXSim/ADaSM8jV/yqM8Ua/Nkoa9ZG3mjczgba9oGZQmtbh9BPkAEcvCROeD5C9l8yrV9D982FVsfOrj/nLyN0B6fPHuuPzD0QMZl6k39Ej2Mn3tAx3h8k/FDF9oyXlKfjI/4wxNIvqpgP+A4+haXa5PHGRP6fDPBWGkb+suHL31yX+cF+GMdW+BjJPKeiI/c0EL/Q2mbt8KbkXrDLowpc401cFSBLvyiDvlRKN6MZGPNm26fyMb6Ghtr4Sn55m1AQXoSUYZyyIHz4yfP9Gk8+NKnlCMbXPFt2FhP5TWoGOC6KKc3etPHbsgzpugND1GBTuZy07cDRAxlyc1V1iq0F52LpIxv3Lom849trEu+tSAfA2nnz168kM3hSy0bf/hFn6OP09fXaZqCEuIGBW/BMFZSlvgIuPnPmz6+BoNZ56CK8tJ8P7gmZw/ytJ+5G31Pntq4iY+fPLyvc55myqquNB998g3ffPiWb/tFh6efPxo21v+ybKz/omysn2bfsa6hsrFmcQxh8lfhxvr3/k8Of+KP/8lhY20Z3x3+wd/7u4ef/Ts/rQOPb6xpzAwMDO5Urg0MbtI2sPj1yd821nz35ZpsdnmKbE+VFjU1moLd3DDg6QMT5BcyIXPnlI01r0Lgk1HIUEGP7/BSlp/L5vPVq1e6keYmBQO5bq6lUas8HJ1FprNiAtFsdlm44a+SxOmPwsnize++1bBkhrsOn7igg8KjR7zSyPeP2VjzPTD7IRBeQaoa2gnKCF8Y9PRp/CCXV/JkgOW1GdXXiKXiFjAAoRNeNtbc6Wbyp71wR5EJRhc5+7ioQB13TNFlXx1gY21vAfhGtMn4BeCXdGtdDH/x+Kn2c16Nu//AJqpx8yLO2d82BAHc5WYBh3776oDdEebGjy6EjS0Bm9U+qNX6KheLNvqf+SvjlvjEApzxjO0gOneBVAkbazbvlCk3gN68YWN9U2/E6MIjqrZam1mqWc/GmPny5Std7JMHH7mZRR/nqSTtKMfadkq5+RNrFok8tWNOeCD9AH3aSlbKLsFtZ0x5JG2Tt2JY1NwXfYyZtrGwtrKP3kvqI23lhX6tJbwpIjqoN7tpZ4p0PFgJspIfWYyb3GylXHmjgdfqaYv089JCJsecHfZvQXnVz15DxTe4OTOW2Ne62jfW1psiFMyj/VFfLIIZv/jdBl6xtyfWbd+lbIWXI+BGD+PXK1l409e4ieUba90sLRdlFXHxMP/Q5vXG4PPXOo5ww4Wzbazt+/9b2odCstPPAGuUR/pWw7nOObQTHKJ94CP1GaPVVeYwB6ooIzYrj5/w5PjV4A/xzK22yR7LfA/o5kjkUabMddyI4W2+T9lYs8BfHAn74H4yj7MBZUrReZyNtaTTz/0mQ45CVBX4xGaJHsf885g+LvVHn2O89CenPTKrECFWJ3Zj87PPH+uTVtZdn3xyN2ys7Y2KnjVrDV79lBNr2UfSXnjiql9p1DXD+ONeNX0+jgIPJTWdXAiEiXbOeOk37hgz4bt154beJJ/7mk4vGDe48cLbG0BvsEp58tU/1rdda8wFUETcNOMrqfjlG2vKjptoerOOAtjontcbsI01a5Vz7QeUJeMzN5n8Lcwl3P/kmw7f/Mu+VYQ8+ZrYWMdE7ULTjbWjqnp+Yy2ldfgHP/Ozh7/39/6+TZa8piCVwaKeV1nYoCUDbKyzEzQaKlg31lLbTMgs3Ej59NP7sgHlR6LEsljfDMYFSdkoBjs21vRDNp6ff/FUFwMP7t3RJ+R0HrLmjWuysIgxkwTIy2Kbp4I8iWRg5fUjfs2asmQBp5vGuQrrALL8e2AUHmWHZHzjyQiDoBaqYsH4BbCooO4+//yJfn3ghkxSd27ZDyCwAOZJ5NKA3lq3WkbCy4Cnr43J4O45uWM6fHVg1rclXWke9Nnm+nB4JPXHAoCFKYtF+gPtDZ1LPvaA9oJ/LAAYZHliff2GTFxSpnwnWb+L3NBalizCJwZzNq2fSf1xUwufWGzQRnTxpn6JRTPCkvpbUAord9RZMJKLjbW2EyHdWG+YtMa+HyDXfBef9kI5oo9FHPHc2KKdWr1F9s/C5df4GcvYWL/Vycr/EwDtkjLFRy8rjnNlugTaiD4VZ2MtYzRgjKEsbdO0z8LUJTA2M07SXvSXYGXziS+6sRZ9lOMaf4r9RpRqOUkacwHjJj8WdVsWUWyaGDPZVFPfmjuIGCS5zLhdzsC4pEeJb2ys1TcRoW+HsKASfW1PrAcLZiD9VvSgk69E6Js+0mbwSzfWMqahZ9KWO4BscjNuMY7oxpqyEKL+/HvI9hsDbWW0BHziKZ2/Cs4NH/RSF59+ck9/Fb9FV1P/x5VQjshnQ8YNcjbWzG+81cD+iPFSb9StLUrVY0AEbZU+Rp3hG7byHxSoK32qKxtR3TRM/OwzwH1DCmMXT+NZDH8i5ZhsrFc7lgI9iOLX6R/JQps2w00X/CGBudXmuoJrNTSY5m/AQNw8oK+jhyfW6LSxOjAvYmQsbbIwm/ZHHXIT5snj5xJzyTbWOg9I29MxRRqOhJvVFkBfY/xHpt0YfK71R5/TjTVrTCzaoiSC9SvbWH/ls0f6pht9m6fj+kaFjiltG6ZFiBL0UFa8QswTa75WSX3xL1YZu3ROl3Ds3ybVkpk3BnnzTL9qxThD+UoS62g2hdYXsMyg410D8CMHswobTt4WIaw3DYSPBwB8fWxpjAqzUhsuSVuRfvdS2v6wsRbfKEe++sFXIqi4TeUn8NKgraCDoZP+xnqWvd39u3fsrTrRq7pmFN6+96XDl37ht0tIxnfdWH8hG+ufWLmxPgv/buvv1jbWOYE4PMFSWZHuPB52omb9PGys/dd8E1TUP3jIj5f9q7Kx/lPFjbXsynRj/ZWvfK4LOAZBOql+R0Q6UfsIOwcxVv7sqbj9D0M28TQyTPnk4T1ZtDEhB/Y55H7XIMJowDRWflzl8y+e6Q99PZCGxcRFBwJsGOdEzi8Sxpy6cJQ/JonHj2VDIeVKZ2ZAuEZnlQHounRW5UtklrTnOiOeJGgbMwYG+xEUm6QZYHkqz4LRYpZRsiIGdjN5fP45i1/ZmN26PtxB1Kfx0lZwrYwl6Sm0iOTMk0BdtIX8FJs9hQnfG9TYnRDaCwt5FlSPZVKmbdA2eVXHnozUFzmzzaQGEcWdbjby2u/EN396xplrtA2yXXV+vQBtF+Ib/n1ZJmTqj0WGbgJlYqa96MIUZjk0ip2BlRUba743iG5e78UfNp2+kVmtKctGP9DvgbGxljGG8mHTS5u9zXfJxVcxZ7a9dFkigt6EjTWTI0+2eLNC7wZzQ3J4imwarcnUNVTHGLJIEn2Am4N244cJkx9zuSqL75sH/h+l93EdWxpR47TXfO3NJcZqbhoQfiD9gM0M7T9VU5a0NO74qOu+M7boDUkZy3jDwMqRReK4aWpQO49gkrioN3zGmz7pE+vljfUykOubJm6yMqbQRljUMDbj07C42QjbWPNjbPY/l9FKX2djzdc9dKwM5exYr9c2nawV5KRPqxlPqCDfWA8FvQOw2+dx2gYba75zaTcopBzFEV7RZrxJ22UHtMwMiGDcp49xw5M3KKgnHmYw1+mim/FEBxRymdK1utU3AWMXG0Heqvv0U+lrd2xjPfn60Uo9Ci1G+4FOe3OJV0PDr9RLPDc89QkyOrxAdgBjM20GokzzjXUXFvynvVAtsH0u4wk/8EX74E0ivr7G+GU/RhpGoA3lSd3pjVzR91rGLzbxrHG9j6NHWm/gnkduRmkjaH2YH9x6pxtr2uaNG3bznzmHPDavTtFdnSED4y9fB3rylKe674fNp34fn401dsbts4TGMoYN3xhPtM34xlrqipsV3CRfUtUKxND12FjzGzeUnT5kEF2Mm/7mUk+56Q3AKthYn2s70XYTNtash+7e5V/r8Wq2jWH5WN0CzUcgZEUGOjCJH3vUtyKl/z18YDftlsbLWw++6XDn4TeHKzbWjw9Ppc399b8Zbaz/gmysny1trM0gfWJd3ljDUNpcgzg8wVJTIN15POzkq0/O8xtrUDDBnlhHG+vv/M6Qd9xYc9f5K1/5TDZNj3XQZfPCU11e9Zit5JINEdJkJuS3uki0Rdu5LgYQzwLfXjPswRK3DGkIlz86JxMJ35dikc2AzgSJiOrd4Cy6zTaetL47PJKN9bPnz3WTxmKbu3psrNlcaGdd0XFKYDLk7j1PsyhT5CIaWxnYGfh2UqV288TaFr8yMcpilB/A0gFJN0vcubRSaiurGYRRgh8v09fc35lE/KNt6tN4XSxq9E6wBRwTyWOZIB895kcZ3uv3UXhVh7LWHziqtZcVQCY/TMUrsG+kP3BDiwGWMuVsTyNBzdE2Wyg37wtfkT7OhgLZ3GDSt1/kQ/0ib3AvFj2jvmYBPqCHhTATJGMWr//xq+cs3uwV9MC8GiYAOejg/3Sz0AEs4khnEWw3gCgHTWpDZltyKXK4IcIigAXA02csFs/CxvqeLnLiQlvvp9UHsvVfBmofZ0H3VscvniDbhBzYdwBthU2ubp50Y/1CwvbEWjeEwZntdWfwOtHFvowt+Mm4pYvF7KZPv85yBnzkh4bwDXATi/bIIscWVGFx6tlnyrdmE37peCxh3RA+eiI+vtW5zr8bzIZt63jCq+Bo4Wmuf38PgzmzaWIRVdpYNyEzzS/pa/5WA4tgfRVcUnm1lz4wW2ArYD7xdtZr3Sy9Fj95Wk2bpPhY6Gsb2VCUXjzIgOjb/sTaN9booE3aE2vayDY/vY0AfoiKeYCy/dKX7svcGp5YSzvRobmKPqd1zpF+TTnymzdscFnnoYf2wtiM/2pWJrpP0whuGuvGmjKV+YCbMryW/anMrcznKEPnOqQZtc+J7cj77IsnurFmg5u+ecbcM7+xGJDzRFVOu+TNDSLpe0+eyHgiymmXtnmxNrLetxTWVuzG1pe/8ljHFd1Yiz7qDn12s267Qi9D9PGAgxusiOVGCHrsBtP4r0/38pG2Qlnaq9JvdZ7lhhY/nmmvS/einAN7qT/aI2MYPulTfz2HjbUwRdWdosGQlIWvVrHnsR9tZp2Cf7qelfnA13pby1GbiADf2G+JKl2H6Vfy5PPpAxlb9I0p2n9Z2Y3733S4duthuAKvpWKkL8Ub638xPLGe3ViPpcce7NFF3Vj//n/tt/yb3/JLv/T7qhtrkJkxeWJd2VjrU93PH+k/nWeBwV03GpfBhdaUGmqTN7nYZNKgbPK3XyD3hQB3E+9LZefy/SqWam1h3g6DLS4w6eycDaG98nHn1i29I2yLX9swLqGuchpJGfD9JRbbNFx+REz/76X4r3dM5VwrpyUM2qIAk9Qz8Yvv6OqkQrQc+I48T35cV7VupkITeOfjpE+VvrDvQV6TNsjGmoFcbxrIAF9CTX5uj6aOB4X+YraQfY/Q8qBLByJpo5HwzUA27QV/+d4NC2Es1MWibGDQdVXaSm0wWgNkMTHTNtnE0O/YVPhCbtxYb4P7RpF/Rfo4r8AyoH8qm0DaJBMx7RLs4R4y9IdBZDLmjjD9nkUNExY+6i/lSz32IjEtu2BC5skgAzhg8YEdt6W/s9jfq9q03cofE75uPqX/+RNrFlP6FgBt05jVzlH31Iil9kQysnmixcKUNkl50g+4GalPmHYE7YQyxDc2a/rEWvz4RPqB/Sp4uiDV4LwLAVMmLUo5uI8s9mmbLNhsYy0LnU0b6zLENV0sPhffGFq0z4mO3ifWgzkFu9w36osFMF9Folx1rhPCJ/SUNtbaxhrheth0cuPT+rkR4wf/9uea/oJ1u8x58DTX/00nv/LMGP1S5vcrh2/40gO9cY2ucl0VI2fhvpCXBfBnMi7zVSTK8Xgba3tizaLbn1jrq+CigzZZfBW8SXfKhF8650iYJ7lfMFaK3m9gYx2eWNM+WtYoLcBcZFF+n4WNNW3fv1dt/8XEN9b19tJlj4jh5jFjCO1GN9ZnZ/r0cdhYC9AJtO1YcIQnNsDai4V9Y81YyZM6HgZQnl0b6xmgi34AbGPND+T6etb6OAUw6tmm0OrE1gxf+YyNNW+e8ZWuO7rRxa/aE+teoIoyQidzD/MAfuhbdN4P2FjL+Kz+NblmD55qzBTX2Vl4Yq0ba9uAUo5srPk3smXEbbWtjPGNjS3rE7t5Zm9d0rZ5C4xXwaOKqyLhmGGnHLmhRV9gbPGNNes821jzltsebdLOrBGYwxlffGNNMTFG63pWUNJ15fanhys3HoQrZ1izsY7qRIK0WTbWf+NH/u4f+d/+Hyf/buujbaxZqbGx/oHFjTWITBk31nzH+teEjbXbGzbWMjm+fmP/15NXYBkAGRzoONthhnLUV9ZkAaDf0ZIBSV9vlIpnEGJjrQMRZs35FsEbUQ6yq4eBAV08seYpBa+qsVnizjMYJwm2FyNsSWRYWvyOsIGIu8+8ekE2XkVlE2gba5uQa3Y7itoqkSzs9WmW1Bm6VbQcKFPqz8ugjHm/4lQZP6Uc39oNCinHq7I50v+1KX7pZkk21u3llCPN52Lwi421NBEFvjD48Zrc9HuDlqnVBrjiOkYWbZGFPPXHxprBiSeQvKpDvSll8rXVtKmcAFuZmPX7/zLocsdUnx5csf+Vmjw9iFBVV0lw39D35a/w3ayXWo70AxaMKGGCVFcmMqraFMVUiaQvo4fX3BngeVvDn1QzmXBeEJ0hZk4LRMvxjf14GRMWQCd52FTbxtonrTalqbasAuRSXwXXyT88sZbJmb7OVweox7HOSpuMPhtoI7qxFp+Qy+KbPsd/buAHBPPyaMdoh/cb2rxtrGXR+PqNTsjo5RefdUPoC6kMcx5NrRtjvJzYWPPEjjGa9qFPmKQc7VXwKzYRomROURPsh6D0+//SXgBt079jbRvrjTd9BLQZfRVcjGYTzw1JFo0PH/DjZfYdt9rGeg7T8dx+aIubSjwNId37+/DL/9IXJ214Eald8RXzt2+s+WEjNtdUzpc+faA/LLmka+pDHbDqK5Yin689fS6bJRbCtEfeqqPd2sa6d1GaMrtJyIDwkYcMOtfJpuXmzfFplj/hrbrZaMcwLsuH7zzrd6xF7zd+g5RjuJmrr4Kjaw9QjCKLt9z8ifW4sbb/3FCbc0CzFRkjfRs/2Szp21nSdhiTeRvM3+5BZw9qbcjav7qqbcU21jbX8fsljF+ljXWsvix5Ch8rWdeyluWJNf2ZtTN9XNuIoNe3GsxnWzOwsWa9zo0s+gHzAXNq203BZYNQhd2cebOH+YdrbtbZxlrGSt1YF9482+CvPbHmPxXZxpryxSd+zJJ/Y9ZeO15eZVD/tEna46uXsrGWdsi8jen0A32oWKm4eHyzW74FZNHYQr/zm5/n5+PvWTFG+9fHKiqb4S7rxlrGEoZO6k831oJf8A0P9WEfBk503bh7OFwV0u2mAybZWL95cnjyuWyMh431Pykb6z9X2VhH5R6CbKw/++zzw4/82M+xsfYn1hAcXyUbaxDM6d1Y8z4+rxDw8+902j3gpqKRTkODguzf47zTOzYMRj4QGZYcXAYNmJbmTwUZHPRO6ScsfmWAEJ5UZ0ASlabnnTVltU0zCykmZcB3rGtPrHPNsWRNm7EDEKOLbjbWUp7IVdnyp28chKcHc5hKLUCYGIj0+8BfWDnyIy5M/ixIWXhs21hndgQ5L16+tDZCtxPgC5PiA7/DZ9H7QGQzQbKQZ4Lk7Q3+ByBfG2BjzYKEV5KGhXBqcDgb8jJPU0dQXtSfft9NBl3992y37Pue16R9ssFg0RWjVp+1old2ObBRAl+WCZk7mGys8W18Yo2AwmArqNmfIGHiqcBl3bykG2vbwIwb6ybJA2rclCMLYSYPvsuDp+gknv7OIq7Yz1fApbzh9UbRef72XG/E8L1BH1uoRwWFLxnMzQ79XsehfNhIsHHSXwWXtHFj7f9KbMTqPhh0cuJm3bmUHzd74o21/uhjuAHTgglbEiEXosvbM/3g80dPdCPDYl9vUEgbZRHHmEnWFtfmWEyTjNFSjk+lDzwX3+In1rRJxsy2xeky/DvWfKXli8/ZUNgNaxZS6ONrEenGegyX+nnum/vDjxLqq+CyQGQMoxKZ+7g5Z4u2/hsFddDXeOPMFoisF16EV8H1aQhzjlo2VxMdwBchewNGxmUZT1hsf/Lgnv5fW/o17YOxuaixpdFQZCGo7HJgYf8Fv8si/tHX7Ik1vyfCk7qbttkt1FGTPofk93pmDKH98+NN3yAba/+OtbaPncYur5Y3urF+ouWIX9yAQY+Oy9JmtCBLvq3EW9Hjv93gv07MnEodXva2uZOLajd/0ie4Yc0cRL/mB770q3iUKXMPyHX22EDxiE/cyKV9sk5h3UC/5qagv+WmMl2u8CfQ+IpS8ubQOpG2eXZ2+MpXwsZa1um2seaJtYxb7tssMjsUmT5VJXH4xk1INtbSDn1M5szv7MjFJGuCalopQZSGjbU9rZZ9grQVxkk21lezuW4T8E1kP5F1OjckaSNsrInXm6tC3aj1meDqO91Y29tg9sSa/ndDX80WJ40xL5ZYZqlN5HB20SGKtG3SB5jHyf5N3/DJ4apurAWxuCuy17tMPHbEbQimdGP9kz/5Xx3+pX/++ysb68jeKHiMjfVSS8dyd9HDOTHTX/7HfuO3/aaHD27/owz0GjuHkH7z5q3Dd3zXrz/82I/87cM3f9M3Hj79Bb8gyiv+SCel8frTF4iJikGWzqMTlpBNYOvI89MhaVSUFdOgPmWVK331Qhc04Tt1SpLHKZLVRbQkkcWJu6ZsDNlQsNBmglQeGYzwN6HBBsjkjHYEniIZH3fdWCjiN4tsdPHUgI7L4IfcaZnmsoyvboeVK5XJAp/+J0laxuTl5ovefR7kl6mcbjISOyQeXV6ODETcbeNHLGiPLN6MvyRvmRI7gj69sye+sVlQHjnTRthM6I9uKW8gz7uaaCd25t8icGeRfsLNpRsy+FFvSjw98zKp1g32txE9gTJlEa7lqH1ONtbSZggrn9hh8qf5B0rsCXEDmW3Yzv9Dxj/qT7+moDdE4InKU30YqdhGJv3G698IH2iX6ps0Tu504xPtRccV+npJ7gzV2irxVBbtkgEF24Rb69OeMLGRL/W5fnIZ2jgCdHEl4xo+UqZWb8IX6kL7pNZfoCCjTl6OdoMCn7QfqG829lN/LIrRaWNKyKs6OTdQQSdtgTEZ76g3xjKJ1M0Er8CqriTfSHrjKSGTOVAoD7eRsqSOKB908USSOUHrTBZt3hegWK7Z0EfWxoWCPp/rtI1oe6R/y2IxhGN9a8n9o+4YT+jjzHMs3KhH6tBtMwrlIVSal7A7Jo2HV860P8ZLzY9+OVN+3DRg82JyqUrOqa5Zcj8iYjFi843MPaKXm7rUKZuJazI2l/LUaepXTlaWoY2woZfNJ2V46yb/dtHawyX6hZyFOSNxuoG0TKI8+GProncq3+Zuxmc2n9ekA8Y6KpTbI+UV6yTOyvjy4ew1P2x0JtH2lg1zq9rjMsibUyKrgTSP6JRyZIFPJfKDTdz4p73h2yVpM8Yb9LZQsdxHuvSeNioyBfyAE20H/3joIJ2gwZey3DIZP/V5xlwnbZN+wP9X53wJW9FJe4Gfa6dETonIEyjkp74YnxgzfTyhz12Tfi4TeuCL8uTktkxI9OWEDZIm3sm8KmOl9HfKkX53hXpjc4a8wd6Qb0K5Lijj0fwSL+f34hf93NYn0v4502ZkXq3bH6jqe6ZPSeKZt6WBaJ+nT0p56ve5b0tbEV+ncjaQ+sbaS9yQ8mMuVd+4uYQur79Wgr9E1IvokpaJd9JmxFe5wDe9mXWLfiBlWZLZQ17O2gYIiza5fi9jGPMq5Xj37p3DJZnH07w8qOVhgNg1UAxZA7x9fXj98tXhH/z8Z4cvvnhy+N7v+ZWHn/u5n5Z2KJvuAfSCgCgImJ/4ytCXv/Lkz/+Fv/zT/5lEweFcGXcbcis3o9kKBqyV0MUF+YV08N+FzCTC2spoZhK2TmTxRQp8vSSH6Fovx2sGYA+30oIdXl5OfIizSzmrn1zYtfIMFHhaKLKD1mBPCBDLtYHO6/qWSA5ZXM0WEUyaKRjrjQ/hRn01koOFgxzAUa4GHr1GN/4l8VF4DekHE7Bj7GNcWx02Ep9SfIlC+Q31l6dPqIUnUGSHHJRUnyoyOeoXHy1POTuPhyOSQxo3+ajYkYQHr/DN8lgcZxi6yjQiOWRxoa2HsCoHxjr4w4V+lG87uYIhnMuOrie+5rxzJB8J4NFQf5YW+Z3I8/QGSvI54YnJIDBc00aYyQa+KclhEjdHXi7xGW2cdCMZ4vM2uQaJrBBn/o1y5U/PYgiB7aS+FPSpbxYOgSkZ8zwFHkIG1+fxXEulKT/JFp+GFyjIKsW5bxZN+5DAXmU3kChwGyxk0aLH5h8ji9xCLjiQQJ/+C1yHEREabec5ykHmmJxRw6IrTDr4NuEtkeftIcqMfK6Lj8Q7DXzyN4YXCOZSfCA5Dnr0Wk7W14FeDLybabBlkG7RQ3xE3XqDsPgaEA7lyc1FbphJJUbpM9SFkEHaJU2TMvU+oEhsC0SeUnwH2cn0aDjolUPCN0utdignZwtTrOqfTT4aV4bn6aBQjgTVN8qSC28Xq0HejFSeSEdPRLrJjssxz9dDsQxOQ5o9yFSdQ9ukPJ2MZwla5wniPFF4WdQuwPILjnJJfKDyacNqY1oywtOoYIZ1jG6UJUg5Z4TniNlCuDFnEdO8FWkFvdovd0LVBxKExvQCZzXzB0awtRuVPGl0h/Cc1cNyTiSUeApIk7iaYZ6DZluZVzDVPCMrT1qvdl9MnVhEWOcXkSZ1CG9m9ds/80h5moV/AHTYcZFM7rIlqqPFfB3CZ1g7pFSwXcJ+mHEyPh8TvTrgP5pdHcK32LGYb4vwvTFvh1n6oWwt6SnE7WVOVU6jAtj2smWCowrvRM2Oj2Tf0dVGCj6gi18FG+vjYyjvuYJfqhTSWyrO+ZxXzixKdWHqcUXMJqZYZLXhNWGr5Jnw1RgXEfKFja5/f6sVZTuimDiRMHriTXWaeRvWyiLfqrx5pvE6TekQ3s1ayBCiOKWpBd4PgLIdH8EWUal9Oly2wC1dHgdmIPks61oBGdaIifq1db/RolRch/CQeb5M2+6gBVERpjGgqqeasBUmuCw+8w2mI9vRjBb21bZ2ZAys+lBkvcIKkLe3zDXoLI/NJu/kc6sY5YuZWzJ22NjIOmFrygdThy1Hw9SOWat2M7kmqEEBLKvsmMsUp3UIr7HOimiVD1+HLRNsyRujYkeI8jVINJUfFe03exb4JslRxAfyxXFBN9adpfBBCq1RCWwVVl8YWoM1puHaLg1ROI4O3BZcQo1V4tQON0Zf0bCkOaSiuEpj+mB5rRz6kGumU+r/Sw2RE5FxhkniR0Js0x5IZHUI39mOVNQ24VNZ7ZhqXm9HN0RVr/6h/8cZ43ADvDvznSzLRr/QQAWNwlWoBfdAKqpNuPoGhWtFnm1ZTALY0yw1AZ2Cd8ZsHa41rclVLhoVNLM2ykvQYcfR0WjHRTEXHMWWWGhHmezBWkzYS/geOKrwFWiw54OY3GjHGluyPGURHcJj1jy8CzYI2s0GUBZmc619Kiw7IRZOeD9l+jUjx1F9KOMjbqzF2+Bw1e+BpXHnVxXUgVk5HQoWWUeflrybmrTBjrCP5nsNBu0+TSjb0ZI752nJM4+pHSl0QQrlhevxa9GQt1l8I+PAVuMPPqbJzVZ0sYI5dtKmdnQqCPBc63Iv2VGXqin15C5sFrNKQJRpNn+H8AbWVmnwpbzTmB7kXbwHS3YsWrXe7CkGWZFQdW5GCUl72jBBh/AFVnWlOFa1oMFRSbYbEfYbCsfBgh3HU7weCyaX0ZOhg/eo5dPhaMTqOfZrNZHwHDUVcecAe5mSIdKQYsbkD46j2tHhaIFtP9Pm7CjHW2y1Blci1lWz56sLiRcfyaWP/8Qax4Wmd+Z54gIRNAa7gwJpckgTitsa1ytQfDU5RKVJXDQqmWFNorFffXCfLTU3Kb3kKmOoYWCVQ57lvSgmWilPLAOulLOcz2XmqXodIhtVFuFZyyJcgf0q+QTElTPWIfzqUwhM5WqikR2WMfDPQNKNJWUe4twWghrnCJEtiFhdlkLOVoMeAdBnlERHyHPUGGNdE47EkBCaMM0jlmDmWlnFYoYwgWJCAXNpAWo+Z5gz/qjLT+D5BnBd4AMT3gSWqLr03xjCryUQiQzXs3ICxkzKH10m0LQovSbb00dUGGMIi1rvP4YifypfDq63F5rdggFjjJadhkZwbW0/5IqCuwKZAy0ocL41yPJN+3WH8BlWjdZ0Oag/gTGc2jDP7M0CPm/Xdu5S0oC95UWIRedhpRAZp8WYi6+l5ViSbQUb8SUX82hizRhifb15a3A2Lc/QVpKsRIzBfmSZuHQ/oksF67AjILhmkLPpC4FBeQSiCtGL0HyjzLqIRuEqz4KtWSbQgdqCU/QKLRuj7no59opUdGYK8/juELFIZpy0lshR6BjNctYFtcKCrRB2/uvEkNOzN4hJWPinUDvh42+svf707LUo7lqLVfLP0IAJBxClrz+G5OE6pjitQmWI1pDISepOyfKQ5uEFCnZEZgs8P4cQpeAi1RuT25Da0WBLkOWQHCFkYX5lVPkaywtKbZna4SqiYApPl/MWGjCEQ0ASsY3LPM9AHW1E/oIwDwP3e4xXIqzxHl4gt6Nki8pzWVxZvJ5DWM8hnNYL5Db69QyJfgQR1vNwUYayBZYSLdnhOt6pJL1M+TR2hKX3k9oQ5bXDCGzQaCjwKNXqJedzQlgE/JhGWpTpLKQLJnKhgi3Om0DTQmQYX4GXawzKxfRbGsmLJPo1hxsyYAyrZ5LmyUPeAi22kQrMLTuij6P+rSS3I7XFwjGIJ1J1eiLBqF7WUAK9Rr9T4Fki6saplB7TDMg+zSMHpVJagXJInPpiQS5GPo9sIjlU7PDyMmiEslo61x7ekQKySwMRQ8MiHOLmCMThHJoWJYagnaKLGrkdc7YADVt9OcZwxOhBJTm0lnNsRwIS/RjDM0bBKslhyQ6g/lkbMU8Ji0GeP4Yld5IcTHiIsNPwS8gyfKneeCwNJz1vpTGgMF3j9ZCcU1w3pfScCnDXp/xyUCqlZeT6YztmUWDwfBOSQ4sdJUh8mFZTPg93kRxiO4BOQiFMgHRXSPyQtgNclujwIO1y2I4dGePbszH6nUSKSpLDUs5+6X040sa6rUb0n5G/fK3/TN7+zyu9B0j+oWZzAnLmr5UsR5nkEPPohYUiwGCD4JCsJFWjNLAsE6wajuQlUA77hPSYN6bAGqjBDkkGNCiTb3I9T4whTyOpcCUrE48bkzzEKfInxE5IDkWqpA8J40lgPhKR809IuSskh5E4SCQHwn7WsJxCNVhGj2iom5ji7E6SoMSV/SksLTpnZAlOfXYor8ICepQEtQHir5E8i1FmhwQnIF5Gp8BWJjmsIfRrPYoZIE+vErw1kkOJ5OgBCXG2MFAePhq9QxsR8oD6Fy4d3oYsPNKQWanRDlgkoKRhixvy8uHcQZ7XKFQOCOnO4zoBr29ammq0dI0PxPVq4kAzcVu8bJyBU+YnyTWSwxzBFIc5mHz1TC7HummiGhKemNn8VBs0UKMOO4A7NcS5nihuFZXtGOpEPv4gkGtjKIDoNQRMsCKOJhCHh4ghsgLnaaEBcsGf2hISPLhEc1AeSnH8DZPQElPE8gbqaCMQCOEkmmtswDeN9HMrLdkR2mIgYD4KuS4QonahbNWNGtNFgLCdilDeBgJyzuvLyjGKI7hENeTpKlvOoa1YWogr0oo24gj1FkNZBt4Q8OtZqtjhSOIoUQnIn1nA0a63E3YEv6I60iS5HmKcfxeIIJeFDi+LYMZR4PajWmiYX4mboMEQsZmbqewh+X/77Cf5H/811CTWc/TjSjjX4EUAPJwTw8Tlf+w3fttv+uTB7X/0ytUr2ggsaR6Xr1w/fNM3fevhr/71Hz88uH/v8M1fenh49/q1CHx7eCuF80rozZsz/cf9Z+fnh3MhRvgrV6UBXL6kj//ZnJeolnYuBU7e87f2j+Uh/kH427fvD2/OzrVC3r57q5X0XmRcu8Y/nL+ilY/Md8Kn55jeBxk9pP8Y3ex5JT6fie4rV64crl+/puWnMsVX02H+LNKMHR7/6vWbw+s3b7Qh8j8NKQsmTW3gEsB3ZFm+go4WUjnvtAypP/yk/PRpgqRfvXI11F9q4xzF8i9fuSxtQewc6kLKUa7x7Y20Fcrv2lWbvbQVysFt2kpuwxntUjqxPek3v9B17dpV7biTOlvTRgKRnzN6XouPL19K/clH/4G/1CHpaoMoTnSWqNEO5J1Lm0QX/8CfMuf/96KDxoKvJqego4XcDvqA6nt3eMENNtFJ/dEP+H+i8KLyraSX7IxpoqNElJOMoPSB16/e6PWVyz5m4ZqcRWGLPidtj2fxeCL1Ffq3hWXA936g6WKA6LgsdUdebNC27GWygZBPX3D9b8RPxjraCW2TiqOtJmWSU7MdTGbnNm5qPiHxg5K8Kn5xZwR5m9pIbIv4wxzwLpzp6+jEL+0Hyiv65Dy11WiiY4as/kSXlN+rV3bzV8foq9bHOdA6e9qKU0kf9qOTtsK4iQ77n9mqSsOELH+drgiftoFCmpPbgC7GTdrNdcpRfNM+giZvl7mdUKiXOfK2Tj0xlkg2BmJtf/iCLvyhPpFJfDeJHehxOj+39o9MxpKzN2+1PV5nrAxzTsxfIrdxmbBb1glSTtTXKxlPqL/rN1gzSDnCQ1nqOcjN7J0jLbCMLkk8Ol7JuIyf3Hy8fAUP6dr871k5ik5hEn7GGfIhq5fMP0jXDLQR0XFTypHxEt+QrfuAyL6E8Jk2y7oNmRJ+J2F8SHU5CavMqaz7xEXta/hDGeKbulnSs0Ra9gWijfh4Qpm+kjFa4qm769ev2v4XQ4r5C3pmSfIgS4j2oOOJ+KprlWu25tPyRGfN3iKVdAlJ/fsYwFhJPwfXRZeujbRdQCKjS98cydjEmkHaCmPmtTDn2H5RDoPOiFbrlryi40x0Mf9QcLaWlZYi4SuhPCf6alSygziPl3GQdsyYwhiicwN9TPTcuG7raK3fIX8mv4XiOhFdzN3oQYf+n2ZJv0p/Ut9iXUsU6cgJOeLHO/HrLeOm6GC9Qv9mHrmqawZ4hc/LYzWhTwifZJxmLDh7zVxH/V063L4p/YB1Q8wLaUeU80C0ZUjyvX5+ePT548MXXzw+/ORP/9zh7/+Dzw7f9q2/+PD55/+N+PNGeFKQOwf1+fLly8PPf/nJn/+LP/TT/5lEuSJQyrIIqaFZkO48HnbCXc5szq/8/n/tt/zAt/7SL/0+JjBfpBrqdt28de/wj//jv/vw//gTf+bwXd/1qw7f+z2/Wp2kwb59SyM+04GWzZ4tFhkErTEnKkBJDTyFeBbtb0RuAuHTSVDDtqgizAKRAV5lgZKeTmi/CGF0Wie1DT+DunZSMyRRl7qcXrVCF1RShshlccPEZeVZKNMZjKz1TOqbdki0ocfiWFBd0UFQucI5wowdTLBeKoTJT2goR/RJNIOCtsPgl/F2opKFaF1ciq7cdL1ZIQxm1Tadmp9r8c31MOjpYCu4QttkoAWh8lKN6VUXJGtcppTlZVnF0Ta1PIO+OYwcM7y6MjOcyeaURQfsftMHjOWgl4YZkTlGVpGkxcUCW8pRBnevJ/WLsJ5XCdd8aY8doW1FfItTtf/16qshEkG9WSD0dyHdyERlOna6dbq9+q2Piyz9szMitf+5rgrS1DY70IcKFvyqV64YnxlPJjLaRCpGVg+JbHESP5nnfZFKffnYQtr466NiF+aU0GEH8LFFTaB9hMJWH9UgvVwG2ZxXs5ocDFVb5RI9OteJTi1HvSFiiYFbMIbWQG+44I9Dri9JGQ7+zCBNXeCVZNqHNgsBbQTdwDdpE8yLTDCyesjaIiWFf2wm0I8uvbGkHJa+iApLHK2yiJDNA5slbY/S/nTRLQn68eYY0KQ7Rs4uSnXOCfXHGMLNQJCy1vWwSdXFcwBlRRw3QRKICNqhlaOMj+KT+kaSnHWTrVcpWu0owWrQ+pzOq6IY/+gHQ9l1iBxZp5lcFyls5HXNJz5dkY2u983Z+ppJKkP0yd/gm+SnXXJDF1FqjZnUBEyM2YfxBEi5kUb96ZpBBk3mHCtHIEf9i/KsgcuQP+3r9HE2vUR5GcrZ241j7qoVOvcEP/GXcQaVLXNdjJGzkEei8A89Xo744z7regGlcUXEKIiswVm93kSlXum1XNDfGMusXN1vDg3I7NBLlSMQGfgF1EepQ1Ku8lBWyhKov5wlj/bHy8xNduOX8cFwSW8+PH78VOjJ4Ud+7O8cfvbv/teH3/vf/+2Hn/rJv3p4/epZ4DPUTGcs/eyzzw8//CM/90f+6L/7535QolAAkQVDOccE4vAEmfsTkO48HnaiBDgvbKxBWf+dO/cPv/W3/Q8Of/z/+R8evuNX/4rDd8vmms3zexa9Unjn5zwV5G63bLDlWjfc+kQ1DMiZ2KqXGdw6+HNLAfF6h1lSrSEbn8XLoRuplrR4pMGGRq2TB/rkQ8N2THSWjF6AZTG5KlsirJ5GYSvELmaK/XBYmdJ8zO8CS5stwuR8iHDftAS90gQESzoMLqGMYqpGmu2qOIIuhOVcVVeFadJjUKrVI4JiWdZWLMYXG0BjYsYgox+W0ctMdUESQUpcrk1OOm8Fmhx4WAB4/TEpD3kxIQRjLIieYFycyUd0+aIbSaEYY5UR5jUVUyWS+FB06tegDmgm7Cn7VoZmqiKIVIGqk6CXaehz44+Y6WklrLzMr1jW6KOmL9g7oJFtgOqkFoMeOWi7JN44BvSKjjOYXHTRNmXzKQHitM8pn6UDeNz3EiKxdQyygiOqRg8KVSsHrVOLKiAwZyBWbYWCeAOLU4uIxxNQ19GCUPtyKNmrZRvCTWhgVtPNFUMUjusyR5cdIMuAJ3io5ShnbSN07IBR57ymYqpEJvHhYhgr1a80J1cFNyOk/Dk0NbBwcl1gWNhnmNc3h1GW1Y/o0nLketTlKjWlpmxq1iJMLgerP9wkzvo46yXSV4guZHAfsB+5umnio2XqabSlOprtEEaXiS7vg9SfNk0hja8qm2qK7QdWP1xauTm8Ds0vPAzx4dyH1A6u1I4QjR6aC3GDJg1jh10mCCy9cNmDSHyUk9oS0rpFFzKYPEvCL+3jXHm8nsd2WUJgbUOB2fu616/3Qa3XRO+8piRV5VgQGZ6mb0cJcW1jZtr+8f2KbKbZdPvG2uwzCbxJ8+TJk8PjJ88OP/bjP6kb63/+9/6Ow9/6Wz90ePVi3FgnZmfgbarPPv+q3FiDqQ337j88/NO/5390+GN/7E/KpvpXH77jO36FdBReu3ulG+vXr3kV/M3hLLzOqK8oQGysqfQgp+pdI7izjc2DHKk4HWQlyF117pigTWPmlBX9ngGNSk66aAsDEXdmfFL2Bl6H8PWqFF1+9xmfueM9iIns7xPrAlLoYC6Tx+BG4BmeJivgCUGNmgrKY6gbHbQlTAlq2Yk8ezJinXQY1CEyRb6thekz6CBDvQ3WWYgNIXfdYt5+ICvIVbvHMqKt0A+whrvPfocPuCUpJLacMAvVKkppKzbwhcViVJ59YskbgjHcMYH2b3SJ7LSNCDwIexwfUBJdhDBiOeWoG2sIX4I/qrMgvxXk1DaoYriihZo+tV2vDSze7AbCen2zEN+8/lSX333G5znM2RPyOou4qvIVhIN3+BVv0tog/LNZ6AfWF+ysCnV81nJcQLs12EGtyUl8QI8+YRJnrRxpK9ZmlMnMaEbVDklQl0LbVB1hLtCj6BuLtCplAtoedtuYST5bjALGZ74GheK4HE2f0OCYXLSrTBA/OVZIED+87feJnbPD2obD9Bq7zuFj4VXRbgucKIOsjQx9jbYvNMhyVtePkQu21FK1PcrHnvTYOKP9LMgb+pyfN8F8s1f1bc2gT7BCmyRda49LWD1cATKwv1YPxOITfPgIn/tGWkv9GcgTgnPQeghB10uU+Mf8Y5jKahFtCJyuI2ykifAHRNzsjG9W6HE8zGKZw6oF32ibqMAv7+NaZV2QHGRyW2M7peD48Kf9QHTqJl76HTyjrRIaL1bB1MpRdFGGdoOCqCBYzoTn1UjqPMMENt9QAHbSa5GhbcV1C/rEwm0yFWq7ydf2GPq4y0/80sBwVcR86gh8USs445t89G0YHTfNHmJVol2kCPbVQCosWM9cELSJj9bvSLnKvCpliXiVFnzVN1x1c21k9Ywwxqbzw7Nnz/WJ9U/8rZ8+/NTP/NzhX/rnvv/wV/7qf3p4/vQJUoKmOr7KN9YgtePevYeH3/PP/MuH/7tsrH/t93zH4Tt+3XcKi/ghhXU4Pz+8fP7y8PKVbK75DrJc6/d8JJ0Oe/v2DZEQ6am6aKDh1O2y71wigwGPirXvnb0/3Lp1Q3TdDHmt0Y2wTjCiLL8UawsNJsi3h+fPX+n3s3hF/e6dW4er12wBrPlmbC5jzob3Wp7PX7zWq5s3rpsu+VyXMwNu6p+gV30A2ViMUmf6GhJlpymHw62bNw43xFctARQSkAyjqoLSLIrv3TMBXg2vUfGds9evz/THC9hw3rx5Xf2B6IxM0LlroKBpGbLofoMusUHtV0j7Envu3Lqlr3ZNylFR1zZvB+2O9nv58OLlq8PTpy+0/dy7d0vLkty+cG7DPB+pNDte1Xv6/IWWNb8zQN+m7/E6IHcQlSnU3RqQzarfhDx9+ky/Z438e/du2/ez8AtO/VtQ1GAH5YgPfJ/uuYwvTMr0O/xjIuE7RfYa59heGsSmkAy8+ogefqOBjQvjid4QEaE2kRwON6T/8Z1FfHRdc9qa7BAm/Y4pCw4h/976jevXbWyhbQbWGDa+xZjTJhIQIiz4RL/TRYCUrZUv/e+GthGTIsc5cYvwzDZe0vbPpXzxDb13bt863L4jY3SLki478NNeu30mbeWV+HnjxlXVp684SnuxRZWxdqFqB2M0v6NgYzSvzPpNJr6LSZuyuioLqInle4jI0Ve9BT4a0y6fP3upN65v37p5uKVzXViAJ+2yhKoTCuTQHvj+Mf2BMKDPMSbflrkVPSF6SdwCyCyLNJlrmG+k2nTuYV7Fjgf372gfGHTNoccOEUh96JMTKUf62h1pi7dlHmA81pFEzhQkdqRYVjTOmsZNm6PNP5Nx2evUx0nGzWvSXkyPchOYYFmr6aW+6FPPZc5hrOT6/j0pR5lb3ZapTzlSBsqHNswGHZCKHzZW8sr42eGZzG+0R8ZlvhMME2OJjifLCmcw5iWEj4yVnN/JXIefXLMuuiNjpfaVUPxjmQZ0mgG7rflM87NnL2T8eqN1dvvODf0KIP3Nb9o1KyiwuS7GSlQyPjNW4sMd6d+saVXHkHcqZBpTAm0kBENBUX5PQz+4cfOajil6w07Hytp4Mq+tmCqRtEf6N32PduGvnTO2+FpltK8VU20W8/5wJuXJWsg3g+wVmOvwkd+nmOgqGl7CWI66jhPi9zxY6/HbLVekTfC7RMijf+tvFAkv9dmkZIlFlNMHtS+Ib/p2sPhH37st/SAtRwtwjX4T3WCDgJzkGW6eiRDmOX7HR1Qc7j+8a/sCifd+riOQlK1UqmTmNzkYN1wfZ1lXPX2q37H+G3/zJw4/9dM/d/jnf+8/cfgrf+U/kXHkSbB2Hhd6Y/0H/43f9gO/+Js/WdhYg9GW+/cfHn73P/OvHP7YH/sPDt/zXd9x+DW/7tdIsvgByWLm1QtZzLAwPJdNjGyuWQSQ/7Ys2lhwqPYcVVcF8FfSaShsrpmUIX5QjO9usKm+KxMlg8PYuFIsDfZ5KmJoPMhj8GOjRCdiImHiYoLRQZbWNit6Xm8MONH74sUrXSSin4WNfafbJmf7nmIBi2qmDMQwOLCR57usQ8HLiUUwP7yl5RmiFZJpVlWWyOTApMiZTfyTJ8+1DhlgGex0cchiI9yoKGFWX4yB0QIM6PwAydAmJKAb6ztsCG3R0IM5O/ARPSxknsuEzGsv3BXmB/+YKHGNtlLeWM9JLkNziFAG2iePn+kPnzCgszCljdBW2IAmkhfVlBm8H+DDo0dPtW0ycTx8cEcmx7CAwzdC+kdM3GgykFwA+cjlgzaDOXc6KUcWUtrnQj9g8xkLqoich2aynEwiOklKeWIE16Rx84cbI+V6m6KFCx/ZCOoTLRm/0Ev94eP9+7d10VHD0jjm0DIkIIfzN28Prxg3mShlwtQnFfQ/aZeMZ2qRV9ei+HkGZPvGmgX4cxnLuL539/bhrhBjZhNa7AjtEmg/ePpcy5I+YOVoN2JoM7A3ak4xycQCRupM/MI3cFPKUBemoocbMTonCF/N1Vk7SAzVYXXIDabXMp48tw3h3VtSjrKQknjTGUublTyBc1OGusEV0vKUgy7aZDy5LWMlN7GwZcCimnkG2j3tHyeZe1i40b8+eXhP+1qiaw4tdogspNHu0PVIxkra5T2Zw++Jb1ZVUspRnS2KzaDWcggZ6aOUH2sGypS5jgUwdcWYTHjQQ6CAFhsoJ4oKfU9knEQfcZ/I4vfWzZsqWzcBDJUDWiRHZsVVIXHIeyXl9+iRzG9Sjzekjag/4hvjMjc/lZG/WVWziSNEPw9scNQ2hLKhl/MtWTvcv3f7wA/xxjZqPep1iFxUkzLEbe+xtBX6ODcY7kmfszrkxhftpNF+R4GdsZL1F6bqzTNZS8PGOMnYTFnrCNCpKkFUNvQERL2R8nz8+Ln2g1syv+m4zDpMSTg2KYyAGPGRsdJunvGQxdZ5tBXWl6JQmCIjE/Tawc0Xv4ls8xBtRetP2spl0akdJkeLmiQbZSRRUo6shdjIowOfKDrm1CvocsFzLsaYs0P84UY1c4DekBG/rP/Jxlp8k0Vf6lscXlOf5Bf5nPGRB4u0j08/vXe4Im3G/BG5iEa++H+4RN/Hb8j1wyD7wydPZMx4cvgbP2wb63/hf2gb66fhifUSjrGxTobFD4OxIqRbS3mxkLXNj8zm1hkYraVAdYAZ2QXih1SGvV5sA7/vwwcyljLNpgd5eiagfxqWbGOaNMKEAv8c0Vhj0ni1hbCdh2oKYeOVoPtVJOQEUllzZPyqI0DjQgCeqZ2Bp6g7JuHN7PD8KNBTCAPn45qnF1CcLyf5M8r0MsDpWXnsVSeVK41G5UW6apTrqtGgl7CTeaPkVxqWoFJWJnNU0ukkf0G3lJPr0X5BmpWd8rmNCREfSGUtk+k0GqBBDpSthDSdc6Ci7piEf8kOVDi48HjJ423E2ovZGJP8GRV1e1sZyZiDKs4ahRzSo7BQSV+N5M9I9SLLZMTOcckh1tFCJX05yd+gS640n4fzMkiIvH5uINVFuYbrXOdAWpaBtEzmCP5AsQwnlS+k137BtcXF5VAi+TMq6o7JeC1PyKvKbD4aZIT4Ft0xyd8oIyZNI0FUBXjQ+D3dziUq6RtI8nOWPyWPdx2qTezQCHgS+4TPSWXM06jHzoYQoAw5Bz4RGXiFEp0lEnkzdshBVei1hgxEu79zJH9GRd0xBX4/o4xzUIb+USY0jtMtJH+BQv7EX4lXTX4MpGnxfMD1lHJdJZI/40UywhVj/EBZmQwU82Sk7RAi7KTXdmNE5zZ0ZrpIl5BdJ3pzIj1QlL9EcrCwfgyEtAwk/7A+Ie6dr1U0W9A1RyZjsIO4IDcF1/CY7KRcZkj+jCZ6TQZi1ccADZFP/dJETV9LXjZaJipT5ItuSUSTeUXkkEciuHYiYi2pHguaYyBcaCEQlAN8RSItUCy3RpIHH4B4Mojn4D6mpIxB1xIJYyaDk+YHQ7ydLExGOespJBTJ2KY6I1IeDg7yBS8TWUK5r03lZyIHUp34aGQIPsfy4rDCz0AXwAJ7a+yabP71rRa90bjizZZBxz5Y0k6683jYiU05Z24ldDyxdrw/PLj/yeF3/97/6eFP/PF///C93/Odh2//zu8UiaG2358f3j1/rnek3ugdb/v3W2i8fcue9Kj2oTx6CibJqOCKO3vchYJ4HY/vc/NKEHeg7c66MGWuLXlaSkeMtRe7U8qdbu4o8lTp4cN7eleKpwbh/kJkaqfyCC6GO0Q8fUG/v8JCw7x+k3+jIQqbGtiyHdjNrzxzVxYfrZNa2j0p05u3bthlpK/DnRGhrfH6ypPHz+0usHQwXnvlbr6/Hld6mrVFH09CXvDEms4vUYxzvMbFGwfXRf/o1TKW7KCImAi5Y85rcp9/8VRfQ/rk4X29282TbO4Gc0NY7YuVLwmP4Kxk5y0GfjTw80fP9IkT7YTXe/2JNW1U+3m1vWSKK3bQB9Q3kfXZ548PT5++1CcTn35yX5/oko+7mZ69ImYBYy6s5Wnci2evDo+ePNXFEq828sRAB2XxizbjWdbpiyDl9e78/eGZ9G9e66If2BPrgz4Z4a2R9MlgGa12vJdy5A6sPrmTPvHsGa8wv9Hxkqd21J0iE9gqH76hxkUXX4ngSa5u2qlL8Y3yvXvntt7xtvcEaugzAh2MJTwd11dGn71QP+/fv6PkfbzVlxRRrhD0SZ87+V9IP2Bs4SnMwwd39cm/9jnGTOEnyzq9I6g7dPLaLa9nI/G66KNdoos61NdTK2jVj1fBNZ1fv3j8VJ+M3KMcZfyiOfKURNulV1+Hc7B6NvxhLtUn1oyVAuqP/sZTwckT6wkyxQt20B78yctLaZcvXtgT6y99el/nu8HxVYiUByd97KIPfCHjMk9cH4b2SDz/9sfbyGp4XkwXX3htmSeelCv1dFPmbto+fdvGzC3KRvAddXzgjQbWKNTTlz59oG9JoSPxC9t61XpduL3SFs7Fp88+fyL1+FbHD9ZE1B9he1JXQqa4w463+p8oeMvhrb4Jpm9uyNqBPn5J5qF+RMpzO9RdbTTR21lXZB18V5+w6r9N0zLtcKAEsosOnrBSZzzR5Y0DwFcibt29PerYqGpAqEr+bdPnUn+sGZjb6Ac6ZjGnbu0HMbBffHzNK/Xax+1fnfIWkX59hv2Bjl/BsFzxGjvEN+Y75jjaC20F3+5LW5EBLdK1hEh5yQ58E9nPpT3yFRo2jPb210HXKqprF4ge9GO3tBEdN6VMeS387Tmv8t843JL6k0ba4VsD+E0PKUNk8gYmxHrzG7/hId9PNZ6hXLCRfuhPqwkPiYKzw+H1k8OzR48Pf+1v/PjhJ3/qvzr8i//c9x/+87/0Hx2ePHkceObBOld/FfxH/95FfGLdK2osnLHOPEBhyp80MFu82NNrJzZONGilq04Sl5N05jKRN7p2XqlcXyzRJ00/d0MsjUVALw12RqTxogCZvPqjCxi8Fn38nzpNF58YdBMbB18DZTLnyOTgl27ZRZfoC+WKfnQl+uZowQ4N64+wmT4mfcjrj4W38mZlajIK+mpEmWgZiu2iD9l8uc716IYzkp+T21ymTNdAlu6vSnoZMrDjo9ZrxAeVdMcU805JZIUyprz0e23aWpinxrJU0nbMOaIovaQ7poSPuqMOxSdtMVqP1mZMp/vIuUCxDTN2wEvdUY9WZ+IYOlXP2B+sfbqMTNccZf2G17z5P57DK3f8Cak+bUuBT3WG6yplugpkfcp80x/EGnSaj6S5rjlK9eYU6VMfpN5CmuoKbYVrLcfIv1x+Hp9TzsO19W3RIzoI2CvSNr7xVYxhfM2JeogpyJuzw+rJ6y7ow2cn4TFZBX01ysdWZChZOv0AfZSjlqeWpeh1PtGLbWO+mCI9NQrlo3UnRPmpb4wpIch4WtdhpGNSlWgTRsrv5ShkoN7ML7Mr5JPyUBrkLBP/i9TC5pfWGeWnhD+mGx5xSvhnSHQnFOSXKdhNGQq5PsC1OJ2RLNJaSeyUChopyPAyxD/va+YfZWxlEPOXKdKTE3rjMGOy5EEH4KRl6+U55M11tJDntfyUpzhiukyd6MIE/BJ+Ljzvoo8F0jI1XUqUmZwhgE9etlZ/zp9RXC9ddkh7CeXmY4oS4VxHC6k/IrdqB4UXwpSnLHfRZ2OJpyHL+WOK9LQQ7UTkeT+wAvU2EqirrJwiHV5/Qx2aTldH+1C/PO8qfTMk8vTHW0UFPuraVutR4oayDOR14lSSN0fk0fIMbSR8tN+rLijSV6PFNiKEPHSpHnyzMLpNF7Ii/oEiPU0keYIuiLK08lOlwTchPae88ySy58jtFV7VQUlyimXoHBhI95aQMoWzk8F3jtWdbhWWoz/fPLDyo4MnYV2QUmgqiLHcm5DL1KesnGXnX9NH/BoCfo5DA3ImzgU2hyfXSDEESphNTDHDmie9l82ExoUEvYniYf0MlwHTmCqEzThFznB3ZswbVz+xLTRiGpOilF5ucM7ZQyPkKkSk8QGaHDEUmQye3EYcUwwxGpimJ5hJJsmJY65rKEWPlnPKRSjNU8USa5Q+sEnAo0s0YhozwUIycCm9NCKOkXO4HG9YBkQse7RVOwhUVN7bAgbmAmrxAs8W0wTFSIHGV3NNUWL1OI0vMRg81jmmnNOYCSR54ArhAdFFEt8Nck8l+NsTA4Rl/glyByJZLpHz0JPtYh5L6TW4Xjk7TdFiQECRbT5v4ucsYKgwedICi6KS3o4FJXRxaLOeOrSa4mdEQFfdM1htT8gop1hdinrKBItsuR+hbWp4wcc1dmTsqiGOaxSXgkwhowcrcvQ/O3raDN9qFGWGiGlRb4PnH+QQWCG0Ocsweigs7E7VhBDfrCCC5wntUTthoKVmWYTnr2FMG0JLWXqxKGtUuKdax4XYWAN+mGVE5OoxvG5GaFVyWtW+OjFW9QyamDoxyOsQvsjaKCdgyt2XnwriNRYmYc+pZ5+kGwFryt6ReUdM7ejApswx0sG9GzvYMYgoyukQ3sTaJg+ulLMlX5vsHrTa4bF29jplAtXAdqgcOUTyGC9ZD4cb0nWQp9eOjH8+e4fwXjtmgKhU3Dbh+5mWSuIJU77pHJ5wEb2f4gH2HKYDHXaMbKHhiS/+hKmODuGNrOswI3xIKvHsbZTIK4i8xE+t54BvT/Ul1S3yd7JjFJELaxQ+a8c0wbuapmnecK5iNjHCDF+riFkgxAWlAj1l4+phHq4kgl1SoBLSciwwZFGrIHJdTCquUXivHcGX8s3BEnqEx7Bx0sb/mNZixtG1Ju6C4yu/MBvrGuLOuao4utrFjIatbWxvrCgMsiTZqh11wllHB+sS41TUsnCvFsYCXjviB0Am1bSi3prsaIvahEHerGAc/ADGrAV2tNhSc0EOnsQ5ZZvGVDHHOsQ3yhKknHPCj4tcc92KaEGQPxXaGTZBa6BNx2o7phmnbk1jquhgbcFqO0DCuqNRGXQhFcbIopbjqRasLY8SjMHZcElfp4z8q4NcjbZ0sHYwBhSE94joVdcCZEr5zW6Utuolv25YpoJm9ebYakeMiSw10oJLmGWNExgpHY2y54XPYE2eJeQyw/UxVE2AkhlFtaSdbCuLWbApRiPrwKaBhgyKIVc3dLgMtFZGipKMNG4PLW3INB1J8YXfWJcw3FHfC1K4O0vcAdT4Qq03sIwYGWtZpvHNwptYjWWZEY6Uq0F4wLCg3wFb7Chk3g1TsTOKjmiHoUP4jnZM3Tqqk1WU7Vi2jLjk+287I9dZsmEAibMM/WAxzAskJrdR+Bo7Bv7p8nsqbrVwRW9uR9mOGWlrFW0A6zVtj+F6ggWT51HImER1CF9ibRRTx2YBO2HJ0RLW5GlELrakZgf1/mOgm7DJDsm4mL9DeMxaydYhLQM51+f+EFDr4s3gHiZXZeSRM4qqMpbRlq1D+IKZ24CE7VK245h2yNwvolVDaGvlp/tRnDJb8Bj4qtxYd2NpoJZ0yni8d1gp8R0ro0VMs6o1dg38acapqGlMFRGrnRrzVZDmjoQvwOZm6nKbfke75gL2MUFQEFQcPCpYYYdlyTIW5RDZqKCVtUPciFbhzjXlbcs9Rbskj39v//u5pw4XMCspTlwyrRNt2eBqVDDHOsS3y0u51uYb0S4hxTTPGin7YNTsIftF90WLWk1WvgJzFDVNJaaQp4QO1ma+AT3CK9iYfURZ0Lz4nZQXxDRJ3qCeH6DSMTFbiqUiGxXAtsTaKGqKFuEBOWuSTS7y9G7UMo/xm8Q3o0PLLgYVFva9cuE/WuF0CD+qHWCl8N1tygVuVeD5RzlliVHsVpUN+Lgb60K/+CBeV9D8ytFuJtYFjSkdymZYe+XBlXK25VPErCHckTsB+dK805gBUXTX62ONKEpMzKnoTHg+IrbYMePaiA7hOatfyzlJii/yPAFEp0nTmAQzSVtQtmMGcfI088fBWjtm8qRJHcJ3ZCV9akeHghJWZN9kRwfrFiyOnWvskM1Se5YO4TOsZmavoTFMwsdHgx1HNTMI79HRYHINwwOO4vrQ0SF8pR1t2ODorli2wzg+lK0lPVmcGbQPtsrZy44iOhz9aHYcVfEO6LUv5o/CH8jNC/bE+ohezw7SKcYn146CXUR9oErqUrazXamonYV3YKp1atmA2MyOem/G1BiNG6NLDIJK9DJaMzbywdZhi7EWMoSoNIWrAm8JjWytmIpboUCzbDOM3KOETlnbVG/P70idWMTAWsmTRncIj1g7clUxzV+WWNWz1YAAxKSiOgTvZMNmTJ1oQ1OeDuET1sZ8zdhb3loU7KiZtovJOwhBRKuYmE/Cy1N3h/BO1gGNeToYj4ypHR/GspqWBu2wrDJyLpOndQjvYE3RmmmV8Ahb8zv2krMDxJS+mz0F3tmoKLFHzUZc3FfBZwrhSF9LHGAV3ajkGJVVbQsdymZZC4kz/CSlydOYZfTyT9Fix0SLR0xZPw52sWMUMBXVIXyzHSMQlYqbxvRgKqsNU63TmA+FUWun/r1M/igy4gypI+kVmMZUkbMtXc9gqnUaM6JD8Ark0peuB5Cw1rTZfCuELmVZa6eCzI0CNulZwjo7jmrSEjpM7sMKoc1ZRkb/mkzbBrsRK0xvB8KPqqARsQ0L9lwUk8FaO7J8ZTEdwo9aHgjfoGA32wp27Ca7FbHCgj2K1rgSIr7WLDvho2+s375+FUIF7F0YHRvyrrsosPbYmvEO2Ssy0uiBexmNrI3SCnytOfdFi1vV9K0mN+RvUgFTry01folPkzqEd7A65tinaZ3Cd8LUrXY79rR4k6ypE13QrNX8HcIbWRulFfhac9awLj+50pw9cgLvOtUJpiI6hMK6gw2KRI4LbhTexDoyWKhRtqKH95hYsOOimBkDm7rtas3QIbyRtcQ2LN2q+RuFgw7WdTiq8OPgopTJUe3oEF5h3c+0OUnltCF2PyMEdWG7qtkdHdZ9BEcuwBPri1l9qx6Kr3Cl9beLYEtZpzFVNLK1YJ0deY4l/ja0SRGunJHrHUzYQUSTkFY9U7emMVXkrI3ZSphqncYkCEk5h1/P5FxEmperRqkx68dGtx3LPo4phBoVZGwtuWo8U63TmA+FOTs+qEVblB01LwyNCrbYsYh2OyZcu9rVbsdmzKnpNeGoJncIb2IdmfrMhrsxR2Ab1yN5vkY5RZC3kD+K0mBNRS1+CwaZM8KPoXcNjmoHwhsVDGwe2NOwDjs+CIItxzZpVn5PmTTwNYriP2LsiYv7KriitYA7MLtjLidOv3M9g552UcR85mlqj7KUd7zqkWEgR01aE/pVFjGISeSNF7NqSJxl2IIO4T12NPBNWVqFC4qsHfkjkCvNWZCzTnQXpnakmDVhKXMrYhlr5G22Y5o5jWkUntgxl6dNXiJOsZxvrxtzMdbYkWBvk9bImzqxGmUxjcJ3sqGOFgVHN2KCicY4gvCHN2mK3ewoCekQPstqCXFy/39P6OWPsSVvDmR1yttT/RqsMDlHPXuH8BJrY9Y2bBC2ux1zAndVtg4f3IQtCkPej1hs+26sVz3mrfk/xn7E8lGsWsj1ZOkUD3uaZRrzobDJjp1M3ixmk4ClzKQ3KphhmyQNEeVMxKYp05gqGtla0W1H9yKqDaPmID9So8HoeoK5tFbUZPTI3sOOCKk4rrYoGPP2SlllR4mlV3GGvuyB2zNt1F1Fr9zVdrRk3ObkfkWEpJK0/TQ0Q1ROtVbsOJp5nYJb2QNfn3S4G3N0sPbjqMI78TFtWal3rblN+TrKo8jamHcRHXYcHXN2ZGlHMnkq9mOWTbvu3htvcDsdAx/1iXW8D7+c/CLZ6O6e/+d1wMobAN1YMp30DbaQPVXRXlbtnMvYYkch88fBSjsmWULEVFSjcNg6WJcwFdcovAK7ydR/q6lsx1TKGJOlTVl3RoMCWI5mR4fwGVaNljFlflhJM0/FVYTHGFimuddiKqkkex9dc9iksWRyC5rydAhfZJ0mNkoWLApfwJa8OZZtGVKXWfswI2tWzVo79rQdrLGji7/f4DxHv4QSWqTso2k9RD8mxGYc06RW2blNu6NDuLPm512AsDUCJc/arEVUBJWid9XriAXuLvxC4EN4dcFfBf9Y2HHnvdT4Je3du3ebNKbilxQeD7nWiRVzZu1g8i5eNwkRpuiGD6FStml8jbOADlbFAm+a3CE8ZptkaZQRoZ6jltKv4+jYzaSSIOIaFdRYJW7u1kctJY3nqi7jmJhq/Th2AMblSxX1s1Yd1WSENyqYZd1qZIcdEbZqLaND6nEM6MdedogcRKXipjFVLLBaUmFEaRK/IHwRcd6tcqb5V72NuAcytVUr1prXlA+mRgUdrM7YzN4nvAivx21SQEGCm3ekN+mqcHVLanc2S8UlMndWsBrb7fhQnlzojfVRC2HHvXMTZpzhi/P02cuX1xuF+FTFNGbOhr1Q0NqOTZkLGGS54EbhDayNkhRTcR25J6w9mlOU7ZiXxxsjSgt8PSjZYdcLtvhhnm0RSfa1snawI8ZUXIfwmFWGkKHOSiIWxJKcskxj5tDHXcdUTofU3YzIy7CzF2yyI8sol1NxHcITVrvoyL0AJLVK209rOwo6e0zuQLfIjXYsZ+0QvsiaM/QYDm8Pfw1bZVTy72XeIlIlTSqPbluH8ItiRwmaPcjYJIrMSwL20DODXrktJheht44177uwbkjkDOFVwnfCCt2FLFUpR3DtI2+sezeS7z/4fnhXUIGTShwjeHK9FdM2Ums1hfga655o0XFUOxDeqKDIWlpct8lLuYrCPwjW2p9Asmy1fjn/DMdW5YtoVABbjy3OW8mTRncIH9hCIL5uFBFjmqVDiLB2/eDjDNBa0pzE+UXOWMrYCXq7f1aDrDvY4khFdQgvsE5yNooqo5x5k8g1iBUuKT+2cchv0dHD141W4YIO1nVYIdyz7GZXp5O76a2hUUGn2X3oEJ6z1rI1ikuRCy8gm1pWqWlCJLmk5HiKA1YoIMtmu4IATklZ7yK8jB3Evn59drh962a4SnEkq6u4GE+sW7w+Rslc2F36NmfJnUqIrnLRw3UIcMp51qAmJy7zufLfYEcu1kWl4jqEN7G2ySvb0ZZ34Cuw9zblqdYspvj+ayluKxplioMTHzOTW5E/hayjQ3jGmuoY0SIRnpRvGlNEgcWiGvIWMNU6jRkvs3jBXptrlXJppbSCyfuiQ/gia8rgV6VsxE25S5xTTLna8rVBZCVjR1n2phsVewNTdjRnKqpDeDPrGoMb8tDJ9um2M8COzJY17mxGTWmhAAom747Wsu+xY+BtzdQhvMSax8XXHaKNuSvDkVCwo2bW7iZLYyjKa1Cyhx3Vtri7o7siX3u1Wnrj5pUQ2o4L/x3rS8mPmgnyyvY6XktAw34xjzir58jjnGrQdNVX4JIojeUcP8B29pxmkLDJwdhlSRMlvA/laWkRIp5mKsBfSc2T3x/eDfElGlBKzCmD+udgbIqu42z2HGpMTNOMBkwiFrDA6+JGMktKZAc/xRYbqEPl1UOBZjBl9wxBaN7fcqSZ52kLJH9VXJ7QQNb/AkJQT54+BP0Tx6U0oBgpyK8jeB8owUWNNLXD4WF1S+rs0mXZiC7VnWBoMzNwlpHMDg5+zkH58mqZpvVQAZoU5FVYBuQqB8SRrSRgO69beu9kGSxK7Aq21WhAKVGIk2EMGfw6jzcQm1KnHX6KEz0tp1Yorxz4q+TTpknaGmoC5cAcIxm83aB0rk/EOloIIN9lokd1hTfrEl1xpgU4a409ScuY1N8QLiLJPIUnz8ooYE2eSYYlAZLuenJy5NerEAnIZbn8VmrAwBbnWcrrvDXiJGfIryeoxcdCluBsjezNfAMKGRZlBAb6H8EarcZC5lzPEuXI4/FDqGU+TxDrqBEHbSTIZ80wo8jYIkwi5gG7ZhnzFSUEe9ogvMLvbT3P2iNpT1zAjXWtKKYlpgVpwX6Sw0By3QKttIxKcU6Jjog0vRFDPsIlkkMrxRk5KYbAiFJe+VsmDwywCI3K4o1XDsYyoUFviTL2FGlK0F6WI0SyLoZCOKeYN0QF1EY5Y1Rezo2UZvBrI052qMB5o2BCcugichEQ6LZCB9qyv3CN+RZIDioWipBeZokxPG+gQW+JpuwDKUJguA4Y+OTgNEbEDCPFvE5DekAUTMIKyZDnL5HJ9Ai7jtOGcCc0e5S/hThY34Km8NjAOpLH1UgONRqYlhDxluQMlLJOSNu8/Fk4ApkjDFczQhO9OQkL8DOIw45i3oxMn0f49UgDTwOibEZyaKVWHVMlQktozRPiExa9kIOSX8/QHDxdz3bx/n3YzOcChig5DOEOKqASLQmSEuctkhzm+HoQ8+dyFkkO0CxspBlQYldZFlT4dYl6UZLhtIQKv46ecq2e8RelDYyceijGcB0S/brEVyU5mJFlyiFxtaQEztRMcojtaMUSr8troVasyVvMoy2EgCDc3LVg4JGD8/ZQjlLcHHJ5S20kpiPhPV+hxYYMR1S5iAu2sa4VxccsogjlvcW+CDrGTrUvTOoK2WRpyKYsCd9SoTUKjpGzZ9c9d/ZG7WOoBe+S1wkCPLvo720qqfYWO9pt3YxWVakTTWhnP5rgaWVlebm0qDG0BuWc7fJS7TP5UsYjgoLrbOk725aKiq8alOxsh4kbQ82osqcJLeNaqr0geEWVrUHRJY9c0p860YGlTC64oxBmRXqinENQn/pYcCYvCdXEMorsFjmuKTtlKpby5OlrdLSgUy7sO5pi4lYI3GKHb0gGxMLicCMK7CukFFCR0CN4F0NqQmYEb9ZZxlTsgg2r7ZCMMqCQPRpZAlYILrJnkZ0iDasydWBZvo7qcuhZ/xv2/+2uj76x1oII4REzhehJoQDJu4rkMJBc22EeA1+FkFWKz8l0ekQKe3qKk8o0cMUESvFVkkNMCeRaizQqcuWpURSskR2ABYb4AeK9KEHPqFZCzthCcdCv5Zw/XaWcNYY0vQ7hjMZE7CjbwsmR/t/1DDgFv5NdlkkOMY0JCIHGE/AhIIoSyJXwJ9l7SQ6DDR3wvLGw7HJCdmjHkKdSL1WKglHUAMpwSJNDnj7EBxqZrbzH64wCkJ9VVBmSJxeRkBxa7bjcMKJH7H0kh9gGDUuwhMBi6fFFoELUInFQ3QHFot2hjTjNIlMel4vRtG5miZOcQ3A4G1BmMXmZE1YiPqIxIbIDSNA2Yoy/lznqZw6JuCWSg5KEgY3HGbCBs2aYoTWQfKZfD3k1GVa0kSKKaZaJ0di/ZqVwWQlhR4ctA1KvrMxDPU54I3jahAp29GANf04OCfPPUZIbFDk8T5VhHYoaY11ztISMR2tLv64jCfzlMrhWWtFGomsT7wkx0jY0IMqbUsWOHvTw53oSqtiukDQ6Xsy/BYOcsjC1ZHKDRDDki2gtdMD2fUFA3GDWtBGHX8fxQ5gACwo55+lFKtmRXceQpMnZwwPyiAmDgr7k8t+en1vgI2L3jXVedksY9pA6ApDbKUYpLiDOsoXssIg8W0zABrJ5UtDgkkaShgfeOGOgpJhaqArXOb1XWxLjpCglOM0gjBGGwDte6nJkELNECg1EQoeECB6XZCzDWPhM7ZjCLc+RxeeCYlrEVEeSPVm9BcQMrZSh5NkQV0gsioojY+qAssthzL6yjQiVfFLo92cH7hGFKBDECdXbiE6CE4UesVCAOVUwsoxloqJreTDJVY+Z2ykH8kJQA4NwOUf8uZgoqZxYIU5lqHILCnraB6QoRgpUbCx/1DOHUVRnW81RUDeJqmaOZcc+OGZ8idldSAtFUBFDmyhgJilBSU9OOTQuThBliT61zoKtiPXFoiMMyxjQLL7TjgjDTXigJw4YMQYHWkRUJjX+iCVBrmuOFqDiVU/GXNLryHXMUQWDXj0PgXBuREkfBPwc4G0li66gw47AqkvMSHpRAskxLaKzPHLk+mpUQ56WmBNd7L4uQrZQrM8KeIyL0+ZQ0gMNyATJJc1RmyQHbzSeZ2AfAm3w/MiLs3rb11OnTAV5PJ8r2Qu5PLkW+4cbcXKOtbdgjYdL+KhPrN++e3d48fzF4eXLN4ezt28Ph3dCh/l/OeX9RduWFmbvR6tiQsDCUjFS0t62DIEjzlAjTqX4nDgMjDloHGaAc0xp/IClsuAPQqpK1kOIDE8u3k/uNs1QFDRKP/pnJ4P6aqfYM+WxoB08UyspwsXgnFzJpYviWP0IU0xDpuGc0QC5CI3Ro6UY5WCMfmz+BP0DyYe/mDh5WNso13LUeGcYTxF1fFS/5OEgGG+5oEfi1GdL07NfligKGk0/HhtjaPuDjwIzKiLiGimcopuaErAQ8od27xiZ7CO8MWnegZRtIE4Ybm0hFJcGQ36LTqBpLR/yRySHjBAG53iJg2MZ4udYo8o3UMcHHSEjJ9XpEQo5j47PUxQ0qn9MaQw8gTw3LIFPKUpaoiiol9GFuWYTtkVZGMRtyusltSEwNBAn5Reo/KBEfQ9nla9h5+cQ0viQHpEclCwMYxgvNFriCStcmcVoK6G9eLxCBSwQkLPq9LHJMNhEWK89sEATlJgCqbmE/WjQsLLIISGPb6AJJNJl2JXCS4zS1Tg/THTHFPhayA4KK1MpZ2R4/MBToURviYTN4eFo4eVB5Z2AuAZK9EESLYdLyeLLzuYjAb20c04TSKTLnjBHxEn0eQzQZu8XwBNbqIglptBS1NYIbv9AxHWSQ2VLr1bnYuQZAk10x1TIEkBbLEL58kwNlOvWeIHWUe5PlK4nOXhUiE4RJ85QrBfI9XDlbUVJLpzAEJ9REZLgaQUejfKDyw+nwT4tIws2UQy5HqIkMKwSVLYGwtnB9RLl8LIJaRImRIxqi8vO9c/KA/b96tdvzg5n5+eHV6/fHF68fNXwr4tTPX61F2rWOmKPPOwUlo4HfqP8yh/8N77vB37xP/Tg9924fk1iiV7G3bv3D7/pN33/4U//2f/88Ot/3XcdfsW3/zKJfX+4cuXS4a1stF+/fi3ncz2/ecP5jYq+cePq4fq1axreq0Dev3t/ODs7P5y/fRd0n0nlvD/cun39cOf2rcNlWUGprqBw1kV4SPdzDonnTjPJb8/fHp49f3l4+fL14fr1q4d79+4crl2VIhUF6GwFec5FVjBPkebG/veHFy9eHZ4LMXfdunn9cO3aVX2tWc/De6QFw9tNUTD0YM/LV1KH+uMCJpXj7Zs3tQ71KjbYIbpGdct2EEW9PX/+SjrWa2k/V9Q3/LkidPXaFeGRTyFvDVelPN+KzPSJiwhAhkTRFl9JG6FMkQ3fNWmTt29dl00V5VhybMSSKZo7HDhhBvXEoPH06Qst03t374i+G/oajC9aVW6HnzVWZFF/T569OJxLv7h6lT53VeNpK5QP4QQdegeIY9LNFE+ePtd+QJ3dv3f7cE3GEkRevsKNnzm020E5YvdraZfPpd+9lQjGEmv/+HZFzvZvF1SMHOZ1p9CpAiWA+pBLxhHtB+fSnvhIu4Ltxo3rh5s3qD9jz9Gjd4SNne9EB+XK2PLm7Ez0XJfx9pbWWyw5r8IS5ljOzt7qZOa/AM6ERr+7Je2SMp3kbXIKJpOnCHnoYzrGMVbLJPrihY0td+/cPNxmjFa+UUHqW3IxuSzBfkZBdEp5Pn328vDq1ZsD89vdO7cOV65KmxQFV1SpkP01IuLMMuHjK+kD3GwG12ROoDxpm7QXwjYmeeGICNpZCM/BmqWNJ3qQfIxjjCeU651QjshiTPH5R6UvKMiTXQfa3rw+1zaoFSJxlCfz1Z3bN3WsTsbYBT1LoN0zbtMeqS/aJmof3L+rfSBYVkGmfMkWEYUe2LQcpY28kbGS9kFZAsYyHZ/1qgdRjiQo/fudtMenoksWk7SHGzeuaV1RljpGh3pz9Ou2UqKf0baeybz6TOYB6unB/TuHGzK3Es98lOuaQ86pNRFXvcjDp6eMy9JGdFxmnhEd12T+0bELncqsWRZBnneMh7GecKbZ0RYZn9HH+uFc1pu3bt6QsfK2lKcNzKbRBWSKG+0gN+XHjQPCtJWXMpdflTq7I+2F+ZXypB4phxjZZYQoIeNRnxgrRR9r5+eiCytom/yvX3Rwg8SzVVU0grLEL9YKrBnQeVPa5W3p474OozxjnSW02IEuOPHt5atXMpefaRldkbq+LJPp1WvSJ1g7MFZqBg6So8PJnBWdjJGMY95euGatcPfuTe13ZpdAM4d2Cjr0IgN22iHzG/PrVSk3+jabzuvi17D3afIrSsz4GLtoc5TjmdQX+x9WKLQbxtAbrGfFN+oPuG09/oyQTMFg9FKG/OjYC5nrXsja6IrY8eDBXR3LVE9QpKtrmWulAKhgiWP9ghyT9/7Fi8Pjx08OX/7K54e/9td//PDZ548P/9Tv/E2Hv/UT/4X0r+cIKSAUXAB+P3r0+PATf+e//iM/+Ef/zA9KFE94IRhZBXCOCcThCZaKiHTn8bATpc0ZT1dvrH/zb/6dh/9QNta/7td+1+Hbv/WXiKVStTrYSSOWyer1m9fagM+lQbOYsoUbA1BlNboSDHdMyjQyiI0aCys2ZTq44xNpgR8fRy9r5QtHtew1iUbGZIyP3FCg09iA3laGObzoRewAl0QUeihHLph0KEfVxuZFGWPuGtpswzf0UZ4gFOHhmnQS9TESM9pLgMnFruYxMvFrrAxCTJQ6EUsnRIYvABSR0ER8cjGCaLWrkM7Ag67x9r2wiUssAExNRWiGhCu6sPIYCkWBL2dSnkxaDEosurUOyeh5hSduma0o2aFtUxbF/FAbEyNtBd+YvHSxOKumw4ZQyK/fvNH2gp9MILppwR8lY+1HOSOLU9oLPfqK+OMLGvPR8iQ5V+s395isKE/9yDUqmCzpB0v11WsH45b/OvEb9EpbZSPI2KKbJdE/tCzKNgSXkNuBH/g03oAywZTfVdFHO5kXXkkkWsVxEIT6AOaX6JX2r/UnF9wMYWEasRmafZvhEvnxGM0iRze7qgwfjU3Rpmwe4pve3OXtLcoy9DPK9Ios4rRterkA1Zn5WbJDsliuMS+5GMMYT/CRcmT8gsf6gAny/tCC3A7qh/bxVhZSpKGdOMpPb7xoe4z8maBdt0JEMV6hg3L0JxcsfO2m0lqU7BBlmC5J6GJxyoIbv3zxyyHJ2enOBCKPDS8bUMrVNtQ2ZkGUq5ZpQVGPHVYlchB5+EX7Bzek7fuYpe0C6oTn0NWU6hFgtxA3ys7EN9oj7d3GZelpzD+qL/AnmLeBbLUmRlnqhzKVdRFjJ2MXN8lF5QA0qIxZVZVEyUh7jPsR5clcjn+0TfPNymC0NxhNnIUaYZslCBm0E8ZKhNA2tY8jsFAmiZ4OpWavzQdnslZ/+5b6k02urp1FFD5oX7fwElrsQCVjMnMrMrWt8KGtyFqabGM5ynWD3hyeAwlsBt+9tzkHeic+IpMHALqe9UKYRZsNyPf9jvlmjTFeh21DJEB0vZWGj3+EqUNcYf1l82qqLLnqtiO0TfGL0tL6k/aJHPaOegMhAzZw0+SqrOmv6PwkILPk4QEom+InT58e/upf+7HD5188Ofwu2Vj/xI//UGVjPa2jY2yso6Hj44DOppMBpaR/HJzsWk52HaB3MchDR9qJ1AbItOlRTcj00Hnh1U4MaT4aeonm0oQ8v2oEEh5kypXr6CDLmMU5adqgSokoTzO7OHu4RoEnyK+S8pkOSKH6wlkT5AKZA7+HY3018jzOb0oG0RqPeDlnNJQJZEwTei/EID3VSzqyyadBI/RqEjxTnSWa2gFJftKDLkg3s5Bqkf4Mm3w0RvKQbmTXuZ4lUv1OwQ4+/DkIepzmc5uKRLoQfI00KEO+5w1y5GJCZb05jTISffoRMZDry/imZTK1ASrrTUkORq4z1hv01ajHDg1zivQx+oskza/2yFnHMIi4RhpsgCSvxvOxS9Mhf3aBHaSl5ZAS6ULwxaTxiCjEB32GMK8pP1TS0UKeXyjXN+gdIb1MjqRxISlOwqeRBSrrnZKVmWvjjO7wIS0n8sl50Q7ltXFC/YFCnCG0ksBjfBLjfI2k+p1UAPolzZQMYJ1oSZKmumpE+ih/iVAkoZDPdHGyNFeaUllvTi5TyPUR72dXJpAYFY1ijUe3E9ckFijVVyE+IiKGxVl8YldGPXbYOsfmE+UNQI+2DUlXkutYRwu5/iRvCJu+oExXeqZTo5UvlENCY/4SSWIxnjwo4BQOotH7AaesXCprgZFMZskW3QyF8OhfQODXuVvT5TyQyZYEs6GJTI6cwjVKbKy0ND9PSevGSQWMumPKdQ5ziWQJqoRP/lSU+SaczfPNYAOEEKVcv8RFkJzKZ+yRXZyD3F5yG4Y4Pqp3JFi0PAe75sjyK8Vyc0J0AGHVZOo03SLTOnEq680JHUZSOCKWT5APESYOnsw2L5PgeKBWO0aZ2t5Fi/U5yQJJ/IQ8j5AcjCSeHASBhPSoMj1yAm+YAoJOR4CUwEeE+M8dGH3N58rlgbhTEt+ZkfoYC1DTpPCEfAGwnUSWyjO5VjEMsqbXOic8xms8pIXwAsWDql2HsOjmrG0i1HAiE52LlPuSkZah8VFu5FF16OKj11KmnFWnxGu/CNdzRJ6IErtCWaGXtOCkHvFb70ZjX5InkISL+irk5Wkqgi5kKKHfywPZHs7J9CY0yDVZHuc2qjZLNiJedGs+uU5kDVTSnVPgRY7Uhdvhcg12ra9Jh3QlYRjOEaU2QCW9I41PcYM6gcumbof0JSJPRmVbJC0ajeTS4kWGUswf4or65ggdQQZnVWLa7EOa8JkeK4eUPC2iXEeB5M90iybkmF6uSSvJzfXmlPMLDbqE0CRn1yknPXgfT8YjZTXeicyi7pGGNiDiFcjiI2fyM4YPeuZIeHOy8cPJbIFXApIe5Eq86pSzjm0TkjQ5d1HQryTXXlYSYS5ydrkSHm2Mbc3IZc/QYLP6JvKtMOXadCrPIE94iAuyLX7JDokTXpdjY6LJQA+IdXGhdUCewKf6JuT6yuT1IqyqhzNBZjvjMX2LBF9EZTssLH/Gpx/Xa+0/ySNyvUy6SPIqhbDKQY+CePSJPdqG0WVlMRJxGcXyZ4gncd4m3Q5XTrw/5TW5ud6cnC+iSNeoQ70yJVyrfNpgaofTVG5BNzK0fKJr4UWeagt1ZvKtPAd9NYI/otwOjRO+VKfJlaCcBxcHe8xOyRuRlj/ysviESHfCz5DH9FpYdQkJu/J4vsE2zcd1sIf0RlJ/CXNWH9EkYfmY/8Zj4TlyvogyXUo8IQ7pEhBd+vhryidpJE9kFnXnNPIjS89ComYgPclBkk0fdg16pxTLNCrphUhDtuRTLQa5HOQMPrYSeSKKbdA6Gz5WfxqSfKlNEZEWyy+Qtr08TvOLPK4lLB7Zn5C2wUHfHLmcQJmOmCzN7FAlMhnwhFzT5Toml6U6JI8EMMrysVeM9406NtpaYArbXymi4LFQsiAG6c7jYSeGc87rXwW/d//w3/3Hf9fh//Pn/vLhe7/31xy+/dt+iZbw+/e8vvj28OrVa3sV/My+o8Uje14F5Hsp+lpXm5oRCwVq37fhtTV7rYtXIm5c53uQvNZlFW2v12wHd2n0dZJ39v1LXu3ilQe+M8vrEBShaAzcG4AITNYzX/K376oTxXe6KUuUcaZRzvs32rNomTDo65qUo79uJbKRTnni6zZEpSMB6gy/eK2RDsgrazqhiW/2CmXgdSw6kGLQFk60RWuPY3lRfv49SHUUwN9WpBWYANQg//WrN/p9Ka5v3bpu3yUS59S+4OSiyBqijMik/vhOPq8k8RqOff+YxRuDmL2yYzUaYxTSYkecH1282sNgyXd07dVN8Qz/VjlVtgVZvIrHdzB5bZQbe/ijg7LoZhA3RjttBW1EX7eV8vRrhOurt7wOu6So0w77fjWvdL07vJHy5JVDXk2lTKk7lZdXWysiW7CbV18py+GVStFLG+FVfsYUU7OtjTiQTxniG99X5wdLuOY7kfr92c5yMtRtcdspTx2jxU/ayk0pR8YV2iVtZiu0/hEjCnlBzl69PdNrFgzoYCxDNzpDJoMXbYcZ6PN+h0/8rgGv4928eU3nO2TZQkYCLr8VBTuGsVKvaCOyYJC2cVN0sVGMx9ARo6Am1wIT7ZDX6BGpeqXtA75Xqt+D7HYIlG0xWbQDKUdpi2M5smawcrSxK861BaaL8uK7ibwCa2OWzW+cGU8U80W6DMnvIphzaP9c8714/R43sqSNrPKskolyOj97e3jxyn58iDUCY4j7pn4K31iHo6AuO0yIgnWDn/ltA+rvuqxPGFOW+nbcj1pscV7aJm2F8UvnOmkvVod7jCeen34gikQZ8zfzKqBtDl9TUA8yrFWPKsnLWMnvwFCPvCKta2cZu3y8BE0qWphEJ2XIWIlsfe1copl/dF6VuHhoadJbQshI2/CvNjLv0Waor1s3b6ru8jgWY7Rg1haxG/msZ9mT2HrLNtr6SrSui/oxttfUDvPHfltK1w3SbjjzlYib18NvwMSuzRq/DIoJOxir8ZE6lJZ/uHP3ps1xgc/hr4GLQUyIknnkeC/5v3j06PD48bPDX/lrP3L44osn+h3rH/2RvxS9Ch4ZX6gi+sfX1KvgTN4UGt9Zsz5nBWYFD412e6dUHg/CVyTJWaKZj8lzAfpn0F+q4ywlLAvVOM/aj2JQMLpjZxKEa7BXr9Z/ghz+TEOk2KPlqGcOsySHQEsf/bPTCFHPr0YSF4kayBJaSeRAfOTaf1DQyxAWOwhCQuC2j+dPSMVavowkVQJyhi9MWAY0BpIO7/nh1w/8cx/SJ2TiIQvYWdMkCMxPg7FwMF7C9onDDR/XEcgHMJ1+NYiP+uc5/CIi4oyWPjlin2J410esZmsmORRtsWRtFwMkXnnDpSAvD00ONAhZoHTpYuVnwRCQk0ie/wz6Y5J8gYRlJE5BjabL2Szgwhn4W/kRGYN+Pl438omhPMQZY0bEGU0/sMTh8TpcKMZUYFccEDskNZEcKrYoA6cEgR+/h3IW7oEsGXIRS6T5ZEzhY81CDwYtX1OmsaoTPYH849cJIdtIWAYibbzmECOkEZK07g95AsnlIAu71RU/ko6zng6cX4k0o6bPwE7YygqKAxqUAzTEN5EcAo0fgC8S1jSNGOD9wv2Ny0XZA2m+ZpKD/YnUoMDTAtwWLJx8JG1K5DESFiOgrtmFRxHpY0u4RRiOnR/Vm5OKGqDXdtBrg/Bx7dGkB+r58AeSOCU7qlqHJxUIuxV6rRFKpc9QXc5HXCCOQ5j8SnIVKCQ1kr0+72FOabpFmFxL5zh8iJuQsioJy4TStigHzgrJqyc7Gxfhhg95JhTED/LBeKFjqG+DAOco09oPfyNUqDiD13SGMNaE6HmSQ2Cc+xhflI+TRtlFXhZQwl8iTsqsgYFU5rC3CvBLfAvrFOMMH/JNaBQrLHUSIF75HIRVj5AkjPusEXqlCuwqUSZ/3ODgo0+wZU853qCCJyAKHhtZiU5AuvN42IlNOWdun1z5Q//G9/3AL+x8Yv3w4SeH3/FP/rOH/++f/UuH7/7u7zj8om/5JRIrPYMfkXj79vDiBf+K6/Xh7PyNPnnhrrAUu94xtTuzuZ4NJSdZz87Pwg+e2I+D2NOQ64db4VcUE6xVhRjJq1/d5/zOfo2SO4o8weIXyMdfsRbmtqJsgCnWX0p99Vp95OmqNkLRg05udJTcWmWCZNKnWTypkzJFLm8bgJs37ReDp5jXVE1VXe/sLvDrN3rHkjuz+nRVOpre7Wtsk4Y6r4qRDo1f3CmlbxPFHT7uLPI0C315QXJ3Exv67kjr0C06bJAh60upv2fPXqo+fnmWJyPIVdmtPjawIY/6ey66eOpDO9G7wGKEvjES7rC7mz1eDZBM+KaFKBdPn73Q9kn58eul2kbwKymzeU1NdggT/ZunPrRNxpMr2v7trjdvOCwLarRDAvQ1foXcnyBQd1SV/sJneONgfUHmGezuM2MX+ujrPD3g7RT99VmpNzC0R3SX0GAHLOfn74axklYqJ60v+h/jmS88QLdrIMpEM9G76qKEJwf6xoH4yJN4/3V8w7ymVjvMbvtV8BeM0eInT3v0l27DmMLrxXWB/XZQhoxhr17xhIkfFLMfNuKpD21F62tebAF5BtqhnCSaeYdfjqfNUIaMX3Azdi6OJ4t2CINUGuMk46X3cxZOtEMfK4mmTmfb4xyiLNruw6/v69Ms9Er6PWn7ujYRWL3O62mzQrSIMOx+9eaN/aq0tMtbt28c7ohvSLG6m5PWaYdE0Ob5zx48kaee7IcCbVz2H9YzH3swaiLkcw7Vof9JRHzj+t7d2/rLvfhMms1QM1hIjoFMfNL/1iD1qF8RlPGYeJ1/hFRpv3MTOxj3aXtn0laoxHNZh73kvwxIPP4xtzIPzKlykYtjaYDOdZgvZ8qTuRwbeAvA/aQ+p2Lm5ZZS9cmjjFvYTx9gbQQjb24wNqND8y3YnKLMS6y3F96iYDyhHilHxmZ/+wXfiugxQWGtDh/trdYzLXvKkjLk6b++yUe/62krC3YwD+gPZjLGSDuB0MF8cF3mOm7o5eh2DYgPzHP8ajzjia1jbX3iP1iL3NS1uibKhDZeA3XHGu8tP5YmYdozPz6HT+x9eMV6JnuGeY9J1bYZ1kL8Ijh1iG/3+I8DMt+hKh5XLvMUW59WC12O9w3C807a9qPH0nefH37ov7Qn1r/nd/3mw1/6y/+JrJOfBD7BjP3HeGI9XwqW7jwedtq+sX4gG+t/6vce/qM/+xcPv+57v/vwzd/6SyVvsPW9bK6fv5AJhJ/uPwuvIzG4v9dJ8rZMXmipetYJGg4VTCHr60gyEPFKGRPJ/Xt3tGHnMDdbLaBxGi8nfeopQN8Xj57pv7NgwPv0k/vDoKDfFVAlrqOtXEsgJyrZvDx+8kz1869V0KULYRkAr0oHtuFxRJPGgUkC+CYfOgavGdq/sJA2SmfCcWG5d+/24dYNFh4ha5OSGhsTvP1a9qNHT/XfWHCTgDbir824j3uAhZtUjrYVFhzqU4i/KhPxwwd3dfCzusY2Uo3Hfymz1d8Boez43g3/kop/KYCsL0lbuXuPfzNEW2Hy8onL9A2o6qsbQpkyIfMriyz0WdT7zQrC2kbNOYHpW3RrwsDr5mGQFRlf+Yxfd3yhC6hv+PTB4Wbo47bY8LJcxjybTPAyAdPfvvjiqU4i+IVP9HFeh2VBtwfUDjGaunr67LkuNvBUJ2RJZJHDokr9GzJ43c17MYezN291oUi/e/LEblbcEV2ffnpPbyK4aOyg3Wg9+rg7wdQObdpCZGNRQx+n/duEyYL1iv67NF2AG+uAqbQMVQZrK8wF1Bk3WhnL8IF/0/Hw/l3t4+iydlnzx7BkByOYjtHCiM7Ppa08f/FSF4qfPLynbZTN7lB+gnDqgllqc4OGReVTmfeeST9gncaNMzZM/Kq7f01o9G2FQvJQT1qJB93EfC7jJm2Tf0lFvdlCLtpYy1lDHW1EIezoYVGvrxJLGAm0EW5QMK8yPluDkvYo5e2/5juLKoP0NZkH/KsJbD5fvHwp8ZcP3/gNDw63ZU6woqv50QMxQsRovUmQtvGZtBH+9c/DB3e0Teq4rN/xZEMYsnUBHZmtIpOHDoxd/Es22sU4Ll+1V9B1rhNapTMAtXoj/NLhsbQP1ij4+o3f+EBv/jMXqR5tI5GNVZ0LxiBC5J3LWMWcw82YW+KL/TvCSzrfXJHxpBkNdryXTbX+Ky5pK2wqHj1+pusIburSxw96Y1AYF0xXSJuWSggXEYa8EmA8AXJ+JHM4/5aKG2esGa5fv27rPfqDlqkgL9tmoOvd4T39QOqMtSzzKtLQdUv6uNkanAvq1gN9IktO72VcZh5nfcTNCfqBjlkynkhAeI2vjBZDUBLKRNrnq6cvdR1G0em/55QyYy6/yo2twccKeuxAjJTnG/GLTS97BNoKvj14eFcGaul3eV9thavTjTnlI2fR9Vz6HPOr3lSSdoJvPJQ63BJdmmmlvhjoou5kLOHX3BmbWfexL+HrELfwTcYYsw1+O/VDMnr5sB9Ap9BzWc8yjzN+/YJv/ER8s32BtX0BeS6xHnOiDZGGLM4yr7x4dHjy+OnhL/8XP3z4XPrV7/onf/Phh34o2lgHtTV8zb0K7rDyju0VXySSJ5w0JitjiZc/pl1dyNjlrhjlhUoF0qD4WHgkN0kbXBOZ7RoGGoUAYGdSNFUOxqVMlifIaKIC8mgtQ1ViCzoN6iFFLjqmAVGkxoutQ3rQoddBPuuzQVVBZw3ImJIdecU8hnkV6RozpNQJ7mLrj0AhVMjqNJwJEh+gQdVjCbqpHuIymoEmD7zIiiPQIuWt0f7JMOTLydMyApyFZbzRZSeiRsQZxquYEmhkph9IX6f87CiQwiXZMARG/gW47phGeMsQhICl+4XormfuwphVQuECLdp2HEGHJmtYEr1scmoBfCo/yHBIPVq0ycdHu2FBpFzAO+iOyZJjktggnggPc9aUxL/AMSCISCiBRiIwJ0sO2lNoslkz+LMAVZNRCotlYQpMrtmhMRK01qoJic89MOlWN0HjoCCWr2cvh7hMclpExoR4iRraPNeQwDnpmcbEyXXHZMk5cTJYSI96kDxCSZlJWDeh4XIWyKjZIZCQIYxddu2xgWkzRI7Kdx2pFj3LYRhtVqmtZCI6iNVWIuFwOSoGbl5OTRDGnBexlHOCjEl1CM+EPC2jGHJNkeqTP84hehXIPLHB5DrxL0aZkdmUjYXoI4kG2+Fzew7VFfQCPYsG1aVBhV+m6DEgRpRPBUfSE0XhAvacuiAZfJ2ASKFRRCwwnDUKppw8LaMEHiH8QhwtSkPhGOA21aDy0ZuTpwVSDAGB8ITBS08WXA/V40IiYXEwHizVlNieDfCBfygr0cMf6iBNloAnB/aBWhHmUQOCc+TCwnXs98ATn4X486gctfgj40JsrEfEpWBhX9gopIwbp95tQI+r2Vkdcl02p+E6udiI7sZkk3MvUJOqmsaMCPHh5C7vAdVaUVuzZoBmtmAP7CkrkLM7EzlkwQ7hC6xDkgcmESmITVPKfEUkrOVa0qZaSYtRtiOzJYhJpS3L7kGqNdMfYH2gYF8hahVchpxRpep6Ol6DHbk01RMil11Y5nBo/U9MH/MPi9MGwJlyt+edYGPWJLs4aAuaiaMBgdszJpk7QXlabdm1o6a6hk12pBnLqrc4meYewr0+Kup2kDKm2m2BoyJTMIyLueLUsPUolleH4DV2oFPyjP16TkCH8CJrLT9G9DSWFjs+QPtQDU4VqGvBt70NWtpglrBg7iya8nUIj1mHcEP+YbM6h0Y7clE9djQBOXOysrS91GZArLkaHG65ObEWi9XTKrzCt8W2jbhgG+s+tHSbbfDGJX+QlJaeNytm6kXIZkF1dDUqYd7QCOOs6pV0xqVyeq8MBOz6o6PTDn+1nGxWm1yPDqfiuGpU0Mm6hJSnQ3gFnrtXypTfYqzU5BPaA2drO1mOXoUVJGLyiyUdO9kAEMXTLPMV1y2mCR2sZYyZp6IahStLqLcW/ga02RHF7aN2golYXGzFkWwyILxRQQdrEfgcaCpqg3BtLmF7Zg1/A+btuCTLm2E8IWKlyS3IRc+qWmsHTuCL9jn1KIHFwKCBZWDHki0hfWBrld0kPKCRbR3a7OAV2A7ndgMapYXKR2zk6cBRyyJCqx74jmZTh/BmVq9DYa4+xszRLLyMjdlTVASVonfTOYWOma3dYVf/a5hRsEK3ZzmW2RdmY813lL5+QHXGVWot2GNqE2c3cjVHREnVnOrEu53s3Cyi2Q5hiviSbFl8imlMFR2sS0BUKm6lcM0WS+uTE+c0xFcW1mPCGPNcACS2bUVJUIfwlXbUtKbxrcJXGlFB2Y59daxByYKqVWtM7uLvYO4wcklqf44CJAu5dPxvXvguATk1WYM2wxxrL7bIWWNH4J9kK8rpEL7AasnhZkiHWENfhpw7ve5WHoG80/z+BF5/n2G39tiATFVRM5FrTWrK1yG8yw5jbs/SJXxkL2TrlJSB3Nsk7IoWU/YwOcm/QdhWO4rIhTYqmWHzpKOYG3Chn1gXHd9hv7kaR6sJBB/RscHuYzYlAxqqWvKEpevd4FY1KmhibZM1FdUk3FBkreRtEJmyFIVX0c65jJLmZvk7GJKIWCuPfDvY4khFdQjPWBtzVZHmz4Q3YKt+x1Rzh+S9jHBE8rpEw7yXLSInFdUhfMLamK+CNPdEuKKuYZvudSjoPJIZ3WLJsMEWz1oW0yG8g3XAB3kiuDZfDRV5Eu0rsOMuMVP9Td7tXQQJEN6ooIO1H9uE6w2SUvZVImuZ4vhVgtvRqwqeo5nUIfyodjgqCkK0/zB0CcWUI9j7Vfgq+BFK4UJg+JmTCF+Dvi65RPpebhfldAifyd9rIvxpnl4J+6Bsx4wttSSJn8nVhDG/h3KJ6fVwRSBn/VjotcP5C/mmbnUIn2ON0xpEwpKyTWPm0M65jKkdBZSiidvTEMVKgauylTNN3eoQnrEWczaKgy1lncY4GkXuh1jhnPK6yfuiRcdR7egQPsu61Ujyr5DhWfS81QYwbwc/6phgD5UDStv2BgXzJu+ADuGtrKvs3epoyLtFhKLBjgaWbVghfIM9SdaiHCIbFXSwrsOc8HLaUc3JcEE31g1FcLTbise9XzkHvB61H7cZHL2RoWCLkq35M6SiOoQXWKc5LYZvSi0hzVsQPovAm2XpkeCYas6lyPUawR8SUyd2RIfwTtYlpDwrhYfw+GND/ZjmnJMVpa1XWQTicpFFFaXInW2ZolEBbJ22zLGnaR3CMza7bMxbwFRzLqsme73O3bGzKYk4vWhUANsS65DeKHNAi/CAXtHdOLqCRpTt4N/5Taby3UzeKIjsPSK61HUIj1njLHn2ubRZtDPPcm5ezov0XEFNYbvJ7SjKXFBEcq8tXfwdzK2svfYq0kz2OwllrBK/ARdgY/2hXZ7Hh9hWz+m4WKVxTDR6ukOBuAjOqbgO4YG1noMfbJOabWhAZTvqkh3LHP3os+P4FqzCJhGSeTZ/h/Aa65yIShrRadI0ph1r8zXYMWW4eFhrY56nIMOiOoTPspI4ZahlmXKX8+dQjohtOccyUhlcNUrtYN2CRRVHt6ND+BJrYmuv0Unm1dhHQiRFg9ul7oaSKZnJW9D8w1A1dNvRk6HDUWfrtqcFHXYk2NsYkZeInJFP0t7q1+KodnQ46mwD+5ivUcIsLtX+1V1Ai469f1/hq/BV8OOgaZzbOhh2Yt+q/sgoOtPoIWw7FkYqqkP4Atu79/U7ZiVMNTfasTM22bG7ySsFTp2YR+CtZUnjO4RXWOOoabiQIYCUNLXOa5D0JZYV2CTyCPasAnastSXOV5yEO4RXWOOoMbwsc8qxnEdRVticPQfZkqxyMbteidPm+NZizWKJLF3ZnFnOGhwzT98W4TqPq6CBtVFSBdty74cWOy6KrQGYs9Gk+abZKLzHjlX2dmYS9lVqFnEcqUcFJh/V7EbhK+zoYz+q8M1oVrezXR99Y9099wn/B66bj4yvTW9Hrzr8q7KWEublkppyTGO6oSLk0CkmZVchFvzAiLUmFiyZs8HkDVnL2FHY1LYOaztYW7Dajh2Rau3Uv4fJW/M7WuSs1tXhaIk1uW6UI5iKmsZ8KFS1LplzdJM7hDexCpPyRecmwNfKK6iyV2Q0i64KjpCnNwvvQIsdEY5gwiqRm+yIM5ee2JDeqKCDtZlvQI9wQ7eKJszZUYk/jiGKqehj2TAngLRGBbOsjTKq6LBjFdpk51x9Fu1r/64b65bvmH7V46O4eMxGe2yI7Yvmw9DoY5W1Q0aEaY5+GXtgan10VQgOT0OGtIhpA5CyWtKmzEvoEN7ImrMM11nCVFSDcEfEWs7V/i1o+FLeuZytUvuxSfLUidWYiuoQ3sFaRJS3LKpD+CJru6ypLR12XBRMndgRHcIbWacsjfKb+XKszVfD3vI+ADD5GGb3ytzFjlhALqxDeCGrRhVFdMhV9PIfC9ixYEucfBHMbjB5ilqGUnyH8CbWbmMDyLfCluYsc4yWdvnKFT33ocPmRlzAV8EbnFzzitdXPfD5yH4fQUVRXIicqpvGVFFjbcweYyqqJjzHCmULWGdHwP7mJGgWv7cdIm8USahRQTPrMtNUVLPwCM7fmy/Fdjv2w6zmOdOOZLKJnVOcYYl1klZnnoqaxrQgydGfXdFsx0r5HwRHtW2mTHJ0sPZju/Ah9yYxHXZsM3cZLr9Fz462IGoqrlFBpx3GXsr0AZ9ed+Oowo+HvUyeuN8peIMdmlUPtSd7JDYqaGVtFDfFyoyr9U3RI2pHtQMu9Hes3/H/yI7h9VZ81AfzH6BAdlYRiyuJnsZ1GDBh7cibgZxp7vWytmBqRwc2Zc5REaTRC0r2sGM2f4fwrXZEmLq1TvhWk8p2LEjV5MDTwD6HYtYhslHwRhscdREdwmdZ+wydci/nXeJo1z6ibEejpA7WFqwWtdaOSZ6akA7ha+xoxhbhexqGrAtQJj1yO02eoJA3jWoUvtWORQE9wht4V9ua23lMXfNofsaWm/yx0GGHs6XsS5kbhYMO1n4gfEbBbrr3EbR3Uey/sd606Vxwb2/vLwx6C42C2LswMnnHUDGDqboOAzI2v9Rzo4gYaRauKkIK0SvUVZFo7hW8kyGbxSROLKDAl0el1x3Cm1jb5aVcLfna5PaipLl2vbsFewnslbPAnyZz1aigg7UFq+0oYn3eHs0Tvi0m74mj2tFRQh2shh7mFuFdytej1+yLgF3tEGGJPC4aFSyyhsRGcSkWhS9jY/YRJUFx3G6KmtCkbWeTUnFcNSqYYy3E9+0QOuyoYMu/6UxRsyWNG672UvuR8fGfWIcW8+7dWwt8teAIT61zkXY9p+gDtMLVKkLGJD8X8wKnHPP8x0LZjg5bjmg2g97llv/X0WnyUbGjHVO3OoTXWFfYV7ZjKmiF6G4s6bD0wnRJxEYDi9l7Za62o5xpKq5D+Co7yijb0ahgRzvAanEdJjdjkNchfJHV2nejtAI6cq5X0oANXhzDrpLMPG6DyUvoEruXHVUZHcIbWdeZS67enOs0zaMiM46uhXfBCoFk2cGOuogO4QusJLPSW2cuuTpzrlPUgKMJnkhe1gRHTPtj3411w1r/qxEX2621jSPNMythrQoQCq9XRMq71oA1eVKs1azYrr4CKVQ21sN7UAuK9rRjIouIRgUdrC1IRfUJr3GuMW+qeU6Kp+13T7iEbtkbjKmNj6NIQo0KlliHtMAYXZeypXEhTzOmuf3cIwVM+Wck9ArvQE10Gl/h6rbLM0QZqzJIaFQwx9oooo4OO+awg4g5IeWUnWwvIYhdlL5V/V7mI2eVLMm0mK9DeMyanxWNcqqYy79V9naYBZkde5hVlJFHLigieYUtbVk6hC+wNkqZwQYJ25VHKDlaUVBi7UB9z7ZBaAcu9HesN5duJ+qVUUF3hh7EwlsUNZTT1qLckD/2oFUMfCnvNCZBq+AVqIpOEgpcRO1iVyrk3bt3h8sL/xg/wQo7jL01U4fwFtZGcbClrNOYCYbkBb5OdNsRYwdTZkXEiTVG4lfY0Z6lQ/gKO2qYujWNKWGRY1lEgqnWacwsOvXNYRTloWlMESTOMgTkPIU8HpUmtQgPWGB97zceO0SOINOqjDtjjR072T2ISeUtSodhJxNcTqcFI5ZYN9lJ5kYBc2wdYsooC4hjNqtoQoeGYxm0RuZRC6bD0Q7WfmwQfjSbGrCr7kiYB4/k2wXfWJ/QB1pJZ0vpbVgrVOTo2Q+CqcoGAzbaWEJVZDBwTC9wVjOvB5vrbgRbu1HKI3FpdIfwnNXDck4klHgKmCbNMM9Bs63MKyBnmntGVp60Xu2IvWR0yhlfniCQ3ghMRXUI72RdwpSnUfjOmLrVYcfHMXmKqRMT5D4O14V8OW+RqYQ51kuXbHO96QZ4ox1HR8UOj/4QZvbqgP9odnUI32JHU761wvfGsh3HfU8qRklPIY6oPUyqymgUvpcdVRxVeAdqjn4k+0TtpE3OmkLisq1TjijGg8tiVuNibazj741mTn+AsliHTZN2D3oUfYBSalJRZnq/Yj8IUmlcjTFJWkltKW4t1soi36q8eabxOk3pEN7NWs9ASpo6jfkQuCh2gNVa9zR5q5xNTvjZwmPIMY2pIrB25KhiKqMstaqnmtCPqR2N4mHa0Y4UnYJb2BtFTt2axlSRsEZ5mDYbRdSRCE+wWXQXOrTVTe7ATt61ilG+mLklIzyNCvZly7Au1/6YlsesZbuZXRPUqGCVHXOZ4jTCH8uOGB12FLElb46CrD3Fd2O78tu3b4YQiOVF4Q/k4xE21r07zRL/6P0HKocEH2yvfFRQcoXSy6I2lW9FBcijN+mJMFU5dxXgkcXE/bGoZm87EnlcNCroYG3BVNR64WnOPjlwb8m/F0atK/RPnejGfPZG4RvsuFQYSaeiVgrPs3WKgT3NUhPQKbgTUztSzGpfylxDLU8S3yG8mXVkmmOfpjUJ/wBotCNi++iWY8DuRsQCG4V32DHL2p+QIhe+62IvF34R0GDPBzH7iHZkeeoiGoWvtaMZ64Rrrl3t6nR0V90gFzinoIM3SYou5sTvjAvxxPrt27ZHmNPXWI63BR5ebRQs1seOZsSiYhsMaxQttyblWGarYy7vFrkzWBJbTSdhi017+dNhx8A2wz8VN42pooMVzLFORXUKj+C51uVesqMuVVPqyV3YLGargNn8JDYqiFgZl5TCxzGGDGnqCOLS+GlMDy5JXl52avmh/BxLdtStspRLdYZ+DLI6he5pwwQIb1TQbUfIUMg31TqNmUM7Zy8W7Die4gE1FdP1QoRuu3oydPB22+GQjOrgnICl9AgR6zhKNeZdRCQ8Rxa9l8ZdcFGMOaodCG9UkLBagGPphnE/EuEZavEBC8nrkQouqiFyjf7mPD3Cy7zjf5iK0tfYvAGn71hXoAs1AlSI0OKYfgSsWSiWkRkeXwYn34mDfB9tdnKewwcuG4DKQW1VfyUhybwO89kbhe9gR4ypqA7hMWuSbbxolQZfylvJGTFWODYhEh8w1TLE5EnTzOuxRU63Hc4cZ0oFpCLTtFlEGfX7qx1Zc0SiAtqE5dt1lSOHtWOX5rdgQIgJQnN9MeopG9ErGP61xjTlaxTeYkc0ry01oam4JeGenvEtZevGssBkAb5W/1y+LG1xvQD/WjsW0SG8iTVj8DyL+UATk2GWtUNOEfMGa4ocdIThHLPWs63HIHNGOEk76K6LaBS+kx11rBU+Px/0o8XRIxZESXRL3BaTFvPC0KNggXeLrStxgTfWH6E0MnRZsNsmeAl7K9pRHgX2EaptqnKMWTRns71zAkhrVNBqx4RvmnGqdRpTRQdrC1bZkaww9sGS5jht0iP2NmetvL3tSIDwPRW0y0o597ajHSWtGtdizjFN7pG9kx2IcRoxjVmFFSKOYsdeCKa4Rb7wnizAj2pyh/Bd7KgJIb5RQZXVIidJXUuVqvAGrM1Xg8trlLu3+jU4qg0I7yiLmHVXuzrsyLGrHWBJ4O4Ki5hqmdFL0lHNcgUblBzVvjo+/sa6dMvarz9SoVwcHHm3ruV7hEIuipxGXtrvkfw2YNoRimFEo/AZO0rRcVypJKd5KsI74Hp6JMGb8k9jFtHJXoOJCcISmeNFURWRxYQO1PJrfKPwPeyIBEzFNQpP2PxijGyUMgD+NM80ZoJS8kKWJeRaeepYHqeiOM8Qzscb1Rqdy51oRjnTVNwq4QrLuS5/2Y4OWevUNiEWbU+qJaakj7gj2tGMVjsCz8DabHszYxdrf+dCeIuCHiPWYF7+kHoUM1YKJduarFmeuogO4RPWNYbVgKx2edoE9RDy9WWfwYygITp0gN107oAPZsdS2WT4iOVzIZ5Y4//wkMovFr52PezHlX87xXeXPRromkoOw3juiYHUDqdpckIjVKgFC9BXsvnoeSrnveQtx0ckh9J1AjHBFo2XD5c5B7OSfJ2kQM4MBr6WQoMcpTSoBLcBf4Qnz1IkOTiVGfgLn3d6wZ/HSGCI8FNEA1eRwHAdR9YQpwcfRwGBPCiHMXrejpjsEEGuLZ6AyEgF1ylgmuR2vJfuLiH9Gz8GP0uIdC7XUgBVF18nCGnOMiE5NNuRY9IvxEvhG7OMni+SHEp22LDpEe2IRAjN2zFioaODkoASBUyTzI4R6VWOUpl0kYMw476OjxlEAf1/LCGNsis56NAQaGBpoSaY3lL2CcmhZAcni0wxxBCgIXGO2PzSaNmOKspFOhWQU8A0abSjBOfRo5zyMmnSHVOA5svgUTqdXg7rhgJfIm+OYuTXDolXdk/Xc405g2asUI643rwQa7yKuUTyZmlSXuhgUUq/41PM7WJLVEU50drFAmL5rVRCFq/FOZRplhjLWkPIHWQXoHwcGhDLnaMBdjGJSiIc1YQpnC0/R0jqE/+5zKmKSmKSV4TqvMApLmRJjPlaaAkDT9CpwSxjLG8NATl7kJCGPUId5WyXVcA/Rz3wcaURqoIsGgjnj4yPurHG/8uXr1RLIo/VhhxXMIVop83EwUQHBUMCei3Ro2JSlBIKxGmAdpAkZsC4mKsonSFvYHoZXQ/pGjC4v+qfhSwu4u8lTnaIIRHik9mVTmWEF0kOlrdMHLzEQKiuJG5WQIFq7Bz8hscAjbP05JxRypDSmB6u5WSHHMXIIU9CxEFxWC/yxApFyC4H5FmKJIcSTZgkoKc5SLrmt2AfycH1ZjU4ICSPgRlasiOH9a6kVQqEk79AltniWsnzcunXc/BkbceBPyeT7RF+HShAh+PBHeOLkhWeZZHkUKIhUQNziMo15PVcXSQHzwvydhLHDzeWAOoJZ9RjBzIiL6IEzmYJ8obAEF4mZYfkUg+qSK8mUN8knVQlOZQoTfTriIqg3CyU+CrIs09IDiUaEiXAcQoY7RST5pcgiKKXSQ6jXqEA/Il9SvyL+Uu0E6xNQnoRzp1UwCV1GJ/MK72KeT1vkeRQsgUkYQvQ9kZ4oiCJF7jMGFxXSQ6xHeHk/Tjfswx51kDzZhRBy5HBM4tPMJN/N8Tl0UONGIrP6y6XM5AcWm2JYJc6YmkI2JzEwZVmiGVNSA65HQNChKbH8v26E0FcQg4J++WgKVI3Sz0o8KeeREpjHS20Fa1yBh5vBXKcyUeSJ8+wbcJH3liLW+fnhzOhc34ZHApPAjmwwRwGPc0hZ02TKI22tD3Ig360VaMF0eXRqjenkDxS5SPMfMCQL+qQnj+wyGnuE/jlENOYYORxlsOhEYEkJdgQS177UXl61mBA2FJokfIRDmNRaDiiUlxKclAmOyHcghxFNsqER+M4h7CXf/NH86qIkUxkgqEKNWFkVDtD1BCtNGiYfICeYXQQNKf0NOhzBHnGN0MBox2Q5c0/ZNAsehi6wnAulg28LRRgl3KUTq1tQ4WbXIWcNajn7EPcDAlLnYCc40sQ54s0zX8kU6w3Jw4aVrHjx2FpA8OQb66NVD/IkLPVktUU8SEwpIdilrOEiCvQaAc0aEg++hcTEWTnFMisCOmBPG1AHJdTwJA3IGHRgGiXs9umH65nSFiaCP8tbO0UcNK5SIsQXUFn6UOayqmTsNnB7wpahJ7fSxy1Ni1Lld714U91DDIsKoXoInKBRjugWIt9+POTh238t4ghn55Tcv4W0jwEw0HPQBMGbXq2UPSBJZBcGkceV6MhKEdhxhfevLHr8WmrxSx8TMQsDSAsEePHAWM4hXMUaCc/cZZAuAwkn3ChKWNCA8UXjnBtysYUCVBz1hXChSdy1rDV7XDdStGF6TA5mhRAXQ4Y2dcT0MFDLvhDvvuVAOYKFaKqJEtpV5HA0zl4WJk6qRBlxCEgCk75alSMLJBgGKQCQnAUIYch3EvRhcuhskJw7HWcJT6MqU0EavEKaxQ6gohuTZK24+10mjGjQlSVQAjHl6p98NvBRQcVoobAcB3g1zFVETNI+cie8Z3Q+fk7ofPDm7Pz8ObeFLHYISyBd+9qOdZh0q0zkO48HnbSN3aErkB/6Pd/3w/8om9++PuuX78ml224f//h4fu+7585/L//5H92+FW/6tsP3/vdv1piZWp6/+7w7u3bw6tXr4VeyX773eH169dCb6QQ3h9u37l5uHbtqihH/R6wyeLNmzP911/n6BZd7yR8R3TdvXPrcPny5bGhNaodKi6CjgWS33+FG31Pn744vHjx6nDjxnUpkzvBN2EbDh0oKR2Mfi96Xh+ePX+h/t66dUN1Xb586UC9XcFHuDr9jKFZQt6zc6tDfESmy70t5XnjxrWqeMp6qaEbD4qsiLgx8/TZ88NL8e/KlSv6z+KvXLkkPl2x8uQ1M2Pv8qvGSvt49Yr2KBeIFlvQcefurcO1K1eNaQkzdmg70YDI1rKToMh//uzl4fGTZ9In3h8eSFu5I37qa3OSpuc5oQLqmrY3lIUjzhZ0nUv9PRFdDFTXrl493JA2QjxhLdNZVfN2OLRNqMJLh0ePnkrbfHW4KvX34MEd0yfx1HVJXJsGkHIijn7wVMqSdkZbtH5wWc9Xr6BvrfQMkkg7pX/rzUPxF53U042b1w83hS5fmrm/2W6GslKab6XeGDMZv56L3tcyrqHn/j0ZW64yXHcIjRFn0yq7dDg7Ozu8kH6ALiLx9YqU3+1bMkZft3GsDuq20h4F0upDfjnKH32MMqT80Itvb2Wsvnvn9uHe3dvaNnPM649R4sQC7v2eSz94cXj58rW2lXv3bmsb1bapZ+OeQ4sdyMO3F6IHXeC6lCHtEmJ+oGwnZdXupLKS3fqdjGOi54nMP9zcvitleFfmO9om42apPBfhWUQ85YIaxkrmblNp7f/atWs6dqk/s+ixQeZTkf1WFli0Kcbnl7J+oH89eHD3cEv6gHGliDWM88ocl0N8ET2XRD7z3OPHzw6vpV3ev3tH2uMtax8ij3OLGy2eIov59MnT51KmZ4crVy8frvvYJePydZ1XC5JahMcQ92kj6GNepY1w/fDh3cPtmzeV5RLt0liFT2M4LKNkngihvb2R8nv8+LmuwfALonxZn1y7xthVQq9zArKITvo2dUibefrM+sEdGbtYh9E2JUl52zTMcEmS9znGscdSfy+Y62Q8ZjxRP8V/2upcv2uzw+YcyhCdtBPGSsTekbXXndvSNrkwc0a0ChfErComFNSZrBUe0Q9kzqG/MaZQjrTPK+pXo5IFNpKpN53fZAyjnV7VtiLrE2knN2Ws1H4X6q9Zbw7PJnJoK6/fSHt5J/Or9EHWR/jG/MM43QQpBzE8XFQgOs/P3uo6nfJkrsE3OhlrItrKWndSmBD2W2/EL/xjXanrB2k7zDfU39BWYB/KcwMYo0UP/eD5i5e6FqOqPv3kvoxfNkabDjlwpsxYU0s5HA6Uc1R+b14fnj9+ImPG08MP/82/dfj5r3xx+L7f8hsOP/KjPyT962lgMtRK/VzK+LPPPz/85M/8/B/5wT/6Z35Qovh/XRBZbGGTEojDEywVEenO42EnxlTO2zbWv4ON9f/v8Kt+5bfJxvpXaSXbxvqdToqvXrMgfXs4k8HBJmdbCKMH5d2oFAVLqDNpzG+l06CbgYHKv3Xzhm7SWADq4FHN3wEVZTm4gfD0+UtZ4Jxp57zLxowJRJJ1YNgNyGKxIQ1RGjLaGXxYaNNxbKMU9AXb1iHIkBMdlHJkIaWLFeRK/E0p0xuysHItIUc/BlWyCZR6ey4T1avXr3UgunnjhtYZAx+T17qynOYhBrtZALyhPWosrr3XyeOWTMq6MdsIfLJlvWlEPvWkG0KZlClKJmTaJyz4J1Oy5k1QiGoB8pg8nsliwzfWbJR0gpTyvMaGQvjcwkVUmPDRF4K62JCJkvpjo2QbM9t8pSgLa7UD32gnL56/PryV8eS6tEX6HAtF/OIGU5swMGXMY6T1S79jPGFsE5/lDA9jmN+s2A6XYZsLxjDOL2VzweSMHm4QUrYTrFUv5cgC4PUb2VgzUYpz1g8uaR9nTNEGAqudymjUT9n5TTp8Yn7Ax9u3WCzaDaZBYUVok6qMiQUUi+5XMgfdYIzmRqtsaOhv9IdlTLUW7ZBIfGNDqDft5FrHZdFBmVKH+lsYq+F5vYwOuuh+Kgs4fLwtC+47t28Il/U5Lc/54lyAjWHcsD6ThRthbyNXZTxhrNSbuVSscjdggYl2yKKQ1RDrBb0ZL5nY7LJuiH2vCdNYDjFrDknXZLHdxhMpR9mAnr15q5uXu3dl8yk8tBFrl0uY8hRziax3MmY9e/ZKxuU3Or9xk4L6om8zTqf9oBeudczP5uWZrFFYe92/N96gUD2Q1h9+avRqII81GBsK+jW+XGVclngNhzlnEY12YLWPJ9ywey4+0nZ0QyibpWFjXcAaO2j/en5/SedVbqCxNmE8sfWXtJfZQpymFbkl0vqB+CYfNk0vX75S+fRxxuZtU04ps/nGw5Qn3KDgZq6swRiXL1/hhgHUM6/OgzGKjfVLWc/Sx72N4BjtRG9IzinrssOYdR/CjRhpm5Qt69vL0kYoU71hnbWViQoi8vZUsYMbPS+kzihPX8NSgde9TwS+KaYpdV6DthGZT9FlT3/t5uS161d0LNM5rtYRqihrJZZ6YwyTv8ML9nh6Y+SyPihijtN+Ir66BP26MHXL2oWzA5Nk7fEsbKz/5o/+7cPPf1k21r/1v3X4kR/5y8nGes562urnX3yx68Z6+w4gQm/ZU7hM7HSM4XVwh5SqiaOAvYhtEtOPnCn8hJRvgUr5hFQuwYE3QJPRS1gvilS0R/5yGpPRFCUEWKx8RsYjEH+jT+Gkg5/pZQDkvIbUCfkL1wLqUUNcy6Si0YzsIc/7cF5Fpkz16aVDLliQmi9r/UHOSERhty46JWgRRhZjNjBIeHxCg9xlkmKaxqscjnYGRI/1ViDXHVOJr0QKP49Q74jWOqRKOS9QrN9J40NZadig/V6utY8oa0gfiLgpYceiLUMGezvDoV+HkAgtx6htLpNkziixA1kSyRHQ74D7OLRNz+z5usmzy3JCrtms69MP9ADnK/nmmWPKeQqkHwnKBQeLtlAIc7bI2XrRXDMU+CZZAoZrJTkoxXEj9bWRKE7jAySsz+ritFkiT0o1O3Ts0LDwBRCkLDWU8fcRIjjHtkscjTHqDESP6YFcf0w5T0bWf42UnQ9hPXOkw43iFusFijPENPBwSf1YcFCBy5O2H5gy0rohkPAWKPCYj1yFc6DZcXlCFTtIw+7Bdv74iGOhziRKCbgto9xe8rxWglZfI+ySdOMxfXbW+JyUr43cdtxiLakLbPmTKGPBpNL4lVNug1PGpzbbn4RDYepp5PGsOQ11M0dxBr1mPOZTgrY4YZP0qo8wpFS3YzjpGfj6fLhptppESELEmUwlibJyFGhS0IdfaUZnWEXJDWmCRHPy81xb8Qw5lXjlz5NA8HAA11aeejHQpF6ILMU5ybXJgYiys0UFrSEcIgs0inNqaavxpULDplOPMUMTmYwpmY/64VpgTUWOntdSh7DFE+TgCPHSqMlvm3X22ecHfduYXftHRGxpCeqOBYewk89dPALRJ9a/8Jse/r74FV/vWzXcuXvv8I/8I//E4U/9mb9w+JW//FsP3/3dv1JfF9En1u94PUE23OFpyNn5mb6qwJMYni5xF8fUl7GkO4UMalIPPPXUChJ93MHnyRJPlcbXq6QSXXBd9TIG40wXTyd4AsOTQJ4i6xMzgXYgC47ocyyFGM+dKZ62Iufq9ata3ixDeMqqA1GQP6umyfdLWlf4RTkCl0n98cRCUZFFGXDXeg5jVmsz3KTBP+6w+esy+hSSO15NNgfM8HoSfvG0bmgPgkui5sa163qH1qJTQT0mALtjbm2EM/l51fD1qzOR/97eOAh3unUpCUNRyTTSY+hnpaduyEQvr6QqD3dNw9NO7KKtImO2nRQx2qIhFcDh0uHF61eHN1KH1D131f2VbO0Hjii4FpTVOeXI2xRSrujBPxbCfI1gKA93rqRzyQ5zSdkY43l1GV3+dI6jPmHS+vP2siy2BdpmVJf1CcYy7ubra+eUqSsDg8Kp5llbRAbVwhMe+gL3RK2auGF3SfsfZRmrUswKldzS5vSGWATPYn1B5gYRyps+9HX4mXO4060GxAW5oGsOQ1aRxzjEZI2fPDngFTluWti6jTYaeHN06oed5sFNZnRxwd16vtJCKmMmi+IeKLcctFi8bCKgh/mHcuVpvL5xJuVIH4iL0zDVPWeNtgfxgaeQZ1JfCCOKtskrzLy1xJxTMKsBqWa/YszSpyEilPUC/tEeebOHp0qDrjnDI1h7nDJrjAhjHEY+PvL0jP5AP7t5/YbygVL+AQ12pCzMdbJmkPaIf7TDq1KWokTH5av0HS34TkRZCFJ+6puEGUPQh7+8ZaBv1MEnemJVVrZT3dOYMpDFU0Hmt3jOQY8/kUfYUIeLSDUPVwjgQs60FR9P8JNrnnbytHW23roQ5IgeWjsfyvPNa6k/6duMXYyV+G9zT6a30wzYqT/dXDD3MFaKb0Df9hSiLHnq2oWKHa4Pv+xN0zf6NJe5TfcD1J/Q2NengjpdHJQyB7AOo/Bo/2hg/rh6xdZFy4JThjq7zT32hgPjjL0Rhm/4eFXGaX0YUgBfq+FN2HmEzLQRCVKO7H9Mh72xhC7mH9rKBHXDZ0E2/NGvWEk7YWzR17TlzLhy/TpzXafwGXbTZ2VJW2AjDBF/+7as+RijpSCt7mg3nOytHH1zC991jLdx98WLl/p1xUePHx9+9Md+6vDzX/788Nv+e//w4Wd/9m8eXr98HtrbPPSJ9edfHH7yZy/gq+B/4F//LT/wLb/kG36fvoIRVURVs0A31v/o9x/+1J/+87qx/s7v/BW6CWNBCPGqLa87MVlBLBD5fgOwAWhOegOy7FS4lhZnIXoKDZrBD1ctzjJRqWuQqjQ92sioPhpS6EB8tHSLSKW0QYSpLmuUGoMe1UEjtY2FlcASln2HA1nv3nJ0mZZPq07CXK0tR4VmDZpEhW1AbbLwzRHi1+uY5vMY6szL0UEaC2HUkZLknopqA6P1JfNP5UrgrZQpEbRLfVogbM0+FtjcjVwE8Qzw6Bzky8knyVhYlnUZmkEOItvbB35Rf7QMFt6kO1uKurZ6Sgx7ndImErmijyf9DinYYnbNl+28Rk2Vg/ZxEWcyLY+X4yBhXtQsgqkDEEUU9Uc7RZf7GKPo26wdkijyvM7UJ1amQPOZPyo21wWV9GVw2RNedNlBfdK5QqLp6/76vtcZFzVdyxaMUE9RGfo7Mk2XSWlwR9Bnh7bNUKbKIwdKlYVFm74RVhtjuSHVZeq1+MTiDR/1Jms8boa8RcwkOciPPmv7QbmAk7fH3KEGsSmyDKqGg2DQK9CFNvrcCEVdW5yiZSeYKw8bT7L2CDRLrjdHmx0OJNmaQULCYCrEOglsf93WM4ts+xt1CXTzQjmi2hrJCGMZ0WkH8nR9EuYc8tNO1DdjUB/n6qGIKrskiB50QTqmCI3jybyeTitCBg7mo26a+Oi4TIoeFNOxK78eUUuxdkuZMp6M6yJbG8lYRk7Vk1fcEkoaKTtOtjHjPMyrQU/RzmJkCyyj7Rc0mMii/LiclmMFi2y2/vc5B3CNFm4A1fWEcm4EshGFT/41Ba5dPmcdN6uop83l8vbvYYLoob9bTve6FbPadDxBopWpyWbNZ22FP8tPCjeBrly1r4Jwc9m4LZ2bD7wG/uTJ08OP/cRPH778lc8Pv/23/MOHn/mZHz68evlCeZbAw1vbWH/5Yr4KXsJc8V6+ZE9obwlRYHZ30tL0NIQJjMexEVvMlBpRyDo2YiiUm56sgef8TRQhiR6qxRYgGi9K7Byui7T8mebiJCkStCs6vBmgOgPLyO+SSp+Yq0wK3RQSkAOqQscl3qMHEO4lxVCIEhX80WOor5ExgwuZ0viZpg6gzLKPFa7bI+dixhwxU0r6kaC3CStDAo4Qr4dwXqIC0KGbvAmzkJ4sbO2EOOMNHEoJ4oQaKUIZCdI2KMj8hMaPx0wpQYlBibYP5GiBEXptytXXgcHDRi22QApt73YV5+HgZwvU4AxTGj5aJ2Os1VEGL+CRsUxVhEQ9jcxjVcXpgtDfR84IHlkgaws+oUeILgkOtchJg5YPzz2qRAlKDBF5KU58RLsGA2OBxk8ptQBNiFIZP52bvxBdRsQbkdutVtifISR4GQKiLNfIX6UqRiZTMZacRYvkgWVaNgnyxBJlGKPxbGSwZRwg1j8jf04xrD1KbM4khFSTHPwNatDnGg3TzOOnlGo0QR6JkiFOAsVMDhLLNLVFjvpnH/dl8NEZY3hcKS1BzhhI5BJSHdo2uBIEfeEqBZFLNAOrp6BYFQXIdSyiRAlKDDkpzBnXFGkMPDGzl76VRI0mCAmay9dcMafHaZT1E9MAOJdp/ExTLZ2TnQetod9YWoGqKDEbuQ2uhaOGhoBxDkizl6mKlAHxCbuu92wUnZAc3FJFklgm8jg0f3St0GsOKY2fUqpRgloiG11tH6EgFXEY5JlHarZDAsaVwaMCs/s/cGbXqgs+bgII3bh+3d42Of7WdhaDvRWQPvqQkq98Zp9YO/KqAQ8ffnL4J37Xv3D403/yPz78il/x7Ydf/Z2/kve3Dm/f8qryu8MXj54e3p6f6etcvErJ3QnqnM6KnqmWZZTscPD6CndtuLvH63g0MH7YiNfjuHtjDS7GggUlZaG+/U4Nd2j9O+bcWBh++VWgE/oqL3NQaGYOrz3wyhPQHz3hqaeEebWXetPy1dSNeiW7v66pN6SisqM87YmksBFdaC+AH73RVxMXQHYvx/FVcHullzLkpg0/zHAtlGsdCz6TDInN57xmKDJHt2yC4rWgyeu2BSxoChAu+YvbHWXCa2S0HV45vCblo61EVGpNOmubAoWz8koO5c1Cg3KjH/B6I3fX9S6++KVPmuRsr4JH+mpYtIOBXE7Cx49Y8KubDJD4xl1Ksls/cCwKLMOzyZng8AqsKOc1aX0SIwn+Kjg8sWuefcQ0pghhozzR50+0/A4tr8rZa5VlWW0ahAsdURvRsUWI+uN19+RVcCnbQfJwCoEZDBwSiHXx1IVX8YJLJGo58sNzvAKnGUd2rcukYMEgPAVt3X7MxBF+kEd0cOYrLTJNHG7c5FXw67kqRYtvA4qspsteBX+rr6rdpI+HsSVtmzk6dANltx8b0q/rSIR+RQcdUm/UoT8tdLRpgItWGIIgyKBdvubVTalH+j7jFzz6/XzqqgMlbtQwTtIGB0hjYfzXH0Nk4MorrYRGU7Tdaz8Lr6DLOI0C/ZV6Kb8Rfb4B6iSdj8axayhH0c2rtszjaDhGG8FHfxUcycxvVBVj2DAuR2jTEHEFHdQL7jGv8gOFXPh/ElE2aYtznpVQ49ZiFCd4M5E5hzFS55vwBhh++boI5qLeLlMQYl9X8/HEf2iVr7HoD3xJH1fDelGxI/RAxauXrFXOdD6lreiPUwm0TLUw+HNBXY4ppBfomgjQDxhLEcN4ShumTA0WYMzRr9PMOpzZEV1qexHoWCn1R3/nl6x1PSTK8Gt4m2JOhSDTUoBxUJ74pWOLRNmYJWepN8rTx8qkrUTBViATk2kr6NIxRsqWtkKb1VfBqT+9EWpYXLvW7JB4krQ9yjqd/uBrL0A/0AeQehWjJnABks3av/0nEaoRP/ENn/RrT1KOXmXDc6NZzNvC2z3ohFjvsbejHBmjh36gImw8uMHXaihn6ZPCIA1a6pswxoqs5188Pjx79uzwYz/xU4cv8+Nlv+03HP7KX/kLEvdEZS2BfeUXOz+xXqoN0p3Hw07UNGdKYnFjDXIrHj745PD9//S/cPhT/8F/fPjVv+qXH37l93yHSBQ/WC1JxZ4/fyED0EudHFl0M+AC/iXIbRngrcVXfesCpcfP9vN9FP2+1Ev+lQu/gnlH//WPDrIg09etXWymmdIxaVh0VG4g8KuzDOZfenhfOyp886989AArraz4xUb+LQgx/NsFOv+wkaEDBdZwWA1ys8nlV55ZWCHYPofD/bu3DzepP9BZgLFVmlUiqBsWGV98QTm+1AUU/+6ETspGie8OwqvluaRvUBBrGuFNjvbBr3r65EVdIv/B/btaplyDspRGaGYOtBfpZCL/8ZPnh88+f6zfRfuGTx8c7kn7ZFBCN+cauuwQZmS9kX7wuehigGfS1Y2ZDPD0cZ2c+6Qq8hw6wMoZWV/+yqPD46fPtP6+9KUHh9uiz/qBbXTHzP16gxKVx3dW+VXdR1880XJkscgNNCYvmyQXbtp12EGV8Io7/VsnZepSxhXAfxvQX02dqbdFaNY0P4t8/GJS4t/kcAMBPfrvLOgL1jQnaLXCixLnWEDwLzP4ygfbGXRSf/ybDiblqrIZTOwgQsTQ1ZiEWQDwnUEtUwk/lPH5wb272k7MOtDqzTyQwqLzM2kr/DIy884nD+/popF6o80UNQ2R7XbAyY0efjGYcQzYDSZZTIlvfE+YcHeZqglysD+Fj1v8EvLnMm7iI/McxFN/39DnmMbMQPLTvxknWWyrThFA+2f84F8aoWdFE6nawXcF9SaWrCH4fQjaJmML48ldme9stHF0eVME/lFO6Pn88yey4T07PJQ5gH9LRbzehCyUo2KI7rBDWCm/Lx49kbn1jS6yb91iXObGC2N0+G7w2jbi8PwSxbz6xSNZM0iZfuOXHup/LqFMVU/NtzWQsjqXsYq+di7t8ab4xbxDe+Rm1hXWRRi0psFU8Da0FdZ8rIvY7PKL4J9+cu9wiUX8XojKk4HsC/GRf7PKTYqHD+7pvKPjl5RBgqF4O8tZfHonPjGe0A+eyLoBEYxdt+/dljDlGHhjDHYW9GlUFB+zhHzvpP1/5bPH+j1r5hz+zZ1tcgu+rYXbIWP/Kxkr+W8wtEXmcDtfPVy7LetLdG5tKujSshBB0iZfyzjGfM4YA/E95AdSf5eY6xyMc/SNNUAXWUX2M+lz3NTyGxRE8y86ZfBU1gSqbqVOqbv3Ul+0fcZoXT/IWoX55paMYzLJWf1qWS4U6GDCjC2sf/hKr+h69tT+lR9t/5t/wSeHA/sCVMTtjxv0+m+2/KwMQuDN4d3zJ4cnj58c/uaP/O3Df/P3Pzv89t/6Gw5/9a/2bax5FfynvppeBY9RKurRsmAnjVLJ/NH+KsRpRLiDEuL3IJUoBmKjzxeQTcRGvgmIqYqcUQjZl+IG6s4FcDcIDSxR9eaCJzeTHArEiXQ/Dxh49MJEDNHkGylEZuQZpsQJ2KV/DBqiektNNicQhfMkDWh7CeWrx8DDQetQTlKZCyYbycFIrAw0RtqJgJ7tgiv9oCwkG0XBVSQHtUHLCZ3EWvzgJ/F8iNRMZSpE1SkEtK2KGjRZFEdPt5iQ0EyFKLXdnjHZIlUppCkkYHxO5q/57GR8VQJy9v7HeYgmbrgSGEud5GBUt4MnLlZvIYME9Pv/ysInxAtZ6kqSQ2yH2WKJ/kvnVoPOp8GBJ6ZCVJGAnlUXxCmERZeGJVLLGthlM02iQhyBINpAOyHNEod0Iy+LmIythyybXVibtI8mhuItkhyMzI7UllIGO9nBa0ygaYNGk+XhVvJDILdllMXRQJLGWMKEClFV4qC6JGBy7ToEjUlJDkO4jQpRShz1HNq+liMTuV6aHSNxnUQIqYhl4hTyGw3RERuReiyTHIxGOWNkjVn+GFuIA/glF3atiURoUhfIovKN9ORrMfnTjqaw69Fei0poLYLeQYac7ZIPgSjRg3PUAGULTxoti7eVEKE+5uRpjRQjxCHGGicwD21+yDIE/lF3THH6lDgp0BN0aZ35vFSC9pXBsBQqF8GBaBuqiHAIBjY/2IpIL8bEcLkaUX41xcOxcE7u5xwtQfnkwFnlWdlokXIY5ljCgU/jO8nhMvTkCWHt6pclaJ7AlJCnVQgInwXdl4gBGfH1EgZWOUwopHHQs5ZiIIGWpYftNMIj4rORjYcQb8rNvCXwAbHjxrpNVCi2Ad6Hhx/7AMRBXoYD8txf7cj8kUs2FRa/xtdynjg2GTO54FqIRjmHcrI17CXEKuFmjh7cXEIsvqoOgWFw4JAr3IhRBKFwFenwTe4EEfseQBRvUdiNWBtImrHCDvsxi6lvaUynYNgLWSoluCh9TK8IzgBH0gcG1CxoQ26H3SCwGBPNIdYR2utGvTmQNi0F15VCY2OzSkwLsO2mQE8uSCCyVNx4aAfshSyTqCyipCUVVeKYQ8ofX0WeKvLrElI76rZwQ2RIjQT7cL0FNa1J/NzAMpNUh2RaNLxTMOxNWVLFJTNSUY12ZGyx3PL40obUjlgJQk2wtYNICUFhzUzahEi6IQi3de+Cph0MQcS0GYpyTbCrRSzxTpwEkiHPVyuMVih7sD0EFeG6U1oEclZyi47B7MDGdXWtsgaIcvUqdipbk0vjSSGqC5q/5EsUN9wMmkGLHc4TROsmTs92ncIjWwRHyHR4RKeUApCwLKVUkgpP2G6IYGoLJVnVPbDPK4/zE67KGxDbMS97LT7oE2tH0XEvEd11cZaDMo6O+y8+A03ek0zZLIr5aiQlm8e1ALbhqV2Wfw+So5xH2XotR3+V2ONLBGMp3v/Pd4ly6FgnCeiK3wzYQurAgKi9hEMpj5IkF+MLNPo+ltOgd4h3noxgyeM6yf3ilRle10Ff7GvOXyT4WnmF7NX5UYciXMflYPVfbwNFUhlGOdDgamO+GsE0Xi/YoVK95DLfSIx5OynN73Z4gnoVKEAZhlPg34PkoP0ZoaopdTWEhcP0QnJQyq9nyXTEonOMvNvaCERzdJjOqeaYPyaEWbjdjppfxE/SQh5s1O8UhuucvIDterRD41sw5O2jXP5ov4cijyRDnj8hWIytTiookpmr4eyMnmeHNqJtEvkxRBex2i8S3pTGtB47QllZ9tHjIRDSlLeNBmFKuSAouvHikHhL8sAOJJjoUUii6JnV5SilKckhzl9DMGCwQ/nlyvO1EKjEx8VbROCb5FUbOu2AQKIzXOR2lPJWqWCHROnT6QBCuQpFnq+LOMQoahiR53fk8Us0h9gEwqX8OTlKaU41SJp9JcLCKYkBPW2kiqxcS3kXacGWGvSNlaC/lK+HWpGPKwOycnA4e+C9dfuuBYqIZVTk7YCPsrH+uoE3DKcPgnZF2qzoNI3ta14yQhYEZcnRuL8rmsV21klVbkgY0wuczUa1QRc1RwTmqsmupmJ/Gr3BSc/KeYWYqR0zQmaSdFm+W9EuOJInL7B3YU9ZLZjRlyZtM8yrJm/+LVKndrTaUmkQheytEkd02NHBehGQmhq9NSGB/MlnzrsW/jRJw0p9sqZ2tOS3zbVxTvlbJMyjwY7tSmYQhKenjUDKkqS59H2s2I4WP+rYz4s2O3r7wyxmF3CltB115zii6FmI3uUyJb3RwKP7UVMwo/iYNpVkd+trzXBMR1LsvLHeaniU/8OVwQmNoEqWq+UDVNzHbhsl/S02wbPK9mkmfrWRp9dpSqPwTjtg5Q2MCYKMVFSH8BrbpffjVkZ4GqUVNLfmHKF3+fuzJUjt6BSWZu7HlrwxOu0YWJM840Uqiqs0poqINc7Fj6VZG/GYyuY3QyzDkF45qjxl9gQti1c4qjqWMM38cbDFDsmXr8vTyw7hCSvtoDFfBVPNNXne5t7rj6YZ2tphD0btBTtqphFfS2vGZgF9dihfj84O4Z2sAxrzdDAKjHeYa3qyLmIqcFfxVdS0NGifmtyIuUye1iG8g9WhN3ib83QKz7Atd4yKo/sp6MK2mz1j3nkpUSpBv5zPtBoX74l15mjZ7yOVxrGx/5xbQUHRjrqXS984jlpLX6VNQLGT7Wyup8I6hPew6g+VCCrtiNRU3DSmBfrESbJ5TpUS4lrFpWwdGQf08pcxSlkhbwcTtMy2oltGnmG8JpSmTmOqyNhY0Oi/RvT4RjGOlJ2rmoBOwZ3IpS9dJ1hrWpPQDuFLrIX02nQEa8o+jamika0Vy3YwLtnYZL9IH/yK2PIca9Eip8izlwEJVghtzSJ8lCd9m08b4Gvk7WDtR7tw9U5YoSMaJFiQTfIx1fdgrR1ZvrKYDkc7WfvW1h3CA6yd6EE6RojcBZ22dLC2IRbYaUuGac6KrFzlkfDRN9bX+B9lDne04rC+pnnChQBVdMR22YaPYUSDviaTOmwf2Ir8pT7RKbyRVSG8cwueqbh24TFnHF7T68t2pDE1KFcb6yI2iWk3uY5q/g7hjayN0griWnNOMW5k+mWU7WiVE/ha2WcwiJgGlgHrDjYoJnI6hDexjgwWqmeYiqvzHhNlO2Zs+QBm1lRUx8kFk8tozdAhvJF1lmV9Yooia0f+WbTJ4eagfaVlzQy3AnNmkbaX+0U0Cr8odoAC636mzTlajh9i9zMiQyq4qOZoul30CgWzWUgMDCtEr8VH21h/oKFkA45k4ZLY3dR+mBLubqsfsHEfG7u4smN5ICoVN42pImedzbbcttLsufAIC0nxeQ2meTukblG8J7rtKPmYChmvCKVpVWSsLbnmeNK0TPgMJlzSHLf85sBU6xjTZtEFwBZDF/PC0Kigg7UFqah24ROujTZNs28U2Io5Nb0mHNVkhDcqaGLNGBpFNwo3BLb6jeJmpQVU7IiiNFhTUYvfBTPCj6oXNCqA7Wi2dAgf2Dywt1F7y9sBJZPiOMK9Zuf5Z9HDPPcIP8q7qHNfXLxXwQd84JI4YTWoqY9aW1XlH8Kqmo6OUulgLfJlcVNxrcIFRdaO/BHKdizIYpNkp92wpHXWogaTmxDLWCNvLzsipOI6hA+sc3na5MGVck5jppim66tyGzDV2ilvm/opYnmtsuHbyY6yqJ2Ed2JqS4sd+9s6tSNFKW0Yx5YyfyjsZkdNSIfwKqslpMkdchW9/DG25M2BrE55e6pfgxUm55jP3iE8Z91oV4oNwna3Y07gUvoGZGKnWmb0HtGsqfANipayHsGHC7yxFhzB4a8v7Lk9WUZfdX29VC5+Nvo6w1qXYCml9DSOq7qUBI1srZiKqys45tc9xhII+iMzNBhdTzCX1oqajEXlEWDbw5aAVNRa4Z5nzNsrZcrfIKFXSQMQ2S42cHqGI9izCn1ORJhmmopaLVyxPmerHVs0tGGiWS6mWouR5bhd0CkY9pYsgadPeqtwQQdrP44qvBMf05aVeteanOUpi+gQXmRtzLuIDjvmsIs5HbbsZPYu+KB2tCiLeD5SGV3sjfUJX3W4KH39uBi9nPgbIjilaRPOOlpYhaeRLeNryVWB6jSJvVIsV4xpDBhjPBTOU9ad0aAAll3tyIV1CN9kR5qZq2nMAgaWBt5GlO3I5S/oW0hegy6RJZNb0JSnU/gs6zRxjn2qeVb4AtbnLdsxL29IXWbtw4wsTyqyrLWjIU+32N4MXfz9TuY5+iWUgJSaJI/fR9Na6Iyam3lMk3pkH9OOHuHOmp93AcLWCJQ8u9pRQU3HHroTGfFFh3BY97ClCY2KPpg9U3zcjfXCw6l4+b71Vb+Lhw/1NPnDPrUGX2s1NUUo09AmOdZ8TuPnODN0sCoWeNPkXuE17j4ZoK65X9ZHQ92JHdAhvMDakrPGk8YXhH8gTDV/HDsGiPqSBbNWkXg0szuEz7L2G5jmqAufk9yvdYqp5g6pexiwB6ZOrIPImIrqEL7AakmFm6lN4heELyLOu0UOmObfKnE1CoqLtqw1sCkfTI0KOljfhX/V0Mgu6BBegbfObVLAnITt0v//7P1Zs23blhaGzb3X2nV1zrk3C6oEG4kqhUgECknUYTsBpSywhBR6wIqwf4JewJFPPOVDRuQjv8HhEA7b+EGGcAIKhGQBSUqQmCpTQWXJhnvPObvea+2113b7vtZbH70uxhhzrbXPPd9YbYxetPa11vvovY8x5pxrzimYu55b1B81tAnyo8YRouLo6h93irgR71i/e3fmUoYrOzvf4pjonkYofIrnWmLGQ/XgFyblrZxoc6YqBRPmIWAWm+YlGVb66iGNQ/NtZ6zFrq3WRWS+hWtjHCHyZk2Qz8TR0S3HMe5gTruN4TjS4obqNhQeLnpYHUdiKFmUxKUT5JnqrbL1ACVUYrW8pI5RvTGMsRW0ZkKewCrKDXH0TSfIE9XcMi2Z4KbujH4NWzkqcewVXhexkyGXR49tgnxA1f3y3IpnnI0Npamz30AzFscefhogb07edIfKveLJeCbI94yjiYaTTlVYfYw3bT/5j4LfkBcobjhuei/tP7AzXIGLXj/HISB3JUFlyD1X4miFJ3Wt6hH07RsaqNoaQBOD5LNxmG7FJi6eIK+qSuEgRYicrkcS1K/wV0Meh6LoIi2sGV81do4jppogL6gOWhaR05XZtvgYQRZHmOk5P0JwWSwjPmb0iBFlwyi5YEJ1HVaQm8mucU2QHbU/gEEHUDtaLBPkqWrFTJ9X1tx7DsbhMKc9gw5zWn2MQIqck3GNQGzGzKA16GBCdVivgBnTUHcmvFns/GB9xAe4oAe2/LRKFTf92fPI2P1Fm2m+HYZ5aF6i2sGFoUwjpZ1xlIeQl9RR1hu1TtGOo8S61lMLGzk3h9QimCAfVB1Rg06sl5d04dT1MGkbILZELuFaTz2FTW6OGuMEeVcVCouSpUpmsSaQl9TA992jBX/MrobYGrkR7m0+S1jNmIa8OybIp+OYMTh6QwdRiONawppwWgj52jATh9cdNZpoaEk1ywcFg7SKEvl1QGJAG8JQWmHdhJABxHHUWCbITdWbzAbW0M+4BRX1Wa9b8Mm/Yw18M56Jr6kV4vYjXMviwY9EXNHoq7s5QgAp5e4uQOhIB7kDC4e+4SD1FMpxHMPTEbEmZKfPQ9N2grym2jCPnm8S5HQN5SOiG8f1hDWHNTGGNkhbPijXZFjZwYSqoq2c19b1ubybsIDFUZoI04OASWwmOfy1uMyopbMJC/GQi1WxBAaZbVgwQd5TnaAqY5MxsZ0BSFn2YT0qEOJNCPPocUySj8Sz6hZ3TSOP2jGCDv9IX1wVVsQxbrKioYn6ivBW4ar8GG7gg/VVd8EPLrDO6c8brfjfwVlMOYDyhohGTDe6CKH9uA5xCDsGNYnU63AUO4Qcm28g2xhHiLxZeUkVBdUwm7O0eeNa5Fr6UtemW43VtL2QR7GVYyaOpl6tcsJBQTXMDrIQOVVeQqxdpCYwE3eESsibsJZvxo66FryJYkmFiHWaEDVqVtQHWSqA9RqGbV5zjMSxt88dsDmkFsFInziMqprOIK1ilHxB02KOKsB8HDcCRw15ok+6qlsDnYjlWJBr2+XlpcvEGIpMlM7efXCZ7bhhD9ZBF0yepyu4Z/jGAF1r71xcJ/ruryDAHVyAgjTLbgre3iMvMWSlZbVVqHod8VE1bmPcZFBzZRwZHEdONUFeUs0WqjE+aMWaE3HsiCWOFf4X490Q0w2SHyGOGBPkqWqUnwsS2rFFnMPQw39R4V+pvPia/VCNeqQ5eSN2xAT5kGqgEOnmhiMlTRTVKxxT1D3lyThXY8IPVHcOaxXdpjhKcy4lnCDPzGSnfztgH5btQBylWCrxHTHsnLoRw6Y4xJgLt+ZysgkHw6qDfBlW2q1152EEVxx3AzfgwbrQqGLR/o3/wYT0Y9CV192rff/QGNNajTEXDvlIxEfo9ZsFN0VRsHYlRdq0cJvvEJuY9gujAJAPOhhQTatpIjuKFhEs16RDXlKFU8MjzK3bdnXM2UaRW9asZ1ivGDuFVqLR2TnoYEscga15jOnykiq6aoM8DnNx7PtQvRvmmjyJXp8EGFAdDTWnGiAvYo1NC/U49va0K44Q3Ko3G1bY8FlJdpA2QD7owFSN045F80FODyO/CejEEVbvGfIWLthO2YfKvHvQsVIdLxPkW9rRxURDU7Wd4uK/tuLo5Dpws96xjnrCJUo9Uxlc1TH3LaZw1f0YnfYq+hqbcQUuesj7ohxUsTQ33ohKJD0fe8chXDHdBPmQaqJUsUFxXDVEzgnFi+Kgeg/lOAbIQ5UB9RZoLrsyjSvFoazQrtsFg+S9OFgXKrWUY01FW98QakUWY+YZYBab5iWGG3vdrIe8AqWX5ifIC6prQ4NdbDvGVNPy5WM0DYCgQmLFDZXdYD5G/OwYT0izpAfJJ+OYUHWYJZdZ3TOZD0IAoxWGq3z1MfRCyMqQi4h4VpBOmISqTHdtoTDoIFEtWg1SlbHJuIISp5RtdHWMSD+pLy87Rgd8C+Bm3Fr1zy802lpW67Vmm9Z3keEY31JfDWPE1WT8LdSpBpxUG9EHzWRXN58gn1AdQUw1QC7VpoHTB+lYDCH3XGa1Uj0GOmX19VjDB5tZu0S/bj5BPqEKmGptOsZUk+QFrLXOPQ8y5YabkFIxP7psDscRPDxXbFAcV+UlVUyo6jxvN3BdHCWdwaCGIXwFSrYnuNZRZVfXQX/Vuq7mb0scRduwEOlBBxOq85ggvyV67MNFH7Njv9BCpv1Yt8BHYWMnHUNHCBOUy8P9oAMaabKIQZo61hIsdvuMFHBUeJJin01NKuZFBLozZsCsfg+f1IN1CnQGBvWliHVMbT1eC/Dhf+JXfURoLdAecXg0n9IotAvXSD4UUrRMd/6wA9AIkAeMjXahqt/sXEPZzfoj8yzrk5VRsAtakEEfrk0D/lva47AwMB5uISe09lEX81j0pN1wBPBDSS49iNE4XMyXGPtaksGpBKhpFmCqOEoTLKstwjbOBc1YOy5J5y7nc2KxF1LWupeP7NtIYWNIMIdMj4kUG+MIYTEtmCAPVaVJ9r/IEXAuedHJPYXIa+v68MBlGOLyMep+RrBY58whMi/1kDeBUQgvh+MIfyuOiEd2aQcWHKAkLs11qghVbXzAX+CHRbd1TWFphR7FcVVekrUnAnThp6qwCdY0wK47GQohTwPc8CV3pLdufzzcloS1SekDJzV/tfIS0LAajCfjGiUXpKpFvhSuEwDTL9qMkFn7bvFLnfivavLHUpgGrlbDJh34IAKMd1LvwT+CW+LP+eFYhcCxZQAXGxHEuhWkybgmHIyouibMYyIOOpEZZuezhhnKCCVDyeMUMVWow/eQpcWfEK71wZr9Jify40dMfBYFAwkJn2liXHMMCMXCwVEnq8kOnoyCxwKfFPGivIOrCA0+3y5r+B7w/oIeDWJo9WU/jJIG+BwnXrENj2sA08A8ZqrHjrp8sdgG7SuRYMFheK0wACppcgZ1WrQsIezFAFTjwDh3Ihu4XUubvDFVlTyHU8PB00d+Bnkccs+aww2i55Xj0r5ZD2MIOUvdZvWIIcOGgMAGycZElB10ALXpWHS8aCpGnJ8gD9Q42t3FKbIWp8jrWW0DepFtkosQkPV4Z6Fx6B7cFnkjmqWupbQJGs+wg5KqNCPqq6y+3pOxaom8Aqo5Xt6QIlv300PuVUvIiGSu4CAauIcyJX8jtQ/YNFKqH89fclMqWwO5qNmcA6f2Kvaa6gKmvVhYH/ONsY+QO4SqJfKQBunB5i0Yi+P2bbxaIbM9HJ9hbGsRxptSux1dmJ/p9g3Ct8MnYsBvWoV8RX0Kwl2e9hPkDVWdBotC/2qTAradWEiJHead+TwGEmL4ks23KW2aqfPYDsqvF5fCONmAk5MTl9oP1/tgLe1//fzV4eWrd4cXL98cPrx5d7iQ9Ie354ePFx8OF+8vDh8uLw8fPujXoPPyIUaQS+lAvBKnx4+iY2VSH4k8tA/Ihw/C5bhpx7SesEvh/iBl0Plw+cH53UFczHTE9h18OxDD5UfR6UmJtyXWPvFF165c+9naua4fvQ/2kzsKl/ap9iX7U7xrneqUuNj+jiznQvPYDPCHtkq1xlKTsC9r4vXhU4/sE/Sfa5MXxhLajAvs2SdhmQh9og55+GALZRWS9BKT0wul2IZFEGvqz8S4zJ+1z/oa540CvQqHl1YcYnuBuS5zHPVcZNE08yE6vl0ub2NEOYKYfFlZwGPy0cZlqW2m32jXMk4tlsRebHW9CHjgR+oXf67cCfUbPmsSxoD5y3LwOz+AjsuCTzuu9A1he8L5LS5tvKpO7jeT1hjxYm1wfYiN/qwdknZtWPoktov5CgIujEWkjUu70AN5m+cX6LdANxSLYYmlHkfYV9outz6jnZCCzYykccCfrZ9whiaW/OBF7/55aYm217dDHQmf+dExq9ec1DaQMI40FjsHTC/caBV8xv4WG4j2BwT1JlZWkSAGzhtXzqa5fiQP65RvZIxomcWw2F18uNC60F58LH0qIvrsR2e3RsJYfH8iL21ly+TP9yPbr2l9Y8QJ8mtE2iZOOQ70nGk/YhM36lPmJfQiGzl6QZyhhHWZyD2lHP1YESf0C48og2+0J/LBDnASlhekFAc4xRZjxtrGo/Nn4zHigaTtHIlDbHB+wnbhAZDpWt/AT+arIXKufAzODj7FCdzhz7ct1BkTsRnQZ/tsgxv6kzpri4nZhOel1g+pkEN4xRdFfFif8i/SZxBOwvKCNOPQ9pDf+YNgXua6NRmPBX2mc1j9QlBVtA37c0gsBsflxo32m7YLwDzUencM+4XvKOE58MLJe6mX58Tz94fX8tz46vU7OZ4dXr55e3j+XJ4l3TNjGervmEhfI0iBetOxtIm9J4PH/ZP/w3/2h3/6N/y6L/7U3bunh9uDr9w+efb54Sd/8k8c/k9/7r84/I7f/tsOv/W3/EbpQ3SInoCz8/PD2dkZT8D7i4vD+fv3kv54uHv35HD7NtzKSQGR7PzHsdZCOHBzD34s4O9d+s7dO4d7IgvUyWATCRs4MaRM/jBJ3707l7ZdHO6cnhzu3bt7ODm57drTclLibMCpvxc/787Omb5z5/Rwgo9c3fp4OBHf8IlQN/Ul/agzTJT376UfhRQl7Af5uyv9eSr+fFAznQmYmWxghjkWvDOZZGjf7du3DnfvyDmTcqRP3Cu2fdR10hqMxwtpm8XChCjh/PEVYpRIe9XtiO8F+LQCxh65aar9h/aeSxvfvjtj3f37d3kO1YXUwlnRVVwY5ujLnZcQ4ML5e/v2jPPiVMYkztktmfa3JY0xGqHoN0UeB8cG+knSb6Rd5+cXwn3rcP/ePfEpY0Qq2C6HTWMTkHaCAuME4wXjBu2CL3BjrCzf3q0I/XvUYgj60c4/uhf+eOFgueykHD5x/lIU/dWQqgo3bxTFCY7oz/cXH7i2YLzgvPkQJaGuHEngdyQCjErcDOKFEb3BwXp2yfUfc7z4SnCXOFdYSvTGAv33QXza+UO7sEb7fhsJvgPMYc5B5xNrNM7hndNTmePqywTQQ+K4F4c/EQbMBV1bsG4ij/GINeyWrNOcf0hTt0eeAxZ0KU7MNXy9lbbhGot23btzl5+CUZ+pjzjfj0Dn9sUFHpj0Roc9Kv2KNeQe1i6uP8IFX31Ch1xRS9yNrxv/GPcYm8DDB7KeyLnzoFM5Zm2cgFDAD3Ah/fju3Xu2E9cA9CWAdtn1oIiee9LrR6P5gIKcHHENR9v0+ib3Q8KD+cbrqviE5lTLUmXxoRy36OtM1ma4f/Dwvr/mlM9ZXJBVV6He0Cbc99kYwXUHbUca64r/hJaot8fMSBz6QgSOWMfO5PxdyNi5K+27J2uK3cf6eVD11UJoJL745+75cK2TE8d7Pl5bA18BWFQob0JOFuYCgDl+diYPIoKHD+7rGGmgFAORFrsxEgL9yHsGOY935FlA74dkDggneFU/Jqq1rHZvYnMOwP0Q5rmNf3Dd4rjR63lKjrlo1+GS57xk8YdrG647GJv6AC9jFOdP7jVvu2sdXCbhDgKeta1I4ZqDtuFFGPafW0Nw7vS6Klr6p/CJOeADnYgX65a+oKztRCHGJO6jbTjoccBRSYV+4GlJo1vPZW3BPAD5o0cyNuXcoVzPnY4bHHE+T2T95tjFJ1rIdevwRh6kX758JfL68Hf/3j/iG7R/9Cf/7cPf+dt/Tcbha/UXwcVAIFBcny4O3/veV4e//w//vz/7c3/2539GCnHR0AuwdIc7hgKE6QyNFf+KgI5DA3nEQY9sjYRNYQmgHYHFEIM9rKdYvihmUxfZyZ9clOEKWTdCpDTYUA/ZuIFf6OnLAeXem4unLlQdFx4cr2ZEtBJ9rQsFKpaqsihHVcDn0uDTEs17bvGIyUs9+tL6ukAnEDBI4sNHWeRcOtQFKdJ6VEG6L7KryMKvQn2a2Sbg+ZRN6q19JjObfzAK+8lxhGDJEooCmUxkF4i1ARt9YT6lmz8/IFDQ3DZXxzgxZ7SyI7ILxDgAVstA5AxnNdoPHU0veiiridmq0CQQ0+PNN8pCOIPhzXGZ0N6lw7ENP+wf5pwbj6XvMhndCnb4o7iDLbFIs92uDhATb+sylJAv3bR9Om7CsUkOB6RcKXUwzlRXXTiFgsguEeP3sfsEBAdN+81siqLqJqJeFL47aOfRK2Kf8PgtTLvN2VZFNvaNF+N3npRUjpwVamN9vmL7QB/aJnJQzIceMVIJl49FdoGE7cg2KYcPBfIw0XKWuuMiprNIohCI7BIxXvMR6dvglx029gFSUDPbSFC+CG0LIppuQx7nyIBKLVdpbNCritpiXOCBj3PONq2kH4X6X+qc3ugG/UhAoWk6wiIiEumg3FUvgrJFQt3WZmMaJDC1sYMD7NMx6zQtURDZBVKMw+lJtzKNMlfojlqmcyZdp1XFBCZlkZ0Tf521OnegoB5qxc3qS4K6RVTZHWTHPvM30/rABrulL52MbIlNxkFR3244apvFv54/FECgtIi3TTa7D0o38pJG0wZkWYKjZDQ+zfsyWdctrwaxRP4knc45rXeQBO8lXL2Ok0AvpqZ+XUzf8SFvG8tFh2pWir4pxFYV5TAREwoPUuD7ygqZZK0mudmxs5ErEdn458ssDXYMFllbOD8CSCU+VYUjy52+acHemVLsJWd7lswRsQvS/H7Y/cG61qR5oNEmsg/6gD6wE3GHAWlv+KtDNORkUc8rhul5YHCEbfJI6fcU2bFHvV8WumptHWDqZWlvgB41vRwFkd/Fpr+ZhbFZmcvh3HhhkUBfFmHWEntLBheXq/NHPQyA1io0CvJa4LswGjpLdYzQtCSGMN0B2kR12/EPGRaUYdUlEXAuIOvyPLq0gS+4+YpF4i2uTUENV4mDzQPqgjvq1B4cUSbYayxwYCVA8dwBZhrKMArGOHiINzTUOfVVYRAwwUv+qEylgXi+OZgrz+/OC3SZq9CGlSVZDprgq5K+hNAc9rHEW1xbhKtU7eUYwenUYQqLpJuWxVohmJcdj+hPp8S5MAU1hBk9y7mOKLR6QTg2AKuvSQGY0UvrUqgDznr507GxaNesMoVUcGDDRPRPIeNfVxgky42LNysNOFIEFfr+ScxrQ7NqT5iHReJNkddqHrBejiIIFYZhRotx6snAEis2mGpNOlBfy5GIFmgcURtElZ5KwCprEuCj/x6WRcJ5oT2qFcsYtc2bUIpIlZwiD9zZ9aEHM1aJt7g2hOX1KPugwKaJlyHERqWNf2En+iRrNV+TUYiuqes50vOoZc4PU4se4GusoiYGSfO8+/YkldzrpnnL2WalKkUECtQpKmobl/GoiPrZSJzkW6zRAx96kRg1iBB6CrzzT48App8mtX0eKHQS6vujQ9T8LgL+xF2U3gnX/451AHcqHdBrTqwD7WR7uDqr3wkRXRISTmY+oNvg5Ey3kMN4fd3yjZh7A375sRy7uUJanatshnKxzY62BPW9bkyT09mzn4SEyw7GB8cIWKm1AEVrnIVwHHa99yuDj0WBasRlG/7G4Bw4sP8i84CIbWWC2SJiumnAG1vAk+UQ8blMUF1EJw7XSxGP+raEVeREDdoKXHv0j0A/6tjRvMazbGVU4oC6E3tYxWxeZjSdqT+WqXK4zSGOw+dJI2yylkggzLMb3dHSS2IccZxydIRGxRruAInHlS9lBSDstCkOoTeF5Nzco08HNc+JKrR1BAYYK1xPwod411aUaGxBnUc/DlopiRdj41hE3vmiT187iyAWkrtk1A6XZwV2AQLzUdgcY1oPBIotYR8PHSYfiAPV6kPOmxxTdW2z82uxCAYjWOAM2GPGFwDlLIqLE4Ak9pzHAX53CLlc/EtZWLkGuWctceVu/Kft9IBaTjEOtMUlMwgv6nx/hpJiIA5v5vTCvL8GSKGOE00DHdociQHHBDbv0KnAqdf1Ws4/lGOihLaBRDPIgh97S4dbHQmfUYRCQM9nYowH34bQ67mRiNlHzh+vq1auRRmgMBmH9YweHbG5ZFKu5pKfbl4SC9lBFAWvZbiLQLltMWKihLYLsJGVvmNbqxtH7Flzrow0MZevl2JttuxCijAdgHM1qfvyy68L+kFBWFew3wvX/mCNfrRuLg+W5UBI2rJqq9uuCIJaXFthUDmDojlusPE5HQdfJ169zr7ge9ZyU2prOW7wtdxt0YSehzZB9voXQZc8iGqZhkYwB/oQgFN5Y1SbscaZg1GG3EiaYOfpo4pZ5H2kQLk+jllfcu8+ylZFq64CNUlfUXdEnk/j020AsCvFkjYTGbfAZ1VETFKjLWHh40wQ6J5tsMpUqog9B0zRhndG8jHqiOWQ+Z1GHIfCiHAOdcygLDwuOaqNwxm5U7RwEC7l+bR28dZBqylE6kn28peHH5eUaJsQZdq4iWXnDz59BHAdFZRAFk0K4hxMl40vvngu0QoUozGyCUIgZHYDFZOKQyRDv+5IhIEPQG3jkV9epyIvfYAjIgWvFmTxSrmphiYlUF2T45B+xHmLAJKpJsWewxxobHxoSks1J3CK/nRuQhxHiDAeoqxWLx9BRp63yPrCtioacURVoBDxTC4RszslAWynmhgaeBrhDkkWeqv2+QWx5zhXgqz6oZLw6WsjrkDSHDM2cEJpIiF1smxaDtqlPoGZbwA9iRPzCNKFVlLs4ILvEFCZjSWYaLrkhARasYaWBjB33O4QwVcHejliz+OxCCE4RRl9at8v4I2r/mpIPYMgOF9StVC7Oim4JYPUuwrNKwi/v0LVxT6KNSAZ4NsL1/pgjS+lePDwweHB/XuH+/fu8Esj8OU69uVd9pDnu1oO+k6rieR3EOwWThbIScAx1Gv5i+2HxDZJG5AKyyL9NcIt5CWp5uQAHQxM1dd8fJyTwJkDKvDnNlEybr6ZFwj0ahLqxaJ8ugiYBDA9bNS1fEtMNxcE7ccfdFFmhgAWhob9nIDfxPJw5B6qQ1+MyXRDCcppGQjrcgGwt3eT9HKFV2MljxpW4oB65WFZIFreEK8KDu7dcYGVoZB1maA8FhIEUtJRUXsFCnBgh8qfVuT+WgL9RZTPBPX6fjU2LVRoLq6h0GaNLLbhVYQvj7DO6qXQ55cyV7wIy+tCLRwMLNejVmneVEOx8qoE6miK+kSBtYs1An3xJ43N9FOJiF1ZWcx+4SO0UI0dQahTl8UUEsbgaDQtO+poRmFJDlGtKfsYEdgqHcCky/PlF+jYXYE68jYUK/bVxpuL7DQNTVVmOsqrmsvHYnVVMVXmHTOOFK1DwtK2psVi9oso6SIlHW8vKrhVQBkzAPLYTGdYlMeEfIFoGRJyDCF5/8KC1FPN0qvEbI0Pm3K6QejqTZAPxOl6oc6AQBsGuuMB5Xb09YGwuiaxqohsUuGPUGKNOzCvYG86HRSnovqLlHQioaI7IolC5rXMF4lYbGVRPRNH4EXLkUFe9VmH0+bXD9sCXUHspyfQX0TJyIKdjEfRQc6VW5W31ewiLB8XgJcCnigA5TyADLkljWRLzIwC/bqEYE52tGM9jotoxSJpfSamahndOWiZ6uZxxWJ6iyjxInG9s5Eq7NitHCuuzKW4UXdGxDIQUIXl7jFLwXpUuEOU1rwrculbh9NTeV6UZxh8oSK+MPLunRM+T+IL3yL4cXI1SLxnYBs06dMmuPziiK+o898Kfu/uKRs8gs+/+M7hj/3H//vDn/s//t8Pv/MnfvzwG3/LvyId4L6MDd9k+O4dv+0NePvmLb8lD8A3DT5+/IDp/YBv2nzPbzOE4JsN8eUJ8PNEBN+8Gb/2vg340gNcDPGtf18/f8WvjMeLC59/9oTfRM5Odt0oQ0gTAWYjARcmy6vXbw8v0KeSfvTw/gHf4o4HM3z7X/PbS6soR4Ix8P784vBK2uW/EdbN1sePHhweSFv5pTx50xrIle3RDz6ev3hzeCP+8G2GT8QHvj0RL9LgG4q1/ehzxKaWa2DnBN+ki2/nxhhBW8GNF4qePnnEb2DWTyIkPta5ZMzkl/Pz4tWbw9dfveC4efbssYzPh/xmUSwk/NgvegMdsrKNsMA31OPbF/FlHF99/epwLvMCL3rddd/wiTETfgszz2uGvm+eEzcPPkrmS2nXq5dvDqeyOGIe3Bd/GJv4CRa0Mfsm8iHkcaAfX8s8eP7yFbn5rdLSPnzzLOYBvpmSkJiqreg3j0AfYa6/kvOGdQWjFT7R9gcP7vFbWnHDX+rBFEWXhUJ8ozR/ekfmBPyenZ3T17NnsrZIOzmgHBAfKEb8G8wlzg2+mfvNG50H/IIa8Yv+w9qCdbrNXGxRBtPCjHr//v0BP6mEX4jAOcSX8Tx5/IhrNOcANjGYaU8pDpToyqL9iXmAbyC9L/34BIlvL3wAAP/0SURBVHNO2oi+5DfXA6U5MNY8D44V4UG7Xr16yzJ8O/HJLV3HHjxw3+reaFzRZVBocxV79BXWy6+ev2Qbnz55eHgigjj028j1vdiGuyK8O7nzxTL4VsYfvlmarmWHMYJvDMY5OxUfbf6xTqSW7PDzZ/iZTozHN1ij5Touw+LwxRdPD4/u32f/EmO0AWID5LQ5+hOB8IN+PDu7kH58cHj69BHnB3695AQDsoaBOBAy1WSHc4Mx/1zuGd6+OeeN5SnWLvGFX1K4f1/XZZxnxEV77hcUXSaF2jZ90errF6/l2vqaDzJffP6EawkqTqVt9EWLeaRxYP09k3OGufb+4j3XD34Dv2x3edNsv84y1KIqQm3+WoO0E2vzc7kvQv7xwweHZ08fs2/hqXX6YtQV7ZyY4J7v1Wu51p2eii+5Z8D9l+hgfpNF0p5t2L8CvjD+31/ImixH9OlLuQ4AvGeQeyNtk/pAG7GuYr7bLzkUXWaFaIsWc6TIH+4Vvvz6Jef7Q3nAwTzAWoJ7Mn/9XjtgEqAfcX3D3LslPnCPokf1dYfXHyrKrtiiMTjTDzI28G3umH+4/7qQZxTMb5y/U7kfGm9YJxapvhRfGI/nsp7gfhL3XDhpuFehr9TVquY5I+mf9/h2bpsLcsR8wPzD/aycQNUbRSsWxC39x+cfOWJc4pkEY+S733l2uIO1BTpYtKEusdy6K+eRv+ggcdzCEQoYp3L8KLG+eM5nmr/zS//w8Cv/wz87/Kf/2//14a/9V39BxsYL0VG1FnAev/f9fb8VvHc6UG86ljZBb+O47cH6P/rfHf5zPlj/a4d/5bfKgzXagYlw+eHw/u07mTR684SHmLdyA4efhsINABZ3LAtyepRsI+DynUxQ+4mON+IbN6ZPZGB9JhMHi34TU2HYt/DpT5F8JQ8UL+RG6oFMmu988YwXE0DfiZVOzvqz7yzVQF/B50t5cMGijqvkI7mA8OcQ5IEMF2RcnNEPg6evCVCc4cFaJg0fKNBeVMjuGc7fQzeBgC3+GK88xMvk+FouyC+lH/Fghptf3PTi4siLs+ggBoX0hm+kldURhQceOeCGFGMECwQAbtxoPHuGiyQeXli8C9Bz8IPxgBcPvv/l15wT3/n8KccnH6xxQXZt0ma6G6vBvk3VMCbOZFH7/lfPeWHGTQ1u7O3hE+OG7uBr0EcREiz7UMj+5fe+5vjE+cM8wHxAm8O2Nft1MA5cdF++fMt5h2/bxSucGCN4ILwrizjGDMjgMqacaKipCsmlzPGXchNlPz3HF5qkHvMPD6A4f3PNasQh8xp++IAh8+6F3BDzJkfWS4wXvMgUrpnLPOgj1pSc/OGhHXOcvz8rG751FS/K4AENL4wQW8eIA8Y1f4JEzhlu4HBRxk/B4WbxM7kRxljptmciDl0v8BN3F/qij5xDjJXP5eEC/Yg5gnMXu5xwkKgiq2v0W38jjAdrPHzixpQ/GSVjtDRWcq85Odujf7qTYY6H+O9/+ZL9iusc+hLXAdxg4zgLszAfaA+v3XJthX+EgJt9u2nT9sytVXXgRbgPPF94URAv+LyR+wdZQQ7f/e4zPjDpOe1gNA62Tx+s8cL492WM4Ce3Ppc+fPaZ3DOgH+WagGNMOddQm6/aR2ij3jOgfZhr9/GCi4wRvFiB8YkHenZ0F604xCuvbbfkQfeFPCzJPYNw/tB3P3NvaqBtYr9ijORwHCcy196ey1x7znOI9QMPEpjXGC94w6EZ8jRuHS5k3OMc4qcz9QUmebB+9PDwxWdPDrflOmR6GdbEgXOCLpXj9798wTmOh6bPxBfvw6Qv+eYGFhTyDzopqcl6/EHuiTDe38jc4wsjogdfeDF+8RHCCsKxUyJ3yMYY+vP88L3vPeecf/zo/uEzmQtYu3j/LHOhRddGEBvcIou2yf0QfsMYfYdrOI+4hsu4kQFaiHENnG8ZK3wzhddW/Qlg3GM+++zx4RaudSVfa9qLcyO+Xsh9On4mDfeT9ubQfcxv93wwRd5SlbgvZd5hzuFbuPlgLesofD2S+1m5GCx9XkUvFnfeAFn/VT7y/gTzAOftR374i8PtB/dFQRTRWAPmBB8z0W6bkxbQmT5YC8/f/qV/IA/W//zwn/7Jf+/wX/+1v6gP1uazgWM8WCPimwULVTrWLsQcr1aOPA4sjzJNUa6yyI7E2HBUUVAH+UC/KDOb0jlBSQDkWZHoRBLWlYWkgYiV7KxgAfVlw8UlIqhIHktNyE5h0sD5ojp8ccGlV4ts4JED4zNoEXQ0A13VYS3LnFJXvCrFJbzCApa4eottl81zOicBUI/7H/YlRDI8wsTZmmhhKCSgpFXgww1wCK0jKzcUcMNxQmTnZUlKGj7oyDlj0tlZu1ob6gdEds5JcDlAMY/QcflMAp7e5vRkxzz+KAFYz6PbeUF+kaiKsvBnWzSNZRcAOYqvh4hNIK4wkMUwrnL6FYSc3ML8gMguERwCHefH4FRcXWMLOboS89loQQrr5aITCsqc9LZQl6IcmqCrGE7P1wfii70EvNg4f6ScPPjTDMq0UA+q7Y4hRyCyS8Qb+yKm5UCwQPNeZCdscVoSMyK7TFhHLiF2YJLVrt50aluo1xXn2vmx9YRlvHcMdLwE9r2Neoud7N0WgDp4wNf0Isi3RHYmSWUcowCfPtAalmkKB9kPCU0qIjsIb2HBL0cHb8pCn9kgSmM82kZkUaBAmjnT84lAPN+s4CC7BPzpJFzIUeUF+aigLJ47ECnXc+dbg6JAx9JWntalZVGhkwC+HtCjlshmnNiFfJl4o4LILtVxtycY9/ocpvW8l2V6rai5F+4cZwC4XNpnyolEvBMCuINSBX6Y17JIlopcUt1QMO68bghXT9FsXWRnUlLAwWDFKVjudEM+cgKscAK4tGVT1MpTcPCMKo9h5wfr9cGxbZHIDsch9BWHqa4ZUQ+yH5wcCzJob0GY6TuaC0WDL9pIQ+e46lAeEM4woqfXj9cysMwCLo5juAhQo4b3Ulfk+u3g8M6HvmuxbzPAVebLS7mmWnHdcAoRRZCZGT1rYrHRUUJcM0E+oTqCnGqOfK9Q8malzJIPlKLxnqpuRcBnSbhrnU8C1atjSQwlG5dMkGdqWrDEP8jjkGuPlBjmfLUApjG2gtZ+YUSYph1vRBFmiqO+UB1igrygmlumCoPcxIhuaUbN+BhBhQ/Fe7sqYoWTNbEN60+Qr4ljCuvJ7cUKjCB+amlTnO2Gek+bfHQQcJdmRRF7xpNxoWAijj1j8TgK6VFwY96xvnfvnksJqne42rEzH1/85ICLo5uxaOVRmop1R1yom6VPVZjdDeTE0Ym6kzJ5aNvqSzllL3/RlyAUQF2oqnoAbf8W4Hzpq4muIMV2FzlSTsuzoZosAWqxaV7i4YrxcJ19WFmyFathLPZlJrugYB91Lws0uQfgh1voYxSDBsurzc6gYIeiuDgvqaKlGpYP0OVUeUkL1sQ9kMeh0HOFDRnNR0A+LduMnJBuen5G4hAdtkl2VLc5nNgiGxflJTVwaZCdXT/VV8HBAHKveYlhkHI1Mv6woOUcdccODhjxcdQ4Jhp6nXG46mUeOF0z4dEyWwCOCZ49XBZhxIMOjhYHsKI/uKBo0h9DrIoXRvOGuA/EG9UYO/zXslW+U9RJOD7xKQM5suml9m+G84/m0B+OrqAGVDWqqwC3S7YxQT4Tx5qYCev4hOBKfNdxIx6sl4+c1lo40vL+yD7K2L8q7Bk8upNd6i5dEfcR+rFiMHJWW9BmLCwZ37ADZToqNrrYO7o8nNRDkOf5mz7rg9jQsg2mC2okKB90MKnaQ64zSB7Cmej8WGEvyC1bPOt8jCCPw0EKdVQ6jZKSq9oT8UwYJB+KAwqOXZJUr0y7nKpLviDjnLBNAMvYOuUqcNO/Ky9UrwFoVlNtMs4RUTEzSD4Sh69vK5apeuQOg2rrcXQHg5iIA6rHCnuGdzaOqZgnyGuqaVmYH6RWjCvjGhfeB+4L4eUTrcsCPq1vGhEoM9kTa/n2jiPCREMnVPcCvhSthTCkY4V28/7H+rpRuZG5Moj/YLruC9LCgQwnS4ej7AjAK23H5Degz1qfZBhr5mSgXt35rbtfcAV9MYM4HORKAeL96hsWuKEW8gwCe/tUw3IuJxzU1Frmlbrca15yVWjGcX1hBRiYeGtiTG1cPizWNPapcgVdtVyhZpJ7zUsySLWuyRBf5NNEmB5EbIJcgySsGlkzd8BQk4aUUowaTZD3VFHvddrKkSqRl6zBPgwBC5PbWY+OnUL070C6/DSmDWcMoDuob2rT8YxgNI7KIoIOPgpi3szLaNjHxtHjmHTg1RebIevEZgtCln0Yy9j9wXpNsPjGuzpmGPtX6Su6jq8GHw5rQe4RPOjFR/zwkKLvqKvhFJrt2RsDC+mYxtwoZhPbHRpj3sVRkYez5PxYqbVt97asJJuNw+m2TOIWD5JX4giL8nTBwAE1cW1dVyH1PZUVyOOYwCbjHbEljtCuus4MklfiiFy44whnTte3OQayOCRT6yoU24rJeZYZ74A1N9azcXhdSdDfYpy/GBnXNzGgOshE5HQz1sdEHlmOmxKrw0jIHZAC46U4RgfJSaLJLkb1IkwaifoqN12AtcBcuSXx+nsGQ19Vh2Xs6T+Da+MIJlSB+bDnLdYj8XXUdq3HDX7HWruh2RmT4/yTgDT4G9GsqxzFDvgZnhLSUJDvh3cFDbiGPmoh7JdSaLxRlD9+OsCVeZQMBgCzlaZl7ECm7dP/Ko/pJqKdUB3B6jh2xuJ1hf+tIe/V5BGe1b5gOGhcUo3ygzwOsXaJ/GpQ9ZpUbHmmWIcJ8iFVU5JjpJ8bxyXI5TolUKuqXuFoUMdVVeIAaX1Pfy0meI8QwirKDXHg6tJ+MR7kgw4mVIf1PGbIFdMuhpEw+2zF456BkGshZMqdPi2tOENxpWoMPeMJ8qpqWrEmYNissVsD8zPur6u5c+jX+mDN33MVLG1yi0ypkcOvPtcWqgV9DcO45maYq57LKwup7+gKe2cI+A3ImZj6Iwoao+MOmNF1mHVxBcjCcQXsW+xEiiEftS0T5IOqqYrl+TG9oDanSy0bCFTLVvn7WjVAL9bNSxaMss5jE3Mr5EnkVBPkE6pFBLZGFdNNkHdVx7nKcYzbXxWa6/RRQ54gH1QdDTWnG7VMsdZOUY5jG+eV41ghz3LuGkeJbIK8YMqiIsUELzGrfywMxBGq7Bh29giCvMjQPed0HLHBkisRoWzQwYTqOkzGUjoOITZqPR72aaHR15rBt/9jfVMxNFv3g74Hue/g+hQwNqVm+2VFPw6brODeCeaZH2FrYe8QhW+hRGrQwbDqGF+sNUwewPRn7WLk1iv4toXg0aRBZU1hJ/8plLblOEFPNatr88a1PfIyIot5cyI3qxCt5L8S7BxbTIfcoIMJ1RGsjqMCbz1Jk6uPlAgm/UzD+Ef87BgLqHK6QQdl4ypUddRggnxCdR5HJZ/AZAx7hhxxrYhjwsRUvUnXdsLBiOogVRmbjKegnmTvXIaery6KGN/QB+v+U+kVP7cOYjCqDcHr7xLrR10B/f9ZDEAtj9F3tCGUo6D70FdB3woaBa2gaJ3nABUXGTY7GkXFEYs7QaB6a5xN+wnyrXEEyJuVl4xga0ir4mB1oNNRbyGlInx+kBhqg6ot1CkmyJuqc4Hm2n3bnsa49wXlOAaZJlRHsJpqbRyZjRbkdBPkieqEZYZyHG3Gem3broXca17SxHrXbczwToacoWAbF02Qb4mji53JV9OlhgNER+qX4ds96B0rBnccdtBT2xznPEFusTkIATgqPDX6tHxDGKOmG1xUsduD9T5EaOIxmvktDPj9aPSxfQB15XPoahz9QfxW9ovLw1g9+lYbVjDJtafrFJu5Z/qmoJcWxfkJ8iHVQS5BrtmzHeeeAVhT5lr+OBHsgFIjWujoxtUT5BOqI1gdRxHrbWc8Z3pbQt4Tg41Y185BcmBCVdFWzmt75FPOhwHWiDnMVFz64kr9Xhimh+JusQhRxDVB3lV1lYN0MbrkDiWdLX5T1OIIy3ZxNIwhb7WwV6BMNUjeikNv0Tei5aABZ7LZfYQSW1zW9jcfzazFvIc2vsEfBb/B77bu4fjKgr/B/ViBvRu/FntPslVAENccyK7udyTLuyYvqaKm5ssHeQS517wEGGdcj54PrS/8PzcKjhHgGs5VcZhRbIxcr6SKQbURlOMYxI5xAKvp8kZsh+ebJG+qauUoW+551FKwo2o5jgkHIVaaGYbNU8UNIe+OPeKockyQD6quCxdW6yz3RSWGsLiW3gUryTfE0TeFxqCDkirycgt7eenf/tpwRzsYx9FRamgDU2HflDYu+PZ/rL/FNw76rvw2TC4Dx8M1BoGP1Wc9mcUz0VMTqiPIqcbJdwyj0KwWu9UVHnJ3xDQ3DHYOaKGbIO+p+jqnGOiWzPKyklYNsa7lcJxhAWKbDsMs+QRq1HF5RQvFU7GZcmBUtZ8gb6kOUoSITVrkE1gZRx5LDCsp0+cMa1BkcIVd9q0hbLENsToOMeraTZCHqumRGOSpomUf12311EfuQUuScmS3BjNk31HaI44mJhwUVG/7+9jlU5jr3jSaiCPFSrM6UsKGg6xqMJjdY57HzXiwto7AcddO6Q/CSGPNmD0mevHsEK/9j3UbfaVMY4fY1mO/QbSGadchfI3Az4H0H//sRE+0uqSallm+Q4vqWCUvyeCrc72OZROxLXIdtrB6i2OHJsWorxVxjJtMkK+IowZQxXR5SQldjT5FhjVxeKzwV8NCZam8pIqROFIdyReKvCxItRoYUhWlAT2oxGp5yVVhexw7xe1p8oi6mAyhqu4qVkSg6KlOUOWA8SBBoJZZTNCUUSYISzbRHwt7BmVcazhhc9QOmiDvqG57Ob7V0AbvFpc9HIX7mAGP4UY8WOvv+f2gAr9nWHkOPfL40K8wqzn/dKFf0LZf5+3LtgXXGIW5bo6ViZ6qqbbMG3U5XYuoh/W2m+LIjeex1R5YEUfruxriqgnygmrNcoQxpxux2h/lOAZjmVA9KgbiiKuDXMEu1y0oldBQnWDxyG1mGfZBOY5CLFaUVhVUN2OWE/rHiIOYIJ+MI1IdspsgPyr6DT3u56RClPwUyvohb8QE+dHj2OpgrwCP2tBpZGNyNryifosEdbNO5nCzPwq+S9tv+lPjLd6Urm7qhuZhQPNbtIec9x3dpJ4+xos1uwzHbwKsazl0dFmM+yYvmcF6y7E4mt8cv8V5gE00O8WwmWeNfdS3SGt+SRnykiqcaqSdmg5SAbEqcrlxlW7CTw8lqmH6HeOIMUk8oj5ICbVYNS+pIlIdtGkgZojIIxRLk8Ktl6K69zK87oxRhlmvDYzSUC9UHjGEzqCDCdV5HJV8EmEc2WNLjN1CVqL8vmvQwao4ykZaGtYhPehgQnXBjME0eYyN5gsKDd2NewzxyCzEswJ+9FWpSj63+03x7f9Yl7D/M9m3OCr2nxhNXLG7mwHX6MY6lFdVFAewhaccx1KCi//l5aVM82SiO5XYdj0WrysYF+PVaJsPku8QR4icbkfyCZTjKMVy3PjKXpeSpveycR81m6h8gnxYNVUqG+V0Q+S7oxxHPxbV2PKFQztiLORJhISD5JNxVFXnK3JMqM4D5Ed1sD/Whlyw+fDhQ+WFpAEHO8ZRxgR5JZY14eWokHuU63zpPkE4GBlOmnvUdUWZGxRkhfthHfWMldM9YhsMx3mw3u2KslcP9AK6EZfAHKNhzYQvXco3qdG1EKyCw/ZjisaPdwYh+GQ2XB0PeRua70oeC3BpsrHFpJFdyLKNcT1yv3pea30clyK3LnKzWmddsltK8MUgxfi3Ot0bW+No2qNy0MGA6iATEesOkDex3ja3zCMrw9Wsd13E8FIcYiYG0eWwH7aZUJ5U7SHWmSAXjGv2kXMtJbx8Bpcf9C3St6Xw1i29vfp4qeV7YRXVjv5zgHzQQVNVO9L6VHtyBuviWN45G7QdQoXLFeu/4Ln2lZq5ZyiGHucan4nN7du35eF6Y/AwX0GBbtSx4/q2+CW2k+Re1RIrAquiEQsWjD1dVcFeE3H3cyJcq+i7EsCauEKbpj0qh5WrWOa0weWtODymqjvgeO9Yl8b0DILGXstD0rVia+d1EHXnkfo2oD1yaxTi70r8TAGdsLF/xfxGD/9KbHkxSgrKQXGhdjNyr0GuMmB4fWHCyR7YwjMdhymHRjFBTBnXNRGo5hevHC0N1MX1eUkJI35nsDaO3SEuvddZ9yMhh/whKnZxcY88wIRqD6BaF0eitzGm2Tg2ulvQIpp1Av3dAithgryoqoXlqpnAZ3Rb2MoD+zoHLz/XctPSaFc75DISG/s26/IpmyCfjWMKSdDXiiAOF1bcd0eM01GbB++pNziheMSwInImLZ84dVl7jeqyOOhcWVpVUt0Jx/0o+LUsGjXMBINXm3nwJ+yo8D6WM82b+5kTPxUnyF3SGaq/EYeDjgI1Y8UNMXyMeBlF+HHekNdKUbanvxHkPo8YAamvtoWj3qCX645YV3QGh14JcSwxv9YlPsNsUrUe7mcz1vLBbthWP4pqL973+26CvKgW28/M8lyzYNuNv6vQRdwCha0vYbmWBP5KhlsRNse4URaWl1CLRcpmQjTd2Aa5GZb9sC6O8VjD60gLmefMhRYU2cbDyZDyhVSaniCHakc9q84atHiNdfOSKpxqftuxfIx+kKkAR74K672WYXwxL3MlVzu6Z9+u4Ru1q0wbmJ6c4PGipDARVKrq05oYZGlgJcN2xwlAGJO2cvv7T+D5XaLmD+VHi2WCOFD9eHnpUoCraFAdI/zjPlgDlYlXhdfHQxg66RjN7kF9M4Uj4tDsceB8MElf7pvCZ/tuGHjhwMSV0N8xHC4XSdy8hD73QHwDjxzO3VIKV3u5i3hCtwanUPYHg5LRIMS03g7UiMJGF9OA23pQHnlY5UDZCpw7VAW8g26GEHl1GeWXfegodVgOuQ9nx3EvyZjWEfIwQT6oCjWuJ0yEvhcCVxUgzlXh1Syx7UsYYRfbJiWWTM4LZ7r8+TUlMFmLkILriWyJ2zJguIN/wnGFfv3cGEFHj/2WKcV5ux7kmqldD0sr1NIYh3rVw6wW5CUZpDrSMBMTB+2PcUTaluFR23RJRneDJ0W+pdCZc0XQJLAlnyP13IIp6gFl9SN70T05OanaoDiuGiB3COM3mHWpbg55ZOXQxuNdB8ePvqRolqWY1Mj7RWw/kPFWoW2jze3pJfXWAhzxPSb4lwjNWU2I0SAEJVWU2cUtRKGojRGDPH4tETu78PUohqAk4dpr/ZdFsJtPg/PhHU2Q7xXH0BwwZ6nTJa/95/J7xTaBnR+sK53S66uwPuwElFtdeBSd0nzqI3TUh97ExO8ycQ5N+20BN0sgBHGQX+NjuHm46KtP72bK35gjTFP8nxnGeMliaA5NgpQgXtN/I+jxIoBmu/YLbHGTcO7gotkEqdUHxbZWCoQVhxbmXJq8ApkDON7CTcGcmxVQB+rPCUsKyBtRha4VmM+uAMQJs859wwy5kwrs3FDN6TbUkzpnUAFrZefb5lTZPIdq/3UQ0DnEOXW4wLczUdsFbJ8Qe+7UScUpiitVVUBfmoLWsEU+YTDCCfJQFdyhyJb2Wcoaj820HrnUooaCnotjDXLPLpfxFRxIEU8pxBWtRkCwJHFN1XlhPorNRMViNARvIjtw4hO37MMCD2IYgictQ9uhCh8uP/B/aFuIqTrkAdhHhQGR861FYBu5yTlnr2vjcLxwmbgN+9mjoLcvBskn4lC1Rbn80dwQ0+SRuj5AJeer9ELCEFqx5OXUlh3d1cxmYc0R8UmkfUYkxSbfGnzohy4iP4MORvuB3HptXR96agnSW+5TEgHWO9iE479jbYhOlAKT7uPFB37ZAQboxw/Bt3zgIMJFDnVBMYr8IJAdJ5cTHOirKrLLRMpld+ujJJwv+MFNPR6roaI6Tp2iflcJNsehxE5cGTZC4pnezEdBZOdcIa8u4IPTildpLVJdJFoiu4KoL0mKiu5ioItZEenvIG4DN5/F6Oeju/mQsh1EdqB30H7DODFBlWj6TfVL4pWroqoYezw7zGP3ETMWafG4+ESVeAxly2b2ckwBn3qUOvyFPgdFdpHgIAmyEkiyDF4C295meh35KKLsS3sAznsR6AidkzJHc/N6Yi4D0H2HUeLMHQHnZxErCyXkDSTZ+Ad99B3r1dxVLWkvouMkKHTiDALxnEE6vbPQFOqU1x8nRHaBgE7KkcDRygIsaqpX3Zz9iMhOj2IXtlBKueEPbXeq1I2ktaW61BcP7Esc9GjXPbdwKkRXlAtS4IQkG/8o3lBE4TT0GHI4kV0iVE5EdvrnsKTQi66Fsrn5bZvYzYjsAnGcPC6AL+1XU1OdxaywScUa8dc2uLN1G3v8FfQprc3rwd4JXBDai7rXI9NOkV+cBuVMQt5A0s2V80vYxIw3weIAnyBEOaB0i66J7BIx5VBkV9PzjQE0QV4mmFkpZr8IzhmqYp9a7fV8IpCMe0TEVJwgqdAxggKtdhU4UFDoM2UxnVSkzp8T6qr6omNpKw9FdiXJFAO4ersUWFdSy6vLLuX0Euh5kV1RAh0HrCrqWtcU6tlxWtTUC3fBoxIb5+a37Jh16/ZiJJLxDoqHcOIP1CJaAx0cnK636Uiqn4rAt0CzDqbjAogE5QXJFfUQQvR0bApIbTrmB/lAtNIdQ9HnSHxC6INbo97LcyS+nd436Bpg0dawRL+kTewW/wTy0//ZH/7pH/t1X/ypu3dP/ZcXFBE09uHjp4c/+Af/+OH/8ud//vC7/43ffvj1P/arD5fSIY8e3jucnZ0fzt+fSwddHD7IYv7+/XuRi8Ppya3Dgwf35Xj7cCnl+LgJjg8e3j+8e3fmmFdAzsh7ecgH3wcR+ALvvbt3Dg/u3+UrtRzg0gAcdCA0zlyjCgMK3KDAAHjz5p209/3hzp3Tw0Npx+npCXUavdhF6t643km/vn2r/XRX2oZXeNA2+MRFVNvWDL8DsXTGH2SAn8t5w1GLdOCjP+/euRP4WFIZGlUG7U/px7fn7EeMv3v3cM70xuD09FTn5lp4Wz0nGAHvzy8OZ9I2fZVZFeDjwf17MjYxJYZCr4J+dMARSKOd7969l/HylovIIxkr96Wd8Mvx4hoZ+tWSSYBLDhccm2cco7dlnNxx/Yj2nWCMqnYZSeV96Zc3r9+RJ6xCEz/ia3OF+NXrt4ezd+ccj48e3Zcxckod+9TD9naJCAnGxNm59KPMA/TrnTvSHmkTxsvpiaxfWGPu3z+8HVhPRuLAwo9xibUF/mzuY/7dkzb6m+ANCM0v4Ed8YB1Df2Itgy+sq+h/aLuu0KPs1D5kKYP6OGnM3DpcyJp5Ln2p70zIzJBTCR/3xR/WlGFErvM4UIJ+Q5vg64P4xTUCfXr/wT2uKTr+47ZNw4xcE9EsvFOHeYB2nspYeSjXH4yR23Le9KOOCvh3ZhFm4kDfYmxivAC8Fsh8uH/vDvPqD3PdhziMMA47hzoP3kl/Xsp19Z7MU1k3hRxjEvOBelEDxloDLV4p5e9cxh/GoHrUawDm2wNZu3D98eOph04cKMF4uMD1RjjhE+cMnfVY1hNcy+GKcRE6VqZhRkHYuM69lus45gOuAehLwPqyd77SOJYIF6AMecwDrE1oH9csW5dlrDBtVinpAMyEpwQZOWJ8wB/WlMePH7If79+/I317obpQjXytcCxAX+Ee7PXbt3If+JH3eHYvxLa562oTA3GEpbjG8cZcxgzui7C+3Lt7V+7D7h1OcM8nOqtak8SBrA5z8SUJvec75/jn/SzaiU3Op5rKURI0cZiJA74wD2S0yDj5IPcN5yR4KOPynqwl3os4CX2MwOLQeaRMOofleiD365gH8IlnAcwF3oeJPHz4gNeje7LGMJ4J0IfzZ4MTeT4nyDhEO9CX6D+MG71XsUgTRMUVnQJwH4R2oa1I474W9ypo4507WMf0nE2hEAv2GJdvpY9wndM5rmMfzwg6x9EfZcyGAJ4LWUts3UTbMEbviE/ct+E6p1r5mOwhjQWnDj4u5UYB6XdnZ7zW4Vx994tnHJsYP2ijNFvuM7WtiI3/inJb5gnvAz6y71++fHX48quveW/5S3/vHx3+2T///x3+wz/+Bw+//Mu/cDh/91addoB19Ptffnn4B//oX/zsz/3Zn/8ZKZKncgqaikmEYyhAmM7QOweoNx1Lm6x7sAZcOHiw/gN/4I8f/q9//v95+J0/8a8dfkwerHFnhhttyPtzPFzrDQYGGBdBWfhIzxEsRNWmzYE0ONOk1ZtflOHkoT2cpFKgN5Ah0vwAYOK6CHS84RZ/WBTgb3pypqiEhGIMal0EEYI6gr/qIrQC1jzzlYYDX7k/faUx1x6EmOHcwB/b5ejVl6a3wvOKL/gpjQUsQmyb/Fn1Tu4J+MWigiMuIFPnbVDV2olzcXmBfdin2p9r+xQ8iNn3XNCHfGgSgQ4vkiNOVsbB8yf9aO0BGBvmumbn0DHCjSK2BXqzwbVSisMaYGWzCO9HDpwTU2tLrNBT5xyAD9H0upLYPu/yONiD1jTXLmRPcM7QNq3KsToOZyi+cCOA8cIHJZwzqWMbVWMMI8p2zuRIL64TeW+TEEz5TuGM7QUY+OW17mSEdTwOO2cQOhGw1+SPLxK0jLtQY+7duaA/jAv6xBEleJC/zQclAGUZNsbh+1G84ZxxrqHGnb9hDKhr2/TGFPBjBH2Q+Jv0HkOM4cPuT4CT09Frzro4lnVZQV/4o4yyhIhtmAOXK6c/EbTT+hRrMq8/snH0WDhr3HuExuJTrgdYU+CDa7O1M9KrYDAOG+fihmlses2xW3fFIF0ZoTH7EOtXcD/rz58q+j51uRBxrg+w8Jxh2tGN84G08zuGXLFkyh6kU/jVVsCnPh9QRTHstwQ1Jj/WMdm077QcSfbpCAbV4vYw66FjRTFKV0RgzD5Ey8wvE/na4s8n5yPe/DjlCyYWH8zO5Rnx+fOXh1ev3xz+3t//FX2w/t/8ocOvXPOD9dJrVwnXdzicuAs5OhcpLOI+3sIAsltyrZJdrrIKCx1SJgqWiVsOcuZDWMmERINHhbvqaZqEkSaCA2F+rM7AfFiwDiEDXWEXSOpWISUstNpRcQiS9OlgxTZJx2DcqWAvR/nzPoJ2BW/9EUgG2W2Q84JTo37dHgdzMiKjcLr81whA3RGYf2Uqc9IR+dMlHBcMV1xA4DKG2TRs61AjHQs2ItQT09xVPcdQikV6sMZq022nkOKQYoQugqP2YgkcYjcFOF0vC8r6AURBm4W+xFnVDX/zMP8mC5aczgETD/hH3sosHZYNIzb05m4uaNNsBHVgShVlsIQbyb2ezRLd8xCgQNeGxWBSAj+BFUZkinXjOJdjYVkaoG0S9IwzmH+TBFaE8eCeHcxrdKONYypTiI1pLjsbk1YzBFMeMlIlqrnxaGYULfJIsn1EZCiwpMsA0qHI27bAjEwWxLkGAnOeN8sTPtGBGUXGxJILyiWJfrudffoQFfjTI2UKZhQb+5QkLM3zxoyvjWH1Xm8M/ix5m5xggk5hFDmVK0v6UcrYh0hKIFqbG8e5AYCXRoElkqFU0Vasm7qWeDNMBpOwfAahoRoztWTdnMP9kvZeFWYT2o7A6ecmUkKXtXu+BhynlwCaxbh0FfAhSRsnqsECB5+wcPTeF0lJ8ME8iBEvtKtiGY2q3bBEXAbqTcfSJvay1/w71oC07umzzw7/3r//Jw//+Z/7fxx+4nf8+OF/9ht+jXQSPrpyLp1++/Du3bvDu7dvxMttluHjt3hVGK8m2sdE5zspsEiM+cqsnCS8YoqPdOGFU3z0Am1Ci6huZ3QlImv4EsHH1S7ef+ArNvwIsw04O+4F8YV22cfy8FEPDG64uX3i0lCj8ggCzdRIiPCqLPxx4Eveuk4/eivDJ7DBR8AQzyhCd4gfr+6hH99f4OM5+tEZvEOBOrQLH9vBueQ7bBNAf3iASzYw4F8ULsSXNQp7+IEPfZUWQc35IrzDxbMuHErJj6Dj441SdvfeHfrzCxIUdgDDlw2vPONjOug79CVeNUQd343pzPFaLT51Yh9704/3SH+6boIv/MsH+DEPOEYE2qy2vxmAifPgQuaBOGfbOFZu8WPMOGbYFIPMA5nfXF+Qkx2Y+PHGU1nHkLFO6MGHUI+F40Xmg64tumaeYm25e0fOW/211KnWSR9BH9z4NBHDlx1aiLUbc1k/dj6PWhzqAnMOa4uMTaxj0k4/D0rnbQfgvJ3L2MSYwb9AaD9K+10feDCTx4BYqevmDPoLPDXgY3lYD9HQk9v6Lwqw57toI230Kg1dnDCpxhqmH6mXfrRrnfOBI/o8xID3BY4H7cUagvaQT3ZoC9eBgo8RRHFIBmcCPGiW/tyKu9axHw9cTzBGGMMahzWwH+X6In6wLqOd6MM7d2SMuPZHSyXTUfTDUFOslx8P7zEeZS3luzm2dmEdG51zPoRKLOID3YQmYA15L21DU+/dx7942MczsZbrfViICmMdNNC5hPVE/20Gn8jSd6oArCXhu2cjqMWhp0XHC9/IkQTnuLQTaybWLqwpdv62ImVBz6KNuCbg/OHf4njexB9cWnxbgHPFtVJwKXMc/46B9urY1PPXhVcajwX9ePZOxybeXbyD5wFpkF6DljVvunU0SK2We2eMDd6XSCnuZbU/VauFmTgwNrCWo2/RTgjW5jtyPcAcRP9ugY9FEuDW5x39lBTbJuVsmy0oPHir9WB7cH+iayPaafdFHCuYdq3G+RAGYwE/D3p/gnUabbt3D/9GqRyox/zjvyFKHPfuSp2MH340XMohiBX3iy9evjq8evX68Pf//v9w+Mf/9H88/Cf/0U8e/ru/9V8e3uLZMUHYDHhCHtfbG/tR8D/zp3/qp3/0R55OPVg/efb54Y/9MXmw/j//hcPv/l3/+uE3/PpfI+X6PwX4X+u38mD99u076p6dn/Pz+AD+VxD/M7gKpa5AuFLOSSoTBycTNxu4SOJ/nh89eqBtqnbjOIwCgwoCHy9fvub/MOGG7emTR5yo0NSFvdSX84HwxkP84f9KX79+KwwfD/dlIOMhFx9fxgTiQ47T76KnKGHjpg3/9442ciphJgjQp/x/N2RQLJteVscRurcJ+PLVG44X/J8s/0fKXYx5I8CJ6F7VYr/OwVu4BC4eGJP2oI6bOfjCWOHNhivfC9ZH+N+sr1+84iL49Okj/s8UmsOPoI/Mu0FgvOP/iV6+eH04lwdQXCR1buv/L+lNanweSihFFJ5vdJN9JO65tOv1m7fsv8+kbZgHKOdDDJRXNy82RNvw/3SvZLzggo//qeM8cBcSfMS+6WwiDpwbGZpcyzBG0V698b/F/2eNXkhbg8wU//eM74fQjy7j/5WwruF/8Z8+eciLk5sFRUxFInHDF+e4+ELj0LZb8jCI+YeHi3UjRJHWoO+sbbhRxFzH2oL/+4Rs6cbUG3JYLwA8nL2QNRrtRD8+kTXa/g0DY8ZQaulMTBjl8IlrAc4bgIddPFTgJge++WJFr0tTlGJwHPD14uUb3lw8fvyA6xdi1vVEb1RTd8NNEkV0If8PUh4keA1gG/UmG9cBPDhZP9dR95jWYGzwxVzZ8H+cmOeYX8+ePeZ8o6vhBqQoGIJQiuHruayVeNH6sfThE45HrF3al0WsiAOcmNe4Z8D1B/2HNUuv4fJAiDUTJ7DXpSEqzeL1UriwTr6UMQI99CP+p5TrMuy4y1EubQNzCW16If2Ie4d7eAh07cE8OBUBr46jFHWPrViwnqCtOL569ZYPhPifZ5w//FsEtiZBhpYyOpV/XE9wLcf5eyLzDu3DfEMfRAxTvhfg3OHFHizLWP9xXQUwNvEdERwj/Bt0MKiG8f/181fumnOPawrWLr0Xw/3lQjRImcPFjbmO+1n83zbacyLjH83CCyP6HTvp9zfUPTZjcZVoG647mH94PsE6Ax/oU8y78risoRGLVIEb3zmDh2v0HR9wpQL/g4z7rwzNBtSBfkQf4XzhjQa0Db4x/+7fO5Wx+YjXnP4aHaARC6r8CxSyvXr1jvMA/fjZZ4/ZvmXOYef+vRIvysh9vXQGKhykXq5fX3/9gg/Wf+fv/qPDP/mn/9PhP/4T/4vDf/eL/9XhzeuXTk9RawEfrL8vD9a//Kl/FDwB+5DQocmbQul8PZcocw9myMmJRzkGANIc5DOCk5qKlOMGG2khpU8DiuwmNbPrSejXCeNnGq98qRjgFQMYN6eqh3AWm0VQ3hehCQQ+tZxQZ+pP+hcPN7g5TuOtirWxIhqD9hsnpTtC0HZ8+ZbxaPVim4n5DCTsDzs/JCIcJ+pR7PTQ5jA/I7FvO3dKSB0cJWv1xXasFJ4XLESShi8P5CUOcae60BsSxLmInqtY8DDIdrEvVbT/JE0ObSN1GlLyD36mETMdaj/igmLtop7U2f9rrWkfqSl5TDiiPXTHNspRdlov9vBXE8fRF+tHEOIIiX1ZPJmE/lqS2bq1Q+r0nKGRKlJMMb8lyfjMT0FsfkuzvD/JyhHliMOdu0jgP5TYfyixnYgYhO1CqwAcM92udMaIFOrYU58KHaC23mT9UZDcbyoudvzPJXidjX3qDwfyGBf1nFh5T0w/EvGFNUXS4kB9yZHtxxHF0LOyQDIu0SkK67WvrD+4blo+qI8FvkNR3ZLktlLuuHl0fZjHNSKdMcLYl/aoJ+cPdWJEvdB3KOQYkSUOKxOH9AVv2q9STs6kP628JaG+k6Wdrn3wJLrwq/Ne/Sx6saR8Rb+p0NfSNGGStJTJxn3gVw6q60X9lqQZi+St/3RTv3rulv6uS3uMeIEvN3etT+kM/uSIWGxupPGNSRwHy0BMXhH15Hw5f4FeV7yfiljbRDcEsmy7BMfvhgkk4zBfPQlsyIUyti0Q1mOsaH+oaHlJQk4KOE2Qt/svivC6tOx4XMZlTcI4xmIBfQhko7hCCezagnO+xOHLhUPbpr4MmAd8NnI6Q+J95WLPGPSFoxuZgBT59i99pG2WnQrUIVKOPM9ByCKX6OV5coGvL6JduwbX+mAN5yf37/LjIndO9VUZvHKHj8nxo4R8p0o2ueNGZ1GQFsGr0Hgnix+T2FH0VXp3atwBcbBO8lMiDSyJuBA+9QPeyJ3k+S2iiCOxmxX148TlUe5B1/AKn/hIWdwX60X96PmBIx248MUNOshDb0Rc3DXh+aFT+RMDCIAeRjx8xzPRx7vzYdmwgBo7cGpGfdI5isGLMlXrCcIui8YO4XnhyXOVhL72q/VyhE5g0xbzoSJFWTvBiXbIXupNiX96FKFtYjckzk79L2TL8mh9qPGajeqrTVtUT5LeVyjoK7ZN/gzQo62U27zx9omgTiX0WRLHg483yZ/2GxIui3wSmxfqtqUYB+3Rd8E65uDbZfzmqyXQKwj90o/k5eImB1bgiL2+4ykpkSg+6IdS8lkTZ2S8BqSQNf4l3RLVk2QxDsSPOYeP3nHuOeA6jvZxzof2iczFIUdJ2HiHoFHyp0AZfIrO7RPJWpzQaUgrBl5fZJKzHyVvfux8sQ/Mh/mriaNIZfEHbjrg5tP0JX3s9RZ9OaiU/DUlNBYfcqBLSRi3SuivJqoryYIf5dD5jLXL4NZlMdQxojGEssSgHH1RXUkyz09LIuOAMvqRzfrTx+nsalKLA/3IPsM4gS496QqNtUXXycBPT8DREMbgrsnqbOlRZFlMfxbjYpv56kliSwfIOGi2tn6lorFLcuEvCeuVz8aEAUkp0TT0nBh32W8qSxyYt3Z/adC0zTXljGJryFAcooAj2hYC2XBt8z5LIrot8XGAT/SV1/kJRQrVH9qrtpGfETE7Ee8TGQefgo7UWfvrsvAV/QXi9RcX/ihRLDwi0Fsk9VkS1ZXk4g9Hycuefy6lWVFmfzqdlixxQEq+RaQS/mCg2wIpEoEv5496/FuIkcFRnhdxxDvZeG7Ep3X4CRd8WuFu/CnAZSW5Oizey0C96VjaxDV7/UfBnz37/PDv/wd/8vDn/29/6fBv/u7fcfi1vwEfBb9U1svLw9nrNwf8tBCWc3ykCx/FQ4fho3j4+RH03fZO46VCDuLj7Mx/DAIfT8ArNfhI0LOnj/hwA033Agl9M07DZCB4FQavtsDfV1+/PLx89ZYfsfrO50/04xAYNJGDBZOuCDChH+EHH7lFO/BzTfgICxage/fwUXA5lSAvu+3ARSUHiw8fncFPdeCjlHxlyVU8efLw8BAfy0PGlAU+L/79vAjqSwAtdPERLnwECe3DRMPHc/Rnodz/loqSbxYSHd4qXGD2cU28UglCtA8f2XkmYxMvDi0PiYKeLx9YBWIPP7jY42Ob3//qOT9W/J0vnulHDmWsnKB9XLH2AeYZPgL+5Vcv+FEr/B/Y/Qf4eJX+TxjHKPpiZT/CjKdB+g1zAWfnX375nB9xxEfBv/udp/zoK8CbO2wwiPqq13E5cF5OpR9fytry9fPX7Ef8NI79nxv/FxMfO2ohcxsUSMPs3HPMSRXO3YuXb/mRI9Tg55vQHv6biUh4EZhCIQ4U4eNq+JcWrC3oT3xMFX6++OKpfmRN+pvzERaB79EoaCk7mOL/SvExQ/13D7QV/xuJjzc+5E/yUFVdDaMWB8aJ/h+k/h8m/k0Ba/Rnnz3hGu37MSIYa5VpRaG6wNGfmAevX7+TsXKXH4e1j9/avw1kpzBz248DHHiVHmsY/q0FwHjE/8djbOL6EP3kUDHoBKU4RN/GKM7dl1++ZL8+e/aI/Yj1BH7Qnyl1vxULYItxhms3f66J/an/b4lxCF93xA/fkZhELQ6Me/ySCMYhruG4/qBjf/g7n/En/Gzcx5hpVQDh4tol/PD1fayVMi4/k/Fh/ciPwdbW5dK5cUDKIg3nKs4JrnVfffWS/Yo3IfgTaVyX7eeNtn50U69neGcVfff1168OXz1/yYC++91nspa4fxfAuoxEgrxkDHihB9ea73/5gvcOWP/xP93wgesNbpjDfulhJA7+HKiMFXxsGvcP8It/h/hc1hR+BwCUlt0m8JzIH8YM1hN8kzF8PHv6mPMB4wTzjn1q7jK3g3FIm/h/1bJW4meb8NFzAGNT/01BxuRMk0px8ES4s4G2Sdz4X/zvff85feKagzWF92Fol4xRojBmhuFN4f/j4ZW0C+sy5gX+bQDzAGszf+6uNu9m4XxeyhqJaymu3/i/bnx0+vbtExkrj/kG4fDA7AH9I+PSPlJ/enpHxof+GwTm+om7L4rg+8WQFdQh/Xgh7cK1HPcqmAO8L5K15LGsY3LynOIAim6TQuH+KOs0OuzFize8p8V5+5Ef+vxw+uA+y6MxgjQ//o44ko/BX54dzp+/kOvl68Pf/qV/ePjH/+R/PPwnf+J/dfhv/9u/fHj16sXQKcH/aX/Jj4L/y2/WR8GLQL+aLAdtSVAXJFeK3ozqzpD215L3upG+wMoGJLwYMWkC8IgLm0sXBDZTIma6S+FaH+qxdI0s/ci8EGo7tZx1Dq5Yy6ySGT2y3hDWp1KAi8KDcVlRaGfpSbFkc16pwgIzqkmAYjUTsmNGEY4hwlXvIth14Xo6MhwX+jABeNT+DJJsJz0FupbEbf+S7gugXBgTViKuONkEWuXTVXFYihCHxgJoxPTEduC1Qpf0CNNUXCMOSxEel/RFCuYDHcB0NO02KTSR7JgA7qhF4FE+hfjAZ5nhCkk5dEV2vTh4wM7xmgGSHqh3B5WxMWKwGLQsrXVuNckEfZtaKA5L0TJGahLCl/sK7eOlgoWKsCwVh6VIIo6+XTZQEmj7ljLayM5EC8bE8zCvhfZAT7ikU++L7NpxyI5/6lm/Rfej3uSgIAF1KGNjxIvsLAYcPGwdAaiAeqdUEoelaBkj2JmKtsdyi488BSOnh8OoOCxFFoOrdAeeO2ljWIc9RXYmS+GkCIIetCJX7XpAdpqviOym4pAdNvg1Mfj5RoQ1Awh9OLGYeAzAYpa7ShY4yZBGWUNyDp2JX6eNG8cRyWBxWKUqOq8Oy1hWSCJt36wYwjQQ5H2y1k3GNSophJfUsmP3Wh+ztOa0gtCPCeEyAR3PXa3/MgzGktqmJiG/pVtSREIqeuyyjxgvy4jxnwwL2wjYcRIDrfeY0R3BDXiw1t/WGwdOxN7dkCKNx51lcbuH5/DmgtdiE+c2uvm4IuztkU3x3ej6z0BnO5xFoeQExYKDfIHwo9xchfc724GzU+HcwVGRIS2U/NQ7ErMIqUvp5HTuDbgxV6F7Q1wWarcRhRyZLDUz/Zp7Ltj6vhrnnUUYB1x5T+ab/qVc2pY1b0VYnHNMOClhlhf6AzZexfyiQa5RoXlMhVxcUsWE6ghyugFyO196cNBzl52/QcBMTfOT1qVc6bMLhrFE1kVXdblJU1VtK/uNpTHiMrUYQqLqe9NPDC2DVK8VAfJqKQkLFzJfnNs4VCv6aHJa0+yYYoPfGoxyihrKW2MJ+jvGBPmMKvu01rE19MmpkajxGuDS8yjFmLI5/vVOVmO4BxHbDvHVKSYclFSlIexFO1duAVHVVLmHUf2aHnp1dmyWoNFnYBGeAWV/GdRnqgXbBua098eRHqz3OhklpK+KHQPpaUFeRNzyxZS17h0N5wnEYHlMJHfcFZV49UZbfFFc4Sa4B1zs0E9yAD8++hRvCvajZeRIM+y2wnExBrlq8ZyxYk8UOmyX4JU5Yy+4K5btjf07bhfkfZSXlIDm8DTt2K7IK94lE4EPTKsF5tAKl3lwNMCBSQsjOglG5tRCOUFeUfV9GdYjAAmE/8JSMERJXJqXtJCuV95SfPp3frq9oBiNg6XYoX8j6hlvLTjfWJOdIE+/HnGOcGbrEBiGHBHfBPmAqp4d2diP2nclgCqmy0t6SLXZr9zGkXsNSiwZNKLcnsBmJVIG+OE41Ke/pa7kJjWeAW1lR3vrv5hsirqpXO49gDWwde0tgwqa7CFU9Uct1Hsv+AzHpymNQHlKQCnfuvDErfaMIvEFylAKoAXbKzCdhGYasKfIzvWl/iEdIs0ncKZDCPRGTWY0U1V2lesvzoSP+PK0yynKBTBqGaJOx2C2Vlr/7gFSyS6kdA21IRKhVBYVFhVuBI7wYB2elugUZQi7pfeu9c3twnGgDaV2+DIqXGFLfZfv65MXClyNHa25YTkedKXcyqImt4dAB4GxuTZeYBN3CLRiR7oGwvBvHCS4Y8U307+IIY5jNCp4MN3AZuWJtTiW2B2nHK5qSodufNoFhLxJpBjCK4xCycdMJsidqs40STqzuB8lgwIR/M9uC5EZkZfkgA74cYj1fc717SgcY4Alxzqn4JqVup32V4JRLtT1kiJQ2VRwoE6gmNjgGpDToCQvLaKiyn5z6ZnuyqkK5IPQa9+6EwWvsedyHO3o1sceQWjAZC++DGNSHfDqkviIvrMCd4zp4lwVUCuqBoVJ/fJwVjRMMKLjkLhk1sp8XaA0hbJdWGrtsjX1OJiIH6oT6hloi7Y4sWat4azaCOlAnO3qAQKDqWbqro0r15QFrTikjq+gCVI3LbMdoC8cuMwQYuUjh7cKV/BR8N5gqJzFRm/Z+b9qbHWLuMGR8rA9VphWfnJAAzBROF20KABvOj75Nl7d1G4zH89viqvztA75+dgS8XrbehwFzrAoVL1urImjYRNXjTfU3tEx9ZZVjzGgcchLcuhaxTWrhJ55BfNxOEyoHh0DccQqwdUgqEDSZEFeUkVDdYKFyPVnGfbDcBxWfBVhOh/Dro4aE8gHHUyozuOo5BMYi6N0T3YclPwUyvYKp8oz6ABqmepewQF7cO3FsWe7NkJCyV7sScMrhnuD2lDAFf2P9eiTVNJZhb4bZbqxQAMo2hL/UO3K9CZO664G+GA9vr1Ufbuw9oFrDziNVl/91lOLJOtQudZvaM/EdaEwWL/FHDZ2IceUJh1WEO5wGi0OHds6BxQD5Ga8FltsQ0zG4VWjl54XkpwqL6mC/bjP9F4iMpTjsH83krPHo8dE2C2MxlFEbrwjri+OnGoyFo9tQcE6ZqjzbfPUhnEvPia8QXVzcDmB/4KhUczEQb3ZoCf0B1UjtWH62biPBcQRx9KMbLewa0QDDqCyKo6WUVg34aCm2rz2DHLPxHF0FGK54tD4Io/0q77YU4jnaDi+nyt6sAZ2uCu6AdivFfWTu9yIf6q4uvizG98faFzl4nRzEffA9fXJ4nWF/x1Cjp5xMww6gNqEqgJzUl+wC5FTjZEXZ3hq1qeJMB7HJPEkUs+pt6b3taHV7KJyZAYd9FR9XZ8vp8pLqhhUG8UecewV0gxPpLtXAA46F0PSQQcTcUBV1ctGS70hL6liQnUeRyVfiYF4riTkI8aR2NVpJhyYKgZ88QK0BSBvxVKuY2nPdBp1sqxmV78OAed6+hlL002P++IKH6yB0ggNPyImqaidx2n0TcPu8/YHCFf30SZDz99NGLPf0Hkz0Syoxup5SQ3UGlPtYhPNeMh1NO0nyKd4kMf/XpeNUBrXlPUiNFUG7AsoxzHK5fRG1UfguSZIobpnDBkmYxmEqtYNUBPXTpDviHIcjViuIMxpF52Qyygb4PfqcwySr4ojQWCf002QF1Un7JvII5vGXqGEaHHuEPIuOHocEw4iVU0MWg5iX7btGIgHKmvCDm2a9qmDnjNXH5jVLdKauuZWXPGDNTD6GFlo9PH6YQp7PAgbB/8XOXtB4QcDn+oLCtdzqspe67GgZodIexQ7uDgm8l6w3FJabUK14oqBOKZiMeXQKCZYckjFdVUkqkuyPpNbzHFdQt7AmNY4cs9Lbm9fR8OWQLu2UBh0MKE6gphqnDzT2hhTbr6RcBQtN7Mh7BFydaqDfNDBkGqi0NCPq4bIFU6t/uL8IE8VBfugiMmtLlah4XSneOo0gw6gtlMsZawl3zuokYYesSNK1CNlyB8xrIx82lcpYHcwOSKu4cE6QdjAgcZe/TuUx4G1wv8P5qf6lPktbjiuYL4cw4Vx7sS9mgaGe8QQcqzl2yOOADHdBLlXbdmM8UEr1sxLcoxxzyKPYwJ7hxTyjXJDb6c4jCqm24l8EuU4erHsH2vPa1YXFvSMrwqDcZRUTk7xs3YG1cjpBsgNVdWFe0GbF7W5ftumjrV2JayIY0/3a7Ai5DlMkKex7BpXSj6BXeMAerEkdbv7V+S0HUdHikORklecueKz8/eayOAUSnQVyq24vgfrT/xB8tMMvxX19bToG/V6wpEm6XasXEEykwbHShdXiSVEF2gQL5NBPkOrbhQ1jq7zAFBbEUv8/9ZLJqZaSe5tarx95PoDDCWVWccJYD5O4TTNYKPvPgYdQG1VLGWjuHQ1ObHesmRbYtviYQzwEHmRTO61EkeleDuUeJgeiiPKTqenGtePkgsmVEeQU60n3zEswc4NncJKv2tDTmzKFJPkmeqEbReTsURwdruFUyEqFe/ms4ZBB1A7aizj5A/u33cpg7M9anw5rv8d6wauuC++xRXiG/VAfd2QiYK50p8vVzCjPtlJOxD4WCdPICWbIK+oarHNrmWWtb4PETYxXV6SwVd39CaQe81L9vQ3iimPpZBHMGwzQd5UzStb6qiL6/OScay1WxeHr+2rzqHB1XSzNo49YzdMcF7i/6sb+nmz8pIeUu05a0XuNS9ZYOW1+v3Q8sBPYkIhVDpmSDPcx4wja3QDppYeAwwyVbDSepvTIkg5wgudrf4j+xLZoIM9YtkVLpi5mHZpwTU9WPceq27U2ani24fDNj5ejp3H4/TjcViHWnT04Vt30HcNjSMHuMKF/QzbVWCzpxXtG8cEeVXVCss8Nfa8vKZ5XMBr7Pl64vAQ96UImlGhcs+wI64J8qbqIEeA3KLM0WKe95oDHDHPhMc9AtgDeSPWQThyqgnyiqoV6fHj4TJdoytrdl5a1htDaDvHA+3YIrefY9wRznHovxgLCtcEOWQzQT4VhyoOqxNz2in2+xdR8NS4wvK9/FUw6wo6Rw1pgvyocQwg9D8fyy4PDtf6jrV/F+W6T8S3OAqmf/PyE8D1vJgyN0Gg3bfoaewwKSco/E8z7eB2BHz3BS63+NsxVlDFdBPkuXEdHb2caoZ8VruN4TjS4obqNqy4fVsdR26YNysvqSJS1UTRcoAuoiLykjpG9cawmm0m5AkUKXt+NsTRN4XGoIOWGusGeQS517xkHeY5huKoFO+PlU6OGttE4ydU57GRnKbOfnOMA7EMqGxDTt51tzYesYtMizwoHHQwoUrM6IYQu8vLy8Tc5UY51/pu4Jv35HPF2OtB63oe2I6N8RG7d/uP/1PgN/+M9XsfGkdYVUIMurj8WPoZF8P+Md4+kaUPtDiNxXdeBn1CbSY805Vj6ffqY6pJ8qKqFE5QGHLPPZKgfoW/GvI4FEUXaWHN+Kqxcxw51QR5orolLNjG9mW2LT5GkMURZnrOM+PtqMbSwmgcXidWxguT4WqSU42QC6BWUC2tVSPI6epxVGusom7aBUxj87ykBGqMqW7AIPlNiQMIVWtmq2OF4bjxajdDEPbUQc3hMQIpcnYcofoYsXhMkB81jhTrna1d32r49sH6W3yLVfj4CTxa61LTX26uYPXruLh965qWIonrti2q2Qkd6z0iVQ3S/Ji7ccvRqmoff0dpXJOXdOHU9TBpGyC2RC7hWk89hU1u1hoP2UFp0EFXLeayVMks1gTykiJsHEaqA3YNtOOocW/zWcImxv3DCTBBPh2HGuCzFKkp8nFZXnJV6MZxRWFtcnNFMXYxE4fXHTWC3qBuSbWVH6RdMG3gsNauBuGLKBv8qNrb/VocNZYJclPz6staNcggKFnU0oJx4qPgCHezsy0a0I9Ubh0uB/9396qQ3Y+vxtW1a7+Y98NNjKmFKx+FGxz2TaFx5BYNujhyFAk+HlrvlSsmIiqo8r0kVx4+YwOVZ2sCVXF1Q/mI6MbRC+t6wo6RN2IOoX3AsyQHyUOeIbSVc7oJcqfKQ2g2QWGASWwmOfy1uKwOx5beaiykQ/Sr4ggMmAwJ0nSYb6Cn6upxexq/T11GTtciLyN9bJ9nqMURlvRZ+xp9pF6nsMl4Rxw9jklyF09mtfmmzhF/ajh62BPkk3HMqU82dDKWMraR7BJCB7s/WI8s9G1cRbNvFtBibfXmVehbOFzll2F9KljGWQtX0G8VF/hfGcOVnj1zFjhFMo4hL6nC1AKT0DJnyUtCxLXItfSljtUtnXXYxLhHOFfJ0dSrVaJ80EFBNcwOsnjE+gVygxTPcs9gmjs02DuwjG/QwUwc1MXOZEGZJterQtSo6dQXK3nMdde3/H3qOmJN5MZsw3V51KaFnKHHud1nCSHrtIeVIS1mJQIrw3HQwahqSD2MUfIYZsEPgs2bV9CKpVK+m+8cw9RrYqCNGbYIUDfooKk6yNHEHhzr4D0PhGAqx472mj8Knj5IuuYeu9VHwLpH4lv6ij6uW/7apUzbX6AIID7gh75ueN/u2Ooj4eZH2EN/CCQaxxgzxbFY7ttjuB9F7ns8GjZRJt1yE1zCGB+5NOmQlxDShbjZVr+ubEcsXleQL8a7IKcbJN85DmBVHECqGuXDjKSRTfUD5NVLCVOy45jQIv5f2TFWM6UvMDu/IXxMBqQLevthkHwojkAh0s0Nc7pcpwlHwLVE/pr/E9igdjQB8pIYHw8nJycuvR/KcQyiF/JVYZc4dJ1e5gBWb8MEeUkVvC6ZY4KbujP6imhe7wUM+2MsWgNoN6dRO9N91E3HRGheIiqVVTCkOsEXAXYV29J5M9Weu2J92ai1LqYWyPdcr8W3/2N9QxEur58i9JbtmlbAa8NxzlmbdZ1PWLUsj9OSNm7fllETLIzXEUMJeV/lJUVUVXK2UeS6HesZ8hVYRb9XTBgq7iZER80toQb5oIMJ1QXOILCzZEyFXFxSRaKWW2nJKGPN3mA8x3rxRbGR+GhxAdYDAxhQnQk11h0gzyAjnSazdjFy6zIfSkd/NnMNyK/JeRwhrFXzYUUjxtUnyGuq48466BN9bH4J6Q7ACeqdpLAa6X7YY8i4Jol76ml9+pDYtEflYDyjqoN0OQoORnyu9oeuWvrq4sOFSy1oU0vtBt8l3LwH627n79wDw0gGeQF9jQWRLjIsQNtwa7h/G72LK4C1oggXBNdHTWaYi/OqWmWwqEt+cWP/aWFVvDQ6Tkv57eBujlsP73qGQS2yLCPKPuLDmQbISzyEkGu9yY6YiiNEqDKg3gLNqxxSgT/U13RadYNgt7KfS6vNBHlLlXXYjfHlmmO2VY2kYnQo5V6XEhuSGJ96P1JgNfWYpA/TH7VzwRRdFQvXQsdITDdBXlDtWfNmr9G1C/KSIlxfKedC7C0HKELkXvMSIm3DpJ9pWBgjfkb1BhDSLOkJ8uk4ygZpdyugO+jAqfHQul8epIsBo7rhrdqXkK7y1ccwbTvsq0MrjuzEq+Jc2C0HCQK13KLAMUi7IDFA+6yNNa6tPgroaUy7HMCNebDmbx6vaWF5FbpZkHbZ+oaLbRiy3dzoDY7o4dXh1mK4BuAO5Yhg5K4J9hHYHO7Fg1p1A/bKlPKrD7qhhITHbWj8f2cLjty9R4F1Xw8jOltAftmFfni6Rey4FeDWYbJ4sU9X2BzsIYxPkZdYEbiVHwWLXsFiGjEjoLmU2/JZbao4CJ13EJcwpMkgXwV0RvRCiD5PlZww7VtDSjRBPqE6gpxqGzm/pkqH6RTyZtmLEEYW96CHKPH0uuwITL9kV+PxTaIhEgW06hJ4tYZ+XDVJPqh6Wxrlr/XFDi5R9cn50m3GNxhUBbCOGSTnCurXcKdSr75aII61sRTtwsIJ8glVhc5rE57b7PyGGCXXeyzOReyEU8/lVHANhFx7cQ6i0k9hFNWI1oQKm4pdXNVQTFFTZbvcWr8Jg3FUULWepi00lG2My7b5E6WK3pD5EXDtD9b2o0U6+SVNYVETkQoyW2VJFCDlkU5dShtgtT6zHGJI+zEYbEAUdVbA+w4QltAfCjYKDiOgHlePstQ2haZCKcJVNHWmoWx4IajMKaX7OSN8u4u8Woh9W/pbqs1kFYXKxXxcAlg2KZZ8WrIzCvQo0l7QyiyGbOwmaFQBYXFFJUJIp7JscY3tczBkw6I+hdDjkqggrTP9ksygoZ/3R0G5pGKSgmVaGV2kA10zVVm2tCZDUOVrw3QEvVKW6xRWv0i8TcFIjomU33zWZABezSXCc6Y01hepJCipmDhYnwZFVYTmFoPap1KBVGltRw9o0yRSiQUHpGzR8B0Z1PndPGAWyhRS41DWILWTtmp/AA3ysCqVDqjyMVW086DpuiQoqCgTMgGS7DgC4kwq4HgJZl9DdRwlv+EMd5BqaoTqoewE86yUDQdhVSolBOWF1iVICUMpoKfSd9hASpzkw6olsSCqH4Uz4sEdHTY1ZSOu9cEa7/q9efXmcHb+/nB29v7w4eLD4eP7i8Pl+w/4TCjfvf3w4ZJ6ePD220cpQ156Djp7iZ0JvrDnEvQLgU6YLwhiaoq0Az8Vhjc7Fzvnz3xzk6OLiWHtIPAPf+aHQJn5Q9r53CTGSV+WV7euBsVOkM4l67dQnI+wjHbY3KTSmwHnRI5iQkF2q3h/IkibG026OuuLTALdCaFPtAQZegmbJ3khBr/8NWTprxHRNsKReqRv/AmZ1mn9khZB3aTY+eTm/DmPPg49wtdGMV8QnAtsHDNa5mNBXKJvfSHVPga3gqsuLJ2O5zVBPXgg0KSt88ksjpqGL5Y1BDqxqN9QFj6ww5k7ajJpv1tTUWYCnY5E/sQGa5kctB7eUM4D6nTt9rGFvpri+FJhO5wOM2yZq1/iSoU2oWT+CgI9bC7tvMMhD4hRKijqp35eTKIYIOZLJK2XHf40BmaRkod7rSrKEkM7FnDhXy68PzRIPWmK64kT1AvZIrHPWKQ+FLCF5WRf8rLjUWMyn5IeFaUIRLgYH+qEy/kzBTFRnYKoTSCpr4LQDvTqhHtAismxjP2x82JC/+Rxadc3YT394Q9pHnHQOl3HXFkicRz1WNhGOeLhTA5c9biHDepEvF4mud9URC0SbaccMQaCH0D05bJTPeiEvjpiNi3RQUN/7nLgbFV8n6SS+mpJwmk3K0grd55uiewWEd5U2IteV9tEfxDosJEQK2yJ7Kqy6GCcYgKyZW7HeBEPfELfxUeRvzmRnRfL47D0ifrTMuQjf1VJ/QSCeuOWNPmlmGU8unRLIl8dkT8cYaaOAJRrAYusjiK7Gcn8QfBnbcNRuXFg37B/UGCi9bnIjsZJ3sT7RBbrGU+U6gt8PtQFLB85A+Qoz4c4L+/encuz4ofD+dmFpjGnrxE6u+tAvelY2gQP5TjiKyNP/syf/qmf/tEfefqn7t29c7iFz0F18fHw6PGzw+///f/u4b/4C//N4Xf/rn/98Kt/9Q9JsSzmYo6OP3t3djg/Pxcntw7nF+8PF/LQjSXjLnzcuk29zXDnCAMKD/E4gbggvpeH/A+Svnv39HDvHvwhKNXdCqURj/Al7T07Oz+8P784nJ6eHO4/uMcvcULX7tK+EOL4/fv3hzPxBdwRf7fFCc7XiaTRRkwu/yr1AO6cnkpfCV/aN0LBfsQ5k3ZiblBFdnekT+F7K8wlwoUvvDgDfye3bx9O75weTtAMtO0I32p6IePjAi8Aua5CG/HvRRib/LcGB/QvzvEWqPlHjouzd+8P72S8oL3379/VucCxIoG4WBRRpoqWFi6G787eSVs/Hk6lM0+lHzFW0L7bJ3jHfsyHh1PnGENG/ngBdHj7FvP9gmPj7j05fzxv2raJIdkFuN6ff+B4wbw/Ob3NMYNzBZ+6fi0OTySPtcCA+BA31wvB6Z0Tno/LD+XzjAsGxqXe8IqO/KFNsMOcn5lvC2IbyyEC+OCcw5yQ+Y4XLDEf7t+7u4zNNS4LQLuxLuuNE9qq4/SOjMuT0TEyGgv4xZ/2vZw/GSvwi/X5nrQt7cfpJoYGbA56U+fBucy5c5nvp9Im+MP4hwHailMau14fB3yiP7luCq/1Ic7b6d3ZsVKOg+3SpvE6h7ZhLGMtuYtrnZRzznEerAetxQ+uD/BDn1KIdqEfcW29LYumC6WNwVB03OMuwfpR/AoePLyn8zYhmm5hYIB2oFE4PxfSxrdyQ3cp/YixeO++u2eooh4H+h1tqAHj/0x8oU8x/mxdxtrFdXmqUeU4ljFyS64BZ7zuAA8e3j3ckbWE4wPaU74aEF+I+8PF5eGtu75hbeR6LNVIh9fVIgZjQf/ZuYEfAGul3px/5P3JA7m23hJ/OMfTTawYcO1n4sBrOK51uLZgvGCewy5uY0w0Ewd8ca2UNOYB3rySVYTj8tHD+4cLWT/HkXtGCc4J7oMAaxseaLQfL/U6znt10Zd2Yq5PNaIIJcAePvF8gDmO84lrOJyhL3FtxcrpenzBGv8gETtc3zHP4RfN5bVO/N3DOsZ7lUlUY5F7Rl7ftB/RrpPbwi/6mA+4X4kRE802EXMd11PMPTRMX5DB+b3N63h7HYuBWMN7pZIlxyYciJzLPRiuqzhvj9zasljjOqH3WnjeO5FnjVMRHWvK/E6eEb/++vnhzdt3h1/87//e4eXLN4c//L/83Yd/+A9+Qe4nX1OnBzwTffXl14d/8Mv/4md/7s/+/M9IEQY1BI6wQOAYChCmM6Rn6MrBPpL43IGdxo4LQna1BKow2Exvs9gWlUXupQyS6GwUvclW3sWZ1Vva/OJoYjorhX4Ulg/rffmgnMugZDrdUIYJFjoEMB8C+y0iO+VCX9KXOrM6XSDCvg5F69aLcMCX8400dlbvHwDccYvIjkc+vDhwWZGs0Ee68uckLMtFdpRSHUQqddP7DmSlXP1Zvw6LbS6vdEtehcVsF/pM26WCXay7TXQ8kBgudel0/qJ38pxcuPVGdhQ89OCGwurxohguSpYvSY6y3j6ijcFG4MKY6ewjPE/qJTpyThT09xM4MY9IlnQ2CFqBP+b13UIUcEM55qLTZblL7yOk5ptaOAJSGtSvF45vOzeyARj+CtNDCr4tv1aUx7mxeyEHqed+Dz+5yG7xS6Dtx/FF8V6QoiOZG0FfTwgezqN8kObmjilUB2vnOr9FkQ3LB56JcP6kSLhlzAj/9HWgJYifrVjAf8PEScNhR39whGN4XwA3/kUXV2fXieOIugKsjNegvXxik6Ps6IMtkw7FES90aVWgPyGy41Ff/CvU80wGeVcU6uwi3FLQEQ8yC3KbNWK0miK0DPXwovmi7VoBfwCfL+luFYw5XgTwQgRGiM4DqfIo2mWCb+SO166ayA5/UTuRT+c4xiqf97ChzN0YWj0Y9MjkjcH+D9ZubRoFXwyRHV/9tHyEScINSD0tscgZO+JJa1Hn37K4b38cs3et/6x9yKNo5hWwHmRaccvQnWz7tpxN8pS4GdmRn1QBH9oUlkVtrDY4Qk8rdrFo2zmcwlhI/pSBf9rHXmjEiqrBpmRw1wA/TtbyLIijiXMG14viHBfMqL5ssA5befaKIyGapm0Y2PVpbGTmcfRiydYxDBRmtWzEa47Ys2eKJvFSH8FMK9WjMIowfl0aw5IBTMQRqcINhIUWzYIJWkVksGQwv/UuRtvla6rNjD0jF5cssDVDIQmmC8RuAeW1p1BdRuzZ55aiNmLzDZDRLzw6B5TQaHnjPNIeM+ihxCW2/gZdB6jHKK3HtMGCaA1IiJCboV7WrAW0X3aDiD3HuTITZ0LSj/sg9KbzTf3E6yfTpcBQVipvIuV2e7gN2riCdgxdvVgBuelYCLNcZ12yrTO5fmMfIqGaOJ+RkaSZrRMRy1lYj3v39/tk67W+Y22dwaPs9HqAj4zoZFGx8qVvkY919hB8hMqlnR+/zmKLdLcJYmf80vtM30YadUEMThBEWqZ6JmldW9AaXsBCXvreX/Ss2V4AvzhKQUl/jeDjRZCsztp0Wz/im9VT5vrRfCkfzp20Q84hBWnZtG7+vDQFm+sz9B378KOViUTnr++bYy4pS2WpV78+jdMnCeuDpa4hQ+MLXGgYHMif9emoj9XifDh/nIu+LpaRfotFYw/HjJRQct0dhT4At4AJ6JX1dtxLwKcONF3S2VuSMS7uORfDMieyy8qagi3I2/mmEzQTSXVGqY8JVJfKyxKvY/Dk3jtw9Si09FqxWMN4CbkWYNMy3zSX3yLCwTbAieR9WsE8xOuvF23XstbLbnnH302D1MZEdllZU7CFeawdcOP60T+gOUS6kbTqFjEgzaFHb8ibvUvb2pXGNyF+fATrIIB2Gdhe8+l0tgp8nrijlik3mso1GX539hdMYxGMfz9UAp0wpgkpnAP+CxXmOPsWXrw3FSm3Mbz41FhWSXIOzR2ykd4eAl8ufknpO4/0pe2SRKy/QZRO0mwMdji6ehS4Y2izRfz5oBtJK7v6lUaynbJP7YYEW1K2+HMby9ksr5NLq25O0BrXNO5YUtAbFdkVynS+EXTk/Az0o+xcGgZW5gh0d+2QJfL6gc/N+94NgBIrDWvRdQgcx+Qath08QXKyNKeQDE/iDvA05CwR24Bz5V3HvfoSlk5LWrovQG3N0IO63vGcuVsZlxbx3G7y+VwPfQ0fPHgL6iiCxxGmtfD8VSe+A6pwrcig8ZtUHATFwy3th+TB2Cb0d0HQjJZvxqbJIfhztRJjtmlEvQgT1tlGBQCTsuUtXeoGMRyHsKbEkl9Mc6Ih2hBmwEZIy4LJziKI7Ky4vs7kcbRiIa8miUgXA1P+Yv5RyDXFpXKY1wZzL/BJsN8a7qroxtEOcnGZE7UtC4gMgsZsIyqax7NLxyNuvIFQ36fX9K1Yh2b0GIxrI9exrjHo5oD6UvAVwC70R1+8Gw1KjW+CdyQO8xD5BwI7jW/GcQElcyEO+01VFsUsJiImmopKGyKyME/ZB+BDT2CNFERdWKvsbsw51j8KsdJ5el0mJ7mVWX0Eadk1H24s+AmE1wG2k/YxyQrayMBi94XayEHsF4udxRCMTZMdmGeR4MR5+2WnahFq5Yqs2BXQje6Yr2NEZzuu8cFapoEMGvyzO74Ay16tR7/ilS8MKHSx/dyZ624C0/uSBeBgwQbBBIEs/2lm0HBkKRE9fQVuh42NUn4SU5DWIoJ5V+crXb4osVpVloSDtM31Y1Rl6YrwFfmkLI9J2opyh49yIrFJirLLRj+kJ9i11reoMHc8WAblNVlUSoJD1lcBluJApyRAqbwmgEtH74aIG45PSbJ9TidvVyLeYtkAvsNj4kuRkTQmoiQX2Ngx3c4GjkDAqQICd1OHtOyQRpUB9qq3kwDixI8VV4a+5BpEPdklon2PaAqbq4830QadlKsrc+gAPlIr/yKo06Sl2yK71BabS/NcsVCjKm6o8xyhOI6CmArgDtqv7mgZ72NkE8JyLMqT/v4lKwQsjkR2gUxvziebEUCKKJpALRtIN+FxEVdoIoWljeVKpWqC3LdsnosFw8I+ZQYIeFyZGyGStfWEWvEGDrOLxBtEgoMiaYmr0Nv0FZv4jGNRPm0FIMyS4JgIXEOVCl5kF8jsxj/YwT4/WU3R2C3PAi/lzUAD3zhzC1OmWS07iuXHJPJiHAZHzva6I0tcAK5U6802Eip5seIlD7ulE62KjlHsFmvnpb+RT0V2gfBPIGPFrfVabL61ADpLmYCqKzZwOXGOWG6k8GBeOHqZkRRUmKVjZ7tIdzMd2joPcjBfS0zIdASQI9VZFmREws1F7AVFKFVxG2ycGIeKV8xE+WSPvBxZLDtmCXoj4IN/VO9sQpLHASGRigHlvsDmnjvSmdQ5md6cT7AzDcj4tFbZkfdhVKqJ7BLpbRHgyDvjn2qAR+mWQicWe1EAH4Mkwe3qWE1/qog699/UutGnE9nAY6GRU4rsHo7v8IvYl9DGL4IY1I/C0u5YUt+AHh3qTcfSJvamMT6YvnwruH2D9gCePfv88Ef/3T9x+Pm/9NcPP/E7fvzwq3/VD8tDNRoqcvnx8Pr1a37bGzoW35yNb4AD8K2NTx491E4VVeuiMtq1Bpyk8/P3/HY8/AM+v3lZjg8f3j88evjgcMKvmN4P+MIADCJ86dGLl2jn2QHfqP706aPDnTv67a/cBvuyB9CgH1+/eXd49fotuwXfQI5vbsQ3U965Y99mrQPWbPQUA9aPyI/06fJNqfwGSiGllRzxrZT4Jsz9cIvn7eWrN4c3b874DecPpW34dkgIXrhZutEnVsG6BOMD41FOI8vQt+i/x48e8NsyrQ/LkAVCAoKNoh0TFxYRtAHn7/nz13yh55mMlYcP7vOVfnw81t7FWIvQHPHhC7qev3il39R955TffomP1mPMcLygDUNjoQ58QYz1x1dfv5Q5/47fevnZsyfsR37TrdSFsSnWtxV8b9+943jBF2NgLN6V9uEbdTFW+A2tBX588RNeAKwBX+THb/CkvQJjAj6wjqEf8bFGfDkb2O/du6ffPps3rtBeQ6/d+m3l8IHj6zdv+e3n+Ab5Z08esU9TzK4xNmzRFrQJ8wD+ABzxDaaYf/aNsH6YC7ynOZcE5sB7fkncJf2+lnUMX9T0+MnDw2NZoxFPjrKjkThsfmIevHgha7SsZbi+PRV//JZiaZx+LB3KIpP9CJiFdRF8vpWxgusBgD7kzYIIv41cjkDZ1bh/9Bs43r49lzn+Wtboi8OTxw8Pj2T9Qj9SGmO9D40F7cG1G99w66Y6y3CNgy+0zXWzh2/FeHMc8DN4+EUP/VIlfDvxWxmbuI5+9tljmWv3Ml8t9OKADwjmD65zWCvxRYaPpR+fPHlAvzhfOi6nGxNgCRrjDW188eo1v6kb9yUYI/CDtQvftN6ez+04zBRrBs4R9LFO4h4FQD8+vH+fabRrdu2IEdpqP+Ie7GsZj/glA7RLf2VG7vlkfT49ses4etZhlXtnJOfuvYx79O6H9zLHpZ34Bu0Hcn/yFGslv+kZtWgn1TPMxKH2+qVomHO4JsDHE1lP+E3r0p+nsnayjXQ7QOpgmnY95viXc4h1Cvcqr169pQ588Z7BcZddLIU4HzgPZSwdwraJGfrvq69f8VvIH8g14MljneM6D9xaOYXFACm4QRsxAnAdwP0Q5jnaw/Eqx7syD5ZfidBxtQ3Ko7+g8J7zD88IuC5g/mHdRB+VxofBR9AJBRwIF/fOOGf8JQreb+kzAfxwrPSIKijFgbGC82W/XMJvCJf2wRfuZ3E/E7Yt7k6ds/UxEkIHCbjRhziPuIbjnh1j/4svnhzu373r+kDnHL8gT6zuP3iAjzbLoiOCaclfYBGFy4vDi+9/xWvM3/iFX5J16s3hj/7kv3n4hV/4q9J/L0XH4BrgDmH74eOrr74+/ON/9v2f/Zmf+4u7fCt41EUFoN50LG2Cqy6OaOb6B+uf+g8PP//zf+PwO39CHqx/zQ9LqcQqE1B6/vD29Ru58L/liedFUm42QK2Lw73kBCeoNrkMqOMGEZMFEwg3NhhgmDTPnj7kzWIZfUclDT5YS7vg76uvXsrF660sRHcPX3z2VBYFfYAp3yiuBwYsLpK4AUBQuIDck0mKhQ8P2ZxAEhcnkbhm//abV4bYYsC+kgclPFjbTQj4cGOKxZ15j76jmgbGG/tRFvRX0j4sPI8eyc2vtOf0zm15aNIx2Rwvg+CCJn+vcfMri7o+GEps0hZcFJ8+e8SFnW0L/fWbtyCJ0/oON7rP5Qbn+18+5wsyX3zxlHMBbdOL1w4NdAAnzt/3ZWyey9zDzy7cv683+VhEbZ4jrjGvZS3Yow9xbv7F958fXsnCiAvJd6Rt/Ok5KecFecTLWCAc569evj18KQ/ymOO44eZPnpzipzPu8AZulCsFTrsBbUIf4UKCF7PwsyBoL3yC/6FcLB4/cjc5iV0TrXrhwfqlF/4L/vwEbqywXn7x+VO9AEoM5o4xurSi5zxo4y383Ik84MpcwIuQWM9wxPl7LDdU+HmvGeSe4xLww9+HS73BQdvwIP9MbvbxogHGSYhuP1YAMzTR2ol58OVXLw4v5Rw+lLHy+edPeKOD+XgbN8Ki432t9El8xP8myliRawEEUdwTf1jH+GKhpMMXbZpoxSHtQl8CuLH5/pcvZcy8P3z29DHXL/QjbvixnmC8AjHdYCNFDdcTXEvxgIt5zn6Vc4af9cILg/ZzKqPIPccluNacy/mCL9wvvJH7B3m8PXz3O8/kmpBec9YDXsHEtUs2PCR9T8bIuTzsfvbsMR9AMa9xw4g1M4oyb0Qd4sQi5lyVHeY27hneyg0p5hrWZZwrzG2sZfzE30gzG3Ggn3Du4O/r569k/L+SssvDd3/oGV/EQnn6oBTTNchTIFyJFy9U4T4P/YifwMGLgQ/uaXuwLqN9ZO1Q59V1A64n0i7cP3z9XOaBjB284IP7MPTtiL8aUjP2qZvj38d6IusXXgzBWLknDxQ4h+pTNhiv8GvDG+MSL5bhHPLFs5dyzyf4/NkT3jOka2UVrRiCMYa2YUzgAe1733vO+Y5r2zNZT/DiONeT4to10UiohuNafKIP8WI8+g5vuGEM4V4F1zsZOCIjEwHoxSH9ef5BrqV4LsBPTOI5AS+U3z58Lufvjsy7OLiVAIW04VLGP95AQX/yBTN5JgAwv0/D6+qKMRJDCKQfz+V84ZqK6ynahnsU3H89lWcfufgsTWv5a9WFXSP9h2sArkF4wRrPJDh/P/JDXxzu4LwBEZdkZF7woZqPmwAUhPTi/PBaHorxYvRf/5u/xPHwR7IHa+c8jAFwPo7xYD04u64QPlSNG223m2q8P6Z53ye7g+6xOkEEXODouYZ+JHWNY7ViBYI2R2GtCVFs7JwRoE06cLm1N/Qd9TTsLIXM1qRdEfZVAJaU+hDoN29BIWa6ZMKJA2ijvr4GJCFVkGuU7MK8tmqibf0gChB+neS7IGbqtSAMuNQbFTRUc1+4mRNls5F0ahrnTbGB1ImoF6bDNHLPJdKOo53iMIRzy9Ksl53qJQ6RTYqG4G2CzsW49Fk9jzyXI2jFEbjwEN1QHaMk9BVTIReXzKMURB+553IcITvbguPWkAOkVMirT+033DRiK7aSwWiyilJ9WkZybZutYT3aCFDuGKDPOO4GHlBijQFyQ6CGJFqCuZZf18b4cs8Fu+zEjHHPII2j5cGdxXGDHqR9NNfOtN2SHuWG3mwcQr9cUkvnMcQEeaoq+aVIU5bX/lxq+5jVV2h3ttq3Dpx3lva7AlBeqxuCEmg7sAshdTNtm4iDqpvjHoHTK6mjbFMMddy8B2ui0tqZ8Ts91nUqmpleUFSq8ewA3jvhhTWeCVmCkNfM1YITaOm0JbUC6Lewz9gmlzbs3KVGb+/EGPiuQcn/TQeakfZRoSxVOTbgz3fldCzQCLSSbApWy/n0c1GL26CRJnuAmrYFo1X9bIYba+GYIy3jkl3gBNUmS2YiiIJqWtTLG1Ae1+UlBoYpO51bjH5XjMZRAuPCUbObEa1jIbyDiqfxkAcRNmyCvKhqMUslaMlrZXWAKqbLS0Iscza36ntrI2fMS0KwiUjkquuR8GjWWiY5FGCOaEGOWhzOtASwkU92yuvY3bqCnJbUGAroqGq1mwmpLvJBWZIV5CU9qMWyN7DtE+tN7FX5DNZ31fm9I4oekkJ+ysAWrxCT4cHcaJZLCRIuw4NVBOU9lFTpxCXtiJ2MxeAy53XqmIgjBR3ZWVzJEaESi7QB3xyfwp+ybhsH4XhwMEodpa5Pa02slXfhPIm9zS87l4Q/kVToA+qDsUyoNtBicHXbnUzjWh+ss/NU6ICo6KMOApQdp690ACMwPuwGAUaDLUOzkuhrCKDUdnQ00Cv9uxDCMML0GnChjc9Y+QLZd1TT0DHBpUELDMcZKOuwph9L8Sdlx2qi8sbsaELLH+r68agGhkB/uK/pNEE/CNcWNzYH9GcRjnl9gUDyQXNQG7pFlVanNQ10VO1iaeS9G9OcrhdHbNHTHkXMCuzFPI9weExFAeXVYSeGLrucvQnyVPWjfbptHXLPOVeRncFrDfu0qDQOmK+m2GRcByh1jumZ4rxnqoJSHGJam6ZcrzThxyVUcQxFEeeaKKjmlqmC5JemRsjpcrYe1CKwq/RJC+U4sBZb2iFX3BULde6E9yw8mRBXGAJlpfISrI8CfU26e6NiH46SC0qqAWdYrWl33RsC9AZ0A5VwrunzgcOoyypCJ+4YYalnarO/AGwSdkrK7nP8TTeB3jickbirm1rNBLmjrcGaiONRMRHynrjWB+ujY+qsHf0UXyu+2a1ToI34H5tvLq5plViBfqSdlZcY0Wlgo/leGL2vyMOdaEBLNSyfoFvQIs8xfB81gDwORVRumdRvmt+MlYQ7xgGqmC4vqSJRLVoOUgGxapGNmKBchYw/LOg5P3ZwwIiPneOI6ZAbdHBT4ghhJjyusBfkVmM8G1xOYNDBUeMA+UQcoWrNbJAux5zhajddgFmk5iAtP0YgRc6OI1TPxDKlP0k+qtrTa9ZXKvfyvQI368HaPxR9ig9H/Zg/6Ue+Kwv+2368kVix+MBkzuwIKxxwJNpRpO9U95CHu6IBzkTf31phL8gtC1w+m5TviILXcWwyHsEg+VAcsUJLPafrkjew3rYcR1hS466Vr0PqdQqbjFP495QVTA6Sj8Th6/ucOV3fhhhUG8VoHDu7zTAaRxG58fVgNg6vO2o0QV5STcvC/AS1Kk8ZBFhrV4PwhZQtetTt7X4tjhrHRENNzasvK+Qgg0NFe47kSvDNfsca+KSfwr7Ft/j0MbLuHX1thIMBJ8eIQ79d2WUGkYebl1wVcq9JyfWENYc1MYY2SBc4tKhSWUJXNa9sqcd1XXKCGoGqzxvC9CByEy3pjnvUr/A3iyEXq+JYjPANzIrSTQfqBh30VKP6PmesERmvxhqGZhxM9ln7Gn0knuewRwB7YFMjepggN7WbEMuVYSCeo4c86GBF982pH5V8HVa0eW988x+srxT9p/ib9Jw/HcuVBf9p9eM0Psngt61UN2CtUwwFsX+kdsrXPGDHQEmLROomfYyg57WJTcY7Yq84qidxgrygGhYt6T4nNGKtvs0xkMXRCyOsz4x3wOxkA2bjCHTT/0KK3rn2mCA31YrJBBN1Y/0Z6/1QjqMXy3FiXc06EnIFY2blkVPEqKLpTcUN5QkDUZ20mMAK1uMEQgxR79IZLYIJ8mYsW4Nsku+AMe7x/+U/Pn4wHqx7DzKf9FPatwhxc6bW/riutu3pt8z1TT5rFUw0Gaq5+vX02RLLCv9bQ+7aDzqAWk91dawj5A4l1Sg/yOMQa5fIrwZVryPhHDXkiT4ZUg0Uopu63DAuQS7XKcFrFdUrHA3quAq5hjKR1vf0x5B7nuDdJ4QIqyjzRkygZzhBPhkHv8RsChPkR0WtoVcTX9tLo7YWdhM1g7R8knxIdYIvwspY1roDJm0nI1yNG/Ng/f78wqU+dXzDn9KvrHl9R6kGftz+k8E3fJi0cFWLWwvqvxDFkQPb8jUSeWgoqQV85IasRSvkSZSoJt7r2RZHYGtxxHQT5F3Vca5yHOP2NwJHD3mCvKFqVaNjDlqx5phdjrV2inIc2zjXYrXXY4W8hnO3OLRRMd0EeaoqeRaF5XLdUQ+pcg9rbI6FThxh9Z5hZzyTxBvioGnTHpWDDiZU12El+VFjiuktrcf9Hd+QB2s0LG5qCaxZ+0DyA/wg803HD/Sp9dNFEvWpsyv2cnNF4d4sbGw0zHOKQdJQbYc4wmMRqKwptOo2Y4K8p8q6UKHNG9ci19YvIbKYNydyzxWilfxXgrwRm5D3xyB5RXXtdWd1HBV460ma3HNOUKSc9NNDRmcFI352jAVUOd2gg7JxFao66m2CvKfq6ngYpIxRd9CkW+WrDUYyyruX/608DFqTPZjanMsJ7UC1aDXnOAGMGwSbuA0BSYevVL1LCBXczI+CH7PFV4Jv+KPelTWv7yjUuEH/YjGGY/TjJz93fkAg5+n27fXLb36aUTJy8gOdEfUWUnufnyDeGoOgTrFnHONc0Iy185IUPfZefQ2zcXhMqI5gE9Ua48xGC7CPqybIE9UJywzlONqMWlvSadv1EFsjN8G3zXUdM7yTIWco2MZFE+Rb4kgAqjyOMQfZpyh2v9cI+cdiOja6EaFw51BjygnylurmGOOo1mDqk19N1GKJy3wuVa1WtFDhrmCGeRQ348F6VeetwJU9EH6L68Dpyc18nejKgWl05Kl09dixQTekby79vy6sC6h2mtMyyxe9FAuvGIhhJo6Oblw9QT6hOoKcbgv5ets8jjoyvS0h74nBRqxr5yA5MKGqaCvndFPkuyHzGhZUQvLFRw55mB6Ku8UiRBHXBHlX1VVO0MUYNCRyX/u9AQGilCz0t5ujBlb4gMkOoZUpJsgHVAeZKpiIxbDNYQN7Eec8LeZhrzu3+wY8iZSedndu5bVg21P8/BdMzGAH7it7kWLCUfq1rJ8CVoc8MEc+iWmUBtkKGnXHb9RVdtseNzkjFKpTeR36GA1ew7kqDjOKjZHrlVTh1Qb1O9gexz5YTTcR8jA83yR5U1UrR9lyz3lJFaNOBCOqq+OIIDZrzByaXtOKUr5qvA+G6feII+CI6ZAbdDCoOsKWUw2SR5jV3w56DN2uCbuEIkda2HG0Mo4xM2gNOphQXYejkk+g1NBKbCVVj2oFYW9YtLVizOiOYNcH6y3PNWwYdtZCS1t+LwzGeN2PaPt9FONbfOMwM9GOMYeuHVfQoCO5OFbkU7wlZZTtHNxCN0HeU/V1TjHQLZnlZSWtMZgljrMsuU2DYZZ8AjXqodhQPBWbKQdGVfsJ8pbqIEWI3GQFSYqVccRm9cjq9PWaUbQYuuxQ2BLC9vAVo3FkOlJQsMuLRsgdTDU9EhM8AmjHFnnJApTrvUJNY1/U48hqjhXQLC/0jxULMUF+9DgmHWDorDC7Llx+vDlfXnzzPjvLEyk7ihalON5D797Mk3yu3R+vY4CsafrxTkSCMUdX+Tt2uzZ9lgxjxCWHcXVdc0VAg47cqCtwcSxkYY+2Y0V7x02gOag9odpDTjVG3tXoU2RYE4fHCn81LFSWykuqGIkj1SmsWcibLMhLquioapXsB+hyqgGjIyGPYzaWnWL3NHlEXUyGUFV3FXkEgw4mVHvIqSbIA7XMYoLGkKv3SyZdTGGMO9FCdq+gtvLsFUcREw09ahxALZZC2dFjEdBH4ij1W4zDCj8Wv6umaHKFuFkP1mFvSPponXNlD4Qr4Np9tLYXwI+dX6XDbyqufFxNnrSrHlg7oh72FTToE+mzUpgfL1cED5NJs9ZrWnnVBHmiWrMcYYROrDditT/KcQzGMqF6VAzEUa0uVORFHfIQDdUJFgL6i02cu0rkniuxWFFaVVDdjFlO6B8jDo8J8rWqBTsUxcUT5DtiNI6w9HifhEx5LT/gb3VILcPQ/6CDCdUYo0arHThssU1R4AqKrvJWVt2ub5u9obYt5vX+S7hx71hz4qOjpJfsE69Lk/Fu7r4dUMaew+oqh+h6rO7VK2te39HV9fQRPK2iXBnH9Mk+7pzrsg8pHDfGPV0cOdIIt27rGDnhF/tNjpc1bY7W54Ugp8pLqnCqkXZiipaNti42deQJ8hKHasU8Sp6H6XeLI+21SeJSI1IMUuZUI+QOkeqgTQMxQ0QeYbun/eFj2hzcTq0DzQgVdULlslFcGup3UFKdXBJDrI5jZ8Se0zg6MaXq14WtcQTnsUwz4WBrLF1sIN81rnpDi6W7+gZdSrjWAexEdo5vC3Z/sN704CuT4xaepinht+bGoM5W7ECxP7TdeAf5uOHF50gHuL5ocSWvW3zTcSPHVgI95XW4Os7ngl7LdAYcbxQde+pOR+Q81ll5mLmLo4g1Lpo2awjn8eED1tLQ14TfHUMEVUy3nXzNdCvHUYple3w95B6WkqZ3VK4JL7IJMln5BPmQaqpUNso9D5HvjnIcA7EEKgPax8VgyDlaRmHdBPmgKtSqqq4i16la5JhQ7aEcx3oHW24dql7dhbV5b74+5EEMOoDamlhKNuhM4/P1E+QF1QnrDqKgYvBc4ahZg89WzNYBnaSjjvddbpxkzwKW3tV3DKVOHbh8y+8RY1qLG/eOdYQtq8yNwmBDbskIEVV7l+l4CPhdctO/dR87XI+6oxs4t+ZxZf0YYKDjsOCaYqy+T6+Df2GSVIO27xEafa0QkYUkutaRwQA653WGal9MNGRAtVRdM4nLB8gb4PgR8zUMuWfL9dhcfU9tBmu59owhA8gHHUyq9hDrTJALxjX7yD032HdyHL55kPpf5WKnuMpII2xgSHX8QhhTrYhDZLn6DNoWkFtWuDoufPXKUGBWMrUyPVbIa8bXgSyOxpiYjnmioV7NErndttu2hM9l4xdBcp+7wfxx5+7EojImFZbG0aQL1zslniqGyT3Gtee51+DaH6wvP1xeQTMr2DYjNqLkHGUi0iHHe8964dV+39mPa8IQ9nQdLUTfYgrTXXf1fR0OlTHvEzGSHA9neovF7MjYnHBxZT0WOmo4javWNWS5IV0HWOdx9Dm3+i0hj8Mwv0jtsnbPNhH6q7pFYq3YxcUT5AOq9sG0HkCVx9FyYHWJTstkEDFFTpiVuAI2c9K/v7Fu2ZnKgCoBha7SHGK6PckTrsb1HTV5HHX9ccxxzMbBmnr1JvhPfhrED7sw8Fd1vUNMdYokiBYiVZfomg5yEzO6CTaY5gBZTsgSX5XXHx/euS5ipfW6G9aWuOdsTbtuFdZsiauPa32w9k2ThJ/0FBS4dA1Q2SqXS1p3bZjaOrkV51sNlAGM+kh/B1GXLoN1F5ssvrEsKsMS9COk1qwUmKeh3Zik/ai4XXuXf017moLzoufGnKflaX8Mi9k56rCuCtfsUHeVwHcgCEBv7iAJWLzT+BQqfKujjb0Irt4lM1t8L5dJWqcSnBMnC5bMLRlTEgE/KcIxicLApilhv5XqZaf9WACKI926DMdDVd33YBpqm/dVVZK2LtAMyi5lF+q0JD+Hue0oUrsZCceTdY72ZQ1eKRoDM20PpYqkrmTrpTkWFwE45zTFvdToXhTsfFh/qB3aNd62Fkr6LYnjgBTicNwGnLslZpPEZlIsDouFTiEZlkJvP3huInEcgJW5HctwxHnUxVOujdicXlUG4kD7ABsZGYTA+jPsj+F+thiceLAprk0F72Ja5hOJ44B04nB8ObTU6oq2DanHITsHzDy0UUuWcoK6W8XOg2QEuLbhHkmvca5fM5tAwvNTqi+IR5gWIEsxvTDj8w3B+IAg7aEZaaHba35Z02KwH1Q1EdkNxgG1FOxjnnBktors7FOr1gimdaywDAJd65PNfmUnQnf0cVuKJYc67OCUlZotykgcM8jsZWfpFOLXNYG4c+fU6aXKLh8VI5Pq7YNrfbC285XB2ltqc9VoElP96ZzufA6a7d8dizd27V4+ZniO0a6UM+xUpPf2Sf4jNCSkRLrlQmIIm3kMFN0nha0QZ2AX/xmkFsib5HCl0mml+t36shaE5OkDu5XOSnGXEOp1bUSBN4CadIhzVVDF3dDstJjEnl2u1Wf7uC3CqGPXWloMZ+V5NdCcu1aj7PZxAFA02QEx1XpiWuHmEQfu5xB7jnNAKefLcvVtABca0T1vCbbGUbDHI5o9pg3DeLpmY8wx1RCxYnQgDNKti6Oss2VpM88qFSLfdqk3ZUPFZASMO7Vnma3ZWjSEEtcGxHQTxGZoJi6NtobnKUh66As1LTiyG4PkBYJWaDuEDnNdxhKy0bkJ7BCHokayltzZmfkuMbZx7e9Y46ZaPwwu0x0n1b1ioyI7/LkLMeGSrEoF5aMiu9AOCZZrjik4YxnrZJPMqKhhKrLDnx6YwHtlzFmzWQ9fc/56ouROBNrXLisK/L9uHLlp+ZDILhJfhnchpW0oSIFXTalounVZHIUiO5fmgukVfTFcuHchtXo3AbuRJkAJi6EiCR03rrwnsmvJbdnxXXn5U4Bb+fkao9SH+qgI86uE7BCF+dN2yUadgshuTsAlCX4awW5BnI8VfGqUit54ar3zJ/ArC8qg6OpQPSPOdBEtIqf50pIATsnrW7omZhKWpcJ6GSucf5jnUuDWFowhlCFD3WRuLA4gzshJqLeI8bljALecrJLIrztn6gvtwjyQwIO5QFXUW7omspsVt6NwyZS89qN2nm+n8XvthsguFVTwIBnLA77MZfiIE5wbs2+K8Tihne6cCB95pT1YNeUIO/a1S5ssNs4uyId6XqSKCVWhaD8io+3yuhPiyazMxjI2SWifuXPGMaRlkiFwKIrshoU+4QXQPXqSQLkMDlGJbUJBXU1kVxSpWxKA84+dU/K6AwI7po0iogK340OpO2o/MuX0YoHeImNjBMLOEjBtYL35dEVIDgj1vSxx8LxBJIty6nNTWNpzsSwQlE0KIQnNmy9ck1DuApLxomMqEFTXRHY1WdYl7hQ4SiH9B360fMlXZVHNRRS0Xcj5WcC8r5OqUNQQgnMTj5MhkTYYlBM7PeLeTwtROSOFOBzskxQskt1SFWUWoGxKZOcEBw9Xx/Yh4w6Z1FDSTYStCtOuSgtYOC4tFPXceGG57EJ/hjDtEZ8r3usI4hexfGEMy7uj9u1+6LFZ2IClTTCscTyB/Jk//VM//at+9OmfwlvxpR/sLuHxk6eH3/d7/+jh5//KLxx+/Lf9psNv/J//WiHUhQ54//794fz8nP+HfSbHd+/OWf7s2SP+fAw6Y827XWV8FF8X/PbcDx8+HN6KL6QfPbx3ePzoAdu0lyeADxAi8PXy5ZvDmzdnh3v37hyePX2sH2dAP2B1ZBcPohWg0MDf2zfvDi9fvZWCj4cHD+6Jrzt8YLvL86Y3IlvaadHi3Ly/uDi8fXt2uOA3Eqt/4PHD+4d7d+8wrTXbYDd/X3718vDm7bvD6cnJ4aH4OJFzdvvkFts4NXE6/QicnZ3LGDk7XF7qxRFNQ/89fvzgcHoqU8JxbOlLAIvcx4/60hPG4Gs5d1+/eMWx+ezpo8MjGZvwz494JW28c3rKc7AG4LoQ2xcvXsvcu5DxcSLn7C5jOJX0HRHG5vTHsMRnKf/quRR89fWrw+vXb3j+nj17wvlQaxuAspn5bwzgeyvz7eWr14cPcv7QLrQPa8qpjBX9aapZgD2PBaXw8VbG5YXMdYSLXztA392/f/fw4P49xhO3QyPNW3xg33PduHAzJ1GyOviAvHr9Vta19/T19Mkjscfa0gfGMNamXve+f//h8O4M8wAfDUXbPnLePZR1k/NOdPRCpykcS+0qFyqsCm27uPgg/Xkpfi8Or2Utg98njx/qPJiZ4441swgK4A/Z9+LzucyDd7KW3WM/PpQxcsL5XrrWwabTbQm0TxA+fGINw/UAJHfvnTpftzkfSv7WgG0Th+9kDUPb0J9PHj3k+nVLfOiaKgEhsI04k2vpO7l+oz3oF5yzuzI2HskajfUZ4ybG/BgBUI11kfNMpgfa9lbGJvC5rCf35XqHdo9DHWZuXYFxIVpcC7BW4h7iifTh4yc6HvkCl4yTPQA/OCXov+dyz3D29vxwcopxgXX5Fucs+nUXfzxXGP+3ZJ18Q8F16DPpR9w3oG0mewFtOD/Ta877D7jm3DncvSv3JeLjjtwv6H2RQPpdIytgIJxQBeMe/7qBcYM2Yn15KO17grVS+rM/XpQtc1uIQ+ccw+c93yvxBx+PZf1C+9BOrJ0l25Pbut60r+dLn1zKubqQtRk+z87ey1r5lufqiaxduDfa87wR6CahRH9+/fwV749wbUPbcD3V+3WIqm8F+1GuNa9fy1opcw99h/GCPjqRPtW1EmtLYZysjAH3QxifuJ5/kPGJsYLzhTbeFX/tsaJOe7GYFnxhPKI/sf5j7OOc4b75jsyJbYj7hPdDuE+X9nzEtRXXWFlD78p90RNZx3A/hjmyF3CPoPcLOH9vD29enx1uyXXgO58/5fXV5gnixPUOc5PXQFnnCNz6SH9cyrg+f/fu8PVXzw+v5Zr5N/7m3+Gzxu/9t3/88A//wS9Im16pfid0zKmvv35++Mf/7Ps/+zM/9xd/Roo+OIElvOEYChCmM2TnOQHqTcfSJrjC47j+wfrx08O/83v+yOEv/ZW/efhtv/U3HX7sx36UJ5adKp17LpPz/cV76qLx7+UGEZ2OgcWJSvdjqPYAgYVaTrbckIIfJ/5cBjQm7l0ZyLi52XMhsgmIA9qLhQ/twyKLG2Drv67PdqMyoI1YbOEPpnfE34kMaJxGLEZYnHoYcakssvhI/124C5crUr/ycIDJqu1DVNuBiXrOfvzgLsQyDjFCZNG4zUW90bYVAWAR4kIUGMOHvkDRH/+jLq2HdLGRGw+5ccONKspwQ2U3G6grN1EZZgErzAO8wIQXtjBOTk4wD2SyS3+iT1VLUXQ9AJsLYHgriyQuJLgg3r93T/zI0iLEbJvTItY6C4B5gBft4J7tkXOGm2C0Czf7s0CEy1iI7XFDynkg/ck5j52oYP6dnq5YW0zd3CXgRUt84eYK6xjGKdcW3oC7uTDqEj4aunyQwTxw5xFHzj9p12256YfxZOvq/sSFXZDhFw/1WFvuyVzHOp3bxQXTcQhwTjH+38nagpsd9KO+wIT5JoyOtH0Ox+OAP7QL8wA45dqFsSnjFC9mzY6VCGYrHenOK87du3dyPbiUGym5Mb3DF7O0bUVXE+7tzKPf4AeAW5w/3JDinMGPC2UOJQM0S7gxz5DhHHd+8bB0KuMRNTFiopk4ON/lD23AdQcP8hiffKFO7hnAVu3HDPU4LGaWob9kXuNNBvQpxuGprMs4UjhexlqB87OsWQZnK/1ISBbXVbyxgaL78rCEuY1y3i9AvUIxC8SDF0XgD/Par8tSrusy2iaKqb8aOnHYWLnljmdyf4kX7XANx7V1eYEiJppunhkgbqZvHd7JgwDWZrQPD0toK8pxDlMHNo9KzU5UPdA23FvCBmMTL65CFw8uXCs3I/EMf3LA+MfY/CA+cX3DAyeuq1jAovvLWuCDsLGLdmG9BDXWFIx9HP1aOTJWBmNB2z7wmgNaHTMYm2gjzl/qalUTnZG+mSjzQHzyvgRtk3K8kIZ79T5i761YEDfOF6+t0ibMPa7R7vytaodHwdrxyx/PH+YBzhXXaL5xEFi5BO4Fca+Ee1BVwDqoL54+f/6CL2z+zV/4JT5Y/4Hf+9sPv/yPflEfrNG4DvTFoH0frPtPAMcGPnohwElFmOhwixeDN+tk6DsV1g9u3qgooBVyTdKngckgPwToN0QXSt2jiAkg1ENhmC9JgFJ1KgAHtCvBuqOuNT+ymW5L4AOLDzoSB18FyFHbbVsDZjcigPWjwIYJCv25rUmAUnVNcmh7lrbVt5ipLtxsQKI/LZ2hUV6raoAm0on+3oJQIsbAJHYq67fFOnRldbozLy4bZlaK8ZsoNMcujiu6cNE6hAQiQZUlra0ax+TmxsGyeU8uB9jRgBsRiNPRRF+AWjnmlkvF5S7pdv1tMadkBSrWbp+XA9YwXmSZS+EUnYxtsQUh/HxAQmuliHWLUixFxEqtDX/UMQeWt/SoFOEq9c9nseMBe/6Fm6qYZAUN8QzIo8jqQnAAmWZrU1MvSYHNBwUKLKmJsDYGShcZ21QbMCv8LQ+0mqcAlg7LMsRK4RaWMc2DlQMos7SLwaobonwptNI2lgg3b8+cOmtgLzvtd5QtkhX0xEF5XaHjZRJHwPurbarrJStIROBuPwnoqxibAelFxrbAwhKAHK3PvALgC5aDocDopbZhGPANDTq3UYG9iBaFNG0pIlaiTwgOuvNJ1rk+RRnFJyYkgHK6TJD25w5/3me6qbqXrKAhCbTIKkLF0F9ri610B9zSN4aY1tpIx2dqCJUWb8WNHaCqoRXteCPvxkxPiigrLjnN4xDG4utRzt2S1vJF13VSDld9Hbj2B2veruCChD+7geFHRpLe8h3r8l5XZIcNf9obkmOWAbGYBYTT7QkJTMoqhqydzobFE+LdNQTw+cB4rz60DQ7oj7w8mCsKTqG+ApdUpAJDL3UVpl3BkrQYZALi6qnVXfHueiLq1I/M1SePe25Ciu3AVy7hKYaWaARFQVBEUp5ItNGnWx5QzVLZy45jln8bN/gwHpAn4HcruHL1q8IyEyAt64j5zODKFx8+0RTbgCUX5D0P9miT5bVuaoO+iS9TSorbjF8vLqaj7yYznkBlRrwtsyTXKlcPaKmAqp2N8ah9KFJVENlRXF486UUXLxlY4SLTm3B7FxDZFOqDgA7y6sLZUFmFsIzKzIY/wL+744p83agQcWHoAyW6E6BpENcOHiiiHeWhMy7Om+btGKYdVK+xFeKASJUX6PCdMbVAgavDzsCCSKY34SM1zJl3LMhbPwJKr7B0WJYUjm8KjrmPkodInm5lZ3OShT0h4kK/CT82lvOAnYA+MD5R5PSYXsTMhoVQf3h/GkArdPm3lwNRYFqFrRAHRKrqAjAtHlyZt/VKjn9mEwLP40SKFcjz4ArQSB79zh8Uqg2Z2WjpHHs6Jpw/QKv7UiisbdZYejF1V87NqTi1OSE0Q18Oyqtl1mb9K2zQQ10iUtUX7ESZSQIDFCJJVM1u4FJKL1KskCMeIXl5cwXUcXVeiLDAcU9tC3wcAvjW5NLGphBxYWkzmIZlmBfnFgPFlcX1TGVpQFI8XjduwIP1cqTITo/60RHXX8sRm6TxYQi9jGrdVtHHPDzQI68+KPwIi97o6MVELyrjQtZM6EMU/I0uIAek+NGPQHdWapv5woaGwC1du+Ne4tvt8gAOKu7mHmnZLf3Uk7iNUVtRJ0rsR3Jjg69cf0aqG3zQX9QwitbLcVdRf/pQDVGor6UO1XXp1Yf+kEfC/GiZz8uR/SPHTUIujZ/nTkr4/CKCOYAyjVvqgy08R7Vx0RT4gjvdca9F2IU+lr5pCW2ZFssgz7bZ0W0okL0cnY75HhU1DewWbm6okMCtT22coo7rimSy/pgQ9W1p2eADhYDeAQhcOY+IsSHUNsm3yL+3gbaD84mS9HxlvnrieFRkk0IdhxApRDn0bms/ar0T0V9kfRywB6/vSkDKIYgp9tOTchyMVwrgR9QiWBbHWPKt7HMR9YcjE1KycDEvov3IbF0G42C9KQr0tRB8MgsCHfRvuU+GRexNlENf7EQdfGED/FyDiHYuSwwzcQBsKf6sQcyqAv9tgLmSz5LU4hAGKWA5N1fmyqFEPXXvJN/KPksC/2KBhOTBhx3XL8w3xiJplJVE1Z3kW9GnGPo2wdDB5h7KXFPnBLZelg2VPFIAl0Y5RNqOYxxj6dyMiON0IiUUbpKPfHQFY2CJoxiLFNKX6BnMF9rlbaw82Mo+a7Jw2fyya5xUE6yTDI6ZODWVfMv9LeLtcZRBQgvJWH+yfEYqsbBNrkz/NM+UtDWNq3tuuiK8lhE+TABfzmudriljMhKLtQgzzc02d0DpAsSlZbSgnebJHaXxApwCR0d3bUA/XC/Qcw7WGexuuSra/zKwzCpxkZQDdViwD5wXl9iTWdgkYDCGEu592+woCbtEr5Ea4If1rsupLzt+VHp3aKO9zwDLFJhDqR8hYPMfCwkO1oeA5uekDKmxylTJ5xHRujYWAV4Rska06jD6WMxecD4juHypaiusWXrEMqkewr3B/G+RBcixZ6Nyryu7sHwUPB3OcJnJx0CBW7IsicaKwrS3CODTYaHzlzwWTiAkU1gJxSWWWR1AT6Hq7AJ1lp07ZpfSqsgOx1VIDY00SA6L7Ep9wrJSud+lyA2spCaEJNS/L1GwXPqxFFwT0I9t9CzpRmesdnquiDcTGB8oxW4HkAubJLxbgGlGoxm3z0R2OI7CdLWdPkMxb0y5eeiqigL4vOyyPnGVGqNsLu92PFpqgVfysJIxkT0SugvACPIYq1C2EFYSCnbKHENv36UO9U7WIzQ2b1a2HPMSJ7Jb5d8Z+Vs7OxJLFFOCXQ1W5/wsD2qK2DTPTQl2TMsmaUrYQOadUhPQifWspCSAz4s7+nAFOGzDwrC0z9LWGtnrXy6yM7t1CNmWg5Kq/2GRXSsWrSorxKUNEgdqyC7U7FsdH9f6YI2PAz96cO/w8MFd/mM6vogJX2pl39DLV4Kx4WPDeLWCc1UnLL5gCDpeRGetIA71J93h+DFPceArL05nrdBPGCvEvwpEVxwNaJu++o32Sj3buF3AiSO+vAV+2ad8gUI2iY2vglmMFu8Kidut3EyzPfTGdp04f7NCP2k/OqEP9CNfSoQf9cG2USfvl1XiYrBXuyXlfCOPsQId+Ha6KyRrN/wJH0cKVg021I0XkZNbMl8KdjWxvmmKayt01Zn8MS91tK9zhG3pi7aBfShpLoriS8vQNvODo+TT8yGCL3gqladCDhzt/LmGSZLt1H4xfXA6of8x0XO12DItYq+qy0Gcydyjz8R2rdCPxhzy+XNHiH/ftq2iPpFexoW2z2D9GMaTSrEtkMhXeN70HGlfmjP0peiJHTmTPhiRzL8IynWsq4hTtpXtFX8cm1IUxqfxir2J4xkV6Fvb1BXS8Id69RP2S1uCOERK/ijwpU7om/NOyvEtxGF/eCn6Kov6AK/2mbYLLaM70UG9fuN5TYoxQCJfVqZc7EMInPAP58fx9fqjIpl/E56bZa7hhhJp9iNE6paxEcRrgvqOhP5snbS+5BEx4IjzZ7qZz1igG8UhkvrU+M0HV2a1k3wYUyYFf20JfAq/OFNfOOjgYbvTGG/L+a6OU0jR1yI2JuAHfchzyCdRbbfdp2R+K1KKgeXmMyhzTSR0vODagDrEBX3YLRL66Yn6cPOKjeOfCnxBx2LqymQcwq9tc+OFbYNovfUB+rbsryV5HJwL9KSwNkZ94GTxnUjiZzkHgaDM2iaiPjVBbtotvnpSjMP3CXTUl8qSRgxRXEGfhP3SEz8OKOA3H3rENMBxmQOp35IscbRiwfrB8yZpOnFjhXOc9YvwXJJPzwmfYZA/xbnFl6RiDOgXAOJLkSH3+YV5pMwAT+otRLl0CyruPVBvOpY2kV7hcfW3gn/27PPDT/6R/+Dwl/7y3zj81t/yr/LntvDtpLek4yRxePny9eHs7Iydi29/e/P6HTv3yeNHhwfyMC6nRlikQ3DYCFwQ4ePiQr/l9s27d/zKefwEydOnj9gmuhn1VTlP9kqOfbEEfH319cvDy9dvDw/u3z18ga+cxzfxSZu5KHZRceRh7/4Jl/iDn+cv9Nvy8LML+CZYTJ579923N6rJZuDc4Nv+8HM/+o2w+m2DwLMnjw/35fz5zmih2zxtF74l+Kvn0o+v3vIFGvxEmn6TIL6p+672pf5V0HVkvcjdm7cyHvlzP1qKd14w+fETWPC/+R1kWdmWV13x5TH4CP3tw4uXbw7f//I5v+wPYwU/n8GxggXQtbGIJByci2x8BVlw4vx9+dULfos8vikV3wgLP/qtqfrtwWGfjAPKGpBMc+kr2Ym/733/ubTvNV9kw08vYIzoPMACW/aj2YUvR2yA0wK+V2/e8GdB8C2w+CZ+fjMrFmhpF17cg8PEVR0NRcSPb9zEuMS3swIfZI0DHj54wJ/zQ5/uAX7DrRwvPsi6ImsX1i+MF3xLK75x84vPn3C++74XgT5iVIR92I6Jw1uWC3yDL372yn6aC/2J8/f08QN+C/kyhudhZwBjFSlw4aff7BtT0aeX4vfZs8f8KTGcP9+UEtpNSiBjW9qC6PGtoVij8dMuGJOfffZEv/Vczht9Un3jeHHdhLZizXzFn0Q8cDziJuJUbhJxzcOLSGGP5lT9KGCP9QOar9+cHb6Utr2Xfn367KGszXKtw42LtGt2XMbaujZgUGCtxLe2YnzgHGKtRruwVuLByDd+LcCLMSLx6rfF6zfw4ydYsEZjfP/Qdz7j9U4HbgMTTWZ74Fc2zIGvZK18J+Pys6ePZYw8pl+/LgNrxgj7bAE4cT39Ws4ZfrEBN5mY22g7ft4OP4WFG1f0s12Dcp9Sj7gtrgJQr/PulqyTL+Xa+opl35V+fPxIf66J90Tk6PRpgNjjkkOouLdDm7788gXPIddl3gvd5s0yfnorY6g3oQmNWq9xmAv4BnncFyGPn+77QuY4fgEATct8DPrkNTuYQ/giKPQUyr/8+oXeq4iPz2T90p+Kus08+nSoXQUd9COK4QNtwbUVfYqf90IFfD19/JC+NJoFOd1AEE6F1x4JGvcK35P7E1xz8HN6uHfGww/uxbCmTFAGKBhJEdbnF9KHWJfhW5895P5Exgl+6sueQ4b60gH9B9AktJNy9Cd+HQLXugv3SwdoF64/+BZ5b2yY8BtD5vj79/wZRPQnxiHuuWQh4T3YfX6ruyMf8dHTkXOH88XxIn2KI9qG+Yfxcgv3QzawiphoqNDgGQ+/GIT1BD+th58Vw7n6kR/6/HBP1i8OS1BC6FcSiAHfCM7rBStEBGfnh1cyl/CLMv+vv/7fy7pxefiDv++3H37xF/9ruYa+UB0HZ+FhUeNnnflzW//8y2/St4K7A49YUJYCJPVhD2UirgoPMNwwT2Ww6UK0XWSHPwW7zMoCGd1SOxHZuSOTXhYEuprV+qbIrik4CKc3CBHmRWOvvgSv+fVlLs8UBp6Vd7aQoyTgkpsLjgW3KVCvPnFtQ1qPKEeCKoGgrCV6oK7B8r5cEz62TSJMOEacKFMvhFYt5dCpbagLRB9CkvJwS8rgiPuwXI64aQz1fH1TAh6cN5cmZN6ZH3LLZj5k53VNUOYMKoI6JJe8+mSSssCVSCXLNUnbpvQ251D+dFnxa8sA94TwVWLMBc9LFy5f8RnMedkFoupFwUGOzCLhjsa1nC/8DWxOPxWp8tyyQ8oVaVqTqosbKqfC4yILX3cLdcnFUjnSk4erSsalVai44kBUl1LYFJJy9QbNM8G0HU2QjwW6sUTV0k+Im9dVOaLMIDnJa0HoY1Rk5zhx1P6xGFjnQH1XwT4c2aBXE7SJ4x5XFWmX7PFn5wfCInXJYywBV28Ldam/cPLNTmRxdEINpythqo3VZeI4IW5DRbRJXse61IFGjnZ3hyKWahXrqJeJ/DEYp4tkJGJnPuSPhQ5aRCVfZX5GRHaBgEAFWSQ0ywwBGx1HKFUO27Kxg/ygyE7T8IH94hJVS71dKywP6W1OD+txZOf61B62ceakhC8ucQy7cyIqPJogv0jAV9nUyOm7EsDXowL5kIvKqdDIS64CO20jz1HAbWBToYeN+n2RXSLgCIT95HRZwCzzFGyWRoU3dIKyVFydt3E+fJ0rdzndu4mn+lrkbSBeuyKhbqQPaNp7lHpuzCIvR++zJrKLeAviuLTdvkmE03AJKlUkUC6K7AJZ+hH7FFKGvvf9HzQSeW9jZa6YUO4SwnaFQHmtbgsQ9fXCtwod0mi+fzUIeuXO2wP2Kh7PqRbUw5pFiWegOXu0NhqTHto4DHCr2qWp3s/CFvO63C7OBMJTp4objfObvlI7A+2rpb8iFAtXwrhSThc6L8JIN9u+AY5bUfYQqRiKhW2k6jWKLd2r5xxjXXN+AQ4dVR2UopmHf9GXu4RzHxf8TwiDXzIdwiaHVdvmhPXpAvd+WeykhZaekPtrpemhTA9Eah7nkWs5CBCqFk2WQvgO1VPkdS1tgV1wRMVrWQOJhm0HkaUMCj3XWhruAaT86raoTcFMMP7SMWhg8Qz3oC5/AUITtIm60AEaMV1eUkWkFtuoL+1dpLHGWBo7pK33Ac2HyEsysFOZYFbh0lYUVg0iNpFcyuE7cqlgCrtUdzVAtLxQECMvzcbWdByxQSs3Rd5VDRXwaTS8KabpZb8gziOXaizwa7ypcSCiZEFxCA3AKBeAKPgdNqKW3hmeuuyj6XmnsCKaKJ5BBw1V7dIJriLW2m71m8LxlShlwNr1pnJXPQx+akBgn9Qx1FpSK98D1/9gvRL+ZusYcNzseKRF9vAHDi+uDLCyjeNqEBVHEoC9avXpoTFFpMr37564gn6yuEux82NmJzJ9WXeMYEp9ijJ0qBwkKMbG8gIap6QJ8MrhaAsTYsaLEgWg1Po7b5tr+2oM2G91kSFuAVB7RXcK1j/kCvhc7PYvHwX3dXTa7s+J7EjructGeWmDPIVThSf1Z86802GAKvY8H8ceyOOYwCbjMpYXgCbIu6paOchW0Bu0hFpBVYt0jMjyzI9VorTHmtNVLIR6mXKVsdhz1kAeh8MIZ9V4O9CDnIOYi64PTDLsGUfGM0E+rIqGVNoSIKerO1j6x4iNfCigLlKWIqsr5CFUKCrPQX9bWY7uxbMFCXnLF+rCeuumsLsMSVlKW3bTcp7AVL1/fAKAJTGLZLhuJvG0AYOIpQG91nGTGCD2KZx9UIqlEtto2B2dEYpj4EY8WNtE+cHD+KjdY3y3OHadPzcY36R2Lq9031CMLo4BcH54Q3BjsXWtGrDfaTksjo+duIfgfU047alGnCJBPjV1GgHykjZy6/A4g5ypwbLGwSBq1Hl8BUzHZQaBYZVjgrylOkEDQD02yUvWYpZlJA4rKXOXbWZRZHCFvq7mZqv7rfaG1TxiCNvAPskK8pIqQtXi0TJjyLVb9nPcMwDzeCy6NvvasvEcxL5IERUOONkaRxMgH3SQqu5+CzQRS+h7wux4WBfAjNXeTbxB71gnTfPZtHzvLvgW3+ITxqcwHUZibOpcbSPxim37yoZ4xmOqarYo5lwUgX8X4LvHG3lKIGWLN3OLXMsgwITqCHK6MfKWFuvGaDygHpvkJVeFxaul8pIiUNlUcEh1CjY5VV5SxbCqKA3o5XRD5EVgynEFWfECYTmO2Vhm9SvwNJN8K0KuqruKuH6QHGo91UEqIKebNHbIrHLiJnL1MkFYUtbYDuNcxb1nUFt49oyjiAkHR40DqDk4uuMySm6roVxTjCtwM96xdsdZzF+21uGq/PRwU+L41PHp9mMr8hveKkzyoYn+MfsfmasGXl/XrYcriHOjC/1SmZuEiQZBdVB9RC3WmSDfGbnXwTiuL+QcA3HEKsF8SmyRTXUzpRoaqhMsHrH+GgZZiWXK8fWsDetYblnhsuL1rsbhfAy7OmpMIB90MKGaoWAXF20hzzGzXOee+7GMXNXWIeUt+an4Xh1Sy9DqcBx0MKEaY9RoFXmArfaGSkP3op/E+jFZtqu07kpxg96xBtq3s/oN4VeP6z5J32IrbvhD5w8SupNJztWVnq52QP25D40jrxBbXUh/2k+P3AxMNsipbu0GIOcos1b9VCvmkHudIM6Nd8T1xZHTTcbisS2ochxlzm2e2jDuxceYN2phN6bewGaCuTio11eONUbJBYOqI2rQyeMYdNDAmtdicpOwpPPYsj3kDgYdQG1tLIldmWaCfG0cQwD5Bge7xjZJtnO/xCMT6XUOdg5rF9ywB+tv0cO3j4j74JvXjzdxeamgG2r8zbBHb1nHAar7MRw9yiEXRRUpxP9b28+83Bwg2sF+S9V6+Q5y9RrBJPEkwB56SL01va8NrWYXlSMz6KCn6uvG+GKtHnmAQbVR5HTzcewV0mqevQKIEJIOOoDatGrBwBXFNYtFFxOqI8ipdiSfwKZmbTIexaCDo8Yx0dCK6n7htWIpl/vS/YIQhGQxcdHNrr5jKHXNwbjjy0v8BPX14ggP1htu3qK+y7t5vGs/fRzzFvjbh/NvMYJL/JQGcIyJB85PbEL3w72CRm1wgW+Svw70vW6Na509rGLLvKQOpzeqPgLPNUEK1T1jyDAZyyBUtW6Amrg2L7kKTMdxBSFOu+iEXMaMwYTudBx15M1aF8eSnLAPAKvYMi/xGHUxqpeg4bnPudLn7mg2Yg9MOPBqltg7sL35dkAppLAM6dmwU/smWsoV4y7n1eIo71iveXDz76a0+hQ4+v8M3vzHzm8fjPfBN6Ifj9gI/OvF+v9/2Y6r8DzrA/p9myuIfNDFdZ6/EP1+62sY9m5T7nnJ7evpiMgbMY6u3QT5ljgKyKnGyDOtjTHBPKbYSDiKlpvZEPJG7IgJ8iHVRKGhH1cNkSu8Wk1/kMch99y2Z+2ci52gTouuUbhDTHWKCQcl1UHTMWwg2z2OFmGvfgMS2txLw++RQlKAvOag47hZfdSgPY72UXDc7x/1weVI5FfxsHUVPn6w8W0P7wV+Q7brTr8kMXE1C9RNRb/10DhyHw27OHIcE+hHcn2xxp4n49g77JBvhnunOEBjsmAn8kmU4+jFcpxYW6xZXViA9HFCmsdAHH0V1cibNUBuqKou3AvavKjN9ds2day1U2yOY5v7fbAibI/ErkwzQV5UXRtcCvDswLVLOBMkO4W9GVcZR+THMjPO6zZ7f2Hu0f/HessjzlV+4U4rzmt/TCu8S785piM3Sn9q5Np7roubH+ENgKw5V/fvueLsKr4VvOVi0D3UriDSPm5EEOPohzvYsyWVjX0x6NnBaZrBnPEKDJKvjqNsFJeuJifWW5Y8l9i2eBhDFodkcq+VODLjvaCkw9SjcTidnmpcP0oumFAdQU43Sp7rbQmrHEefkZfZ3a+1Bb/9UBSjeoOI6ZAbdFBSHTQdw1oysbuKOGo+9vAdcYSZic+GQXGPWFZhiXP5d7c0mF5+X1zJk+vQOjHUzuN2Rg3e63U9he34oHF1z0eI+XrO17fYH1ivrmbsiJdrmmdrR2vL7so+ig03oasrcgu0XZVr03DLKGn0rfbGtMc1IQ7bTJA3VfPKljrq4vq8ZBxr7RSzcfjavuocGlxdN2viqNlsadOsbUMfVXF1XtJDqj1nvWA8jrUexhB6bnnCdcLrjhjsgkEHPrBRqHLNJKfLS5oQ1VTb8hMsBcC6xbCNfQb0ZO56blF/1NAmyI8aRw+1jnBlWXVNfzuu7i3hCvR/q9G4+JuAv0Uf1/T88Y3Dln78QToHx56fC/+n16uIvdQ/P9hztD9ixjRUa7gv+6RzED6jDKmbblDZVJhExDVB3lQd5AiQ05U5Wsyo2zovRuNQJHW58W6Yot0xjpxqgryiakV6LLxEWHnBH6VxTVlvDKHtHE85jrzEI67aFRm1K6iVeyCfKQ1g2GbCwdpYKsiptpCL7W6xgahH5up385mAvDl5092esWRcKBh0MKG6Cwqx4ldQLB0eiCuI78oerHEhbV1My+/soOyG3JraybjKcMRfqVc+PXwzWvGDCH0l3Qa/4pg/J09fpRu2vYZQ3JTdkVIf0dXNQtDQsM0j7YdOX8+uEIUFuGQ84rgHH5iRrSBdHUduiBIvskvnZRORqiaKlhN0C5AbNHR6o9o9bOLZK4geen42xNE3hcagA6dqHzbLZ9ogj0Os7Ug3Y54jtyhw7BHaEErRSBmKWzH06jdjgnxUdUAvb1ZeMgdnu4XCo0Oyi48Oij4ajlG1Ji6xGTObcDCh2tSb4YngjHrcR8C1v2PdQqnNV/qYHTg7Uv/30XF8pf0xCd78yQ6vHX0sRXqDgt8Syk0+B5tRGH/6K1zW6h1mRkiBMeOSxwC48bF2jMtj+QFvzH0sTzcHvoX6xOfmvisbRF8dGg2ttKqj3gfGiBFsIFoZR83EdXGgMEGeqE5YZoBtbJ+XAFt8jCDzGmZ6zjPj7ajG0sJ0HG3lnG6MnFqyM+2t1zbwxJ7zEkO5VGAVVYU+cq95SQnUGFNdD+Eepp+No6MfVyM36CBUDU1S81ZdAFTF1Q3lBOOaayDsfsF1qDlEea3uqnH0WCbITdWb7HjvVSVyFS1HVrdbMAt2f7De/pCRtjLOH6EP6qg52/1J6hv4aHbrlv8Cs29g6zIcq41F3hvRoeHkQPpKZ+Y0wi7Lu+84sYNVfV3vCePZufmniJgJM7s817r5qO2eiLirWlaomVCbldbwmmYMakWqY3Y15NZhiabbOvugyDg69fYPJwDIBx00VKNin2nzxrXItfWPhdxrUsLs8WODh9VejhLeCtJVjagb5HQT5KY6YdJCHsca4p2CqaLDvzbsY2BFHBb+x4+4d28toCsamqhPWheh3+hdYNqDfCVu9DvWNwFXeUtc9tWPYDZGDsNwLIJg74aKg+qAD53t7beKvqOhUK4sXkWp924uVkRbMakyreyQ0CxM43TqxSM4sUiu9LMKe/tK+Ni6pIlbgGnNqX1E9OhRbxf92ydyGZNk2LwsPuRXxIwXBylyk+HtA54lOUFeUS0Xx6U8jwn0BQbTq5ALeN5cmnAZHsKKSGkMMInNJIc/yGX+eSXoosyPJcjuALlP9bEqjsCAyZAgJZsgL6iiv8J+NJVsrCdAdazSMRjAGoZyHHNMa/yWsJpnPuQINdP4AWbwHb2ZWAb0YpUZcgdRn7QoIvecl4xgj1imkDo8agATfTKhauBacwvjcMRwjnwylE8SV/5gHS4fOQYXlCsE4tFB5hKGdkOmsNxcaIIfU4Vo9c4wZwLeNLohcARn6DPelHL75gJn6tKdu93g6MZpj9PD9mAB/jEPCHYo4CJ0vMCb3ozzqIkFK11YP4JP22Qwn6qDj7qvb0EM8Cw/AdECdHbw6i6G3FqUO7jjC2clDteZt925XIvREC8/XC7nzkkVo6TU0ejzZtYIUF6rS9BRzav0fOI7WXT8qlgHx/od8iMi9cz5XPitPpaYshmEhpuB/lqE+VEHYUw9UM8MFiM0GdfW8BwpYr0mnJqda2T5nTzRT8pgfZQ+dtJC7FVtQ1gu9BdrAHnJLHLeHud2nyWErNMeYLApLDPGecNB8tHpmyCfiaOji+pYJS/pYU67jnIsJeTluPJ0psMmmEfvmWtMASiuVBUBXdx/YN3yBS1MkEO1pG5zPVgvJ1gdauQDGDZLFRuGK0PZC9f+jvUHuSmq4Yjzooir9ldFNij6kc3EbvS0OWqjhbzGH5bvEMMYRV9rVSjXPIk9dujH/bBTp7g2FZs26cJuGPMLrhEd50Tqz/EHTptudoqhdqHfGaVLMFqadfEGjLRkurk7d09MN0Geqkb5uSChHVssJb5cEugrnz8y9KHWIXFajAGFewcnfAvlBHlXNVCIdF0mmfIxXZxroqjasO9UxdVLiZ+30eRtkG1EHscglpD3xZpFa884OFfCFXWioSVVybOoSFEs9EBtrNHWPyZCz9o7rVikDp8uIuS4Y9jFawzcjbxwDpWeWqN+qSopjZAHmFCdx0QsqdrKuMzs9jG/VXcSNycSQ9C5aT+n697K81BEi8vXIWECrFmIK8ip8JrbvghDB5b0zp6E2HOHDj1UYe/2/aCCD4sufRS4c5idyuK5DQGFrlIbPfMZF6Yb6I+abseMpyTIvXDkxqYP2cjv5TLl2WW8g3Q6QGcQ2FkypkIuLqkiUcutBnkccs8N+x71nOv9kDdiPdxgWcbMBPmAaqs6Haex7gC5IVSrmgxyCXLPLpcEPM64DnkcdWR6M8YjEK7pF+iAjXG0TLVugjyMpbFIUmWANlYJyRcM0GxG2bOg5rw98dYj4nGZRj9nGIojv26OuYDVkIMx1UGqMjrGqyZaggpFi7lct0MsCW7Wg3WjfahidfIKOLJ7nCPHXgX94OjSe4LvoLmZ46klH7+75hNVtDQYsyNfOGUCX+rt7yUqRWlz20BjR+OCvyA4/agJPj7tCoB+84oABT40rN9UPYK+o5rG/i91bAf6OProzs4h2rnSnl4OcGw1fZS1AlaPMG/12sa4LkOzcsHCtxiwDBuLlvIwOQyx8fFSwGvcwclhvochpRhioh+D04/C6VyXXY1qhYsa2F45Yl5rewUubbIGtIvstWHLR4ydggj+L0yFFWPwvAWwzvhzpG5yzbptiKpGULGczzGsiSPCpHoEsW2Zs861B8LxwZoELZIaKn0EqphugrygWrWWCs4B2fm5ECgnWUG5xI7sm1yFiJrq6kMb2jUQV5uRywrATx/+XUBBh3MVhN7WLAI+TOyQxOZRKptB6MNhSU+QQ7WpzpXZJV0KHwGXdul5Qol1QErVJSfYRYE44iI61R7U06SDloQ+mGZdBVLZ+1eFUYCGVCLhsFSgQK+5GlyAZoANwC60dT61CHefhkEHKV8JqT8/XrDrYTAOg+sn+3eS6nkaiTtCYsB2OCGWuiqtr6hqDMMYtjP1cb0P1kFH82T6Ds9RrmoYTMIveAKsdR5Ip2cidIv0yjBk+uuClJ3prMBhx/YaFY6ujXkcO8HxE+wv2Vk+9Lm2eRJ4+N1CEYqc6xzZAxL8FH15tGv3BWLCqwqBz7X9GCEn4RyRc7e0X/LDTc0V4cG8hA+6IYbpgZ6yc5arTXnZgMCPNbyLudigjXXFoKkgbwM4RJpfBUeyC1cOo9VhIjsbL0k/Lu6XFNHrb6gnJi2Y+5pJTjdBXtDFN7SuwXgcSbll17mlXWhanN61UFKM6okixz70aeMTEeKSsk4RTVWt4B5tR+M7fZfTLbm6qc5u04ztK+gohXwKybmCpU72/qZBwXKntxeUMyANXKK0OI6A1XGoA+yz1nlOetbkCKqqyfg0h+hXpl19grgkry9B/ZiuHrGnVDuxjdwqLTEPCrzAyXZx7ZKIxt/9aGLxEPvTvtM8U5bVIkWaX4PEXrvTCifIh1VtoMwA5BOxGMREx8cK2yoSLp8ttCt1Pdx0UYSuzCWaJHZpa8J8WrcHrvXBGufvw/v3/D/r9xcfDhdyRCMvLy/5hT942ObDDP6ZH5uOYFe+lKko31qBZ+Nimp4ApJc6rwObUERzVMCtr3M5cYPAXvvCUVxQD7GoncaVcqVCu5K4DX8EjshK8Np2V4TjBtEYzJcTgWuignqqw7iRN0F+QMDKI325AiYA9iDzDIEl0Lc+XNmPbIQkIFTScgBV1MEmik5rsZ0UjQFckjHIhSp6AQEJio6X2X7EIlQq13MDyF4TmrR4+AefqlfiONy6XSgP+1/PAezJIu3SF7SQU17+7xL+6Ecs5JhzJiL6obCNQV7DV36SO1jbfL3zxfyEqI1xOT4RwNYtA0aJ+WF8OBaFrR8SW0MU6gx7FdljDAWb9wH/HUFf4kBB25CyAvGrnnXucZNycJf6Y0bIGqTpD/NACqL6wGfWb6jw493KQ10nsHcc5JNNoa1jK60IlHpQ/wUxLpUgnkToRwwWf8jjYCWi5YrAafwzou0TPmQMkmTLgmZdygWXfct0W0jlxnUmxsiDprUXcdQ8dKz98Gn9sfSZE1FvifoTMK2ebR0mWL6It5UqldB3KKGOE88Dfm0RjkhB6P+DcyA11i7znUorDm0LNl8iTkTMLziw4Whp2ZiSAjk1YuXqOrL0ic4TKwcd1i66tWubKOJo/dGT0E9LdGfQNmiJ7eP+Wfot9tcS7wudQ0v1YZ5wuCW3xviXTejRTopjv6mYjhOzc2I+bSwAjMGVIcMsjhStN4n4vM9cbBMryUPfcUla95rC0XzF8bUljgNHeFU+ijsAnB9QkgItjq/FqZT8jUgE8blA2iaD1p+TUMSuJcbNPPXRT2iHFAgwdNSTJlTX2gmpbVbvRHZemOdeOBddRsByuIIzJNyxJh6lSogDk26dFB/YbCVDuy0cDdDEygaFWApszzPjfAJWQwmSvq1sOxML3LMihGNZ8hcioVpi4YHyWt1WoAdb0B5WWNoED+U4nkD+zJ/+qZ/+VT/69E/dvXPncLvwLaAhrDGPHj05/Bu/6w8d/vJf+VuHH//x33z4db/2h6X04+Hk5PbhQh608YrX27dn5Ht/fiEP4BccvA8f3JP0ByVhCLZfD8zHD+KTnS0n6cLxn56eHO6cSBPl5KIOfjAA6M+f8AFANTnb9CUrz/v3H+gbPxtz986p7z9czO7cPT2cS9uZ534F4MsZX1zIwHt/IUXo5xP37aVyGbmNbzDVKbUV2sqPhw/SjzhPaDa7ShJI370jfm9j2KzHKcZI8MV34D6XdmHc4MuiTk6kH9Ee8Yu2WcP2ah/OFyYwMuDkuRVnd2S88Od/XPkqiCF8sLP0j2U4P5gH5+/fsxBjA/0Av2jrOo9gL9ghBmkfxh4unviG2xOOS/SpjRe1pesC7t27ezg7O3e5GM5SjrLJOAHH+fmHw/uLC+GWfpR5cOLOm7YNqDjqAHMY4wKAXzQD8wD9iPMGPzhn8GPzQAFtwLXRsgNAuwBwYc1S/2ir7N1YwTqn54+qAdAzo8g1wc+LvFtb8K3ZJ9IHurbc1th80+badv/+XZ6jC+GFa79Wwp+LBXynWFukbRgiIXUebQHghZU31P7gzaP4A3gBlT5FWzFWTk9PlVsc9noP4xI872W9KAL+cY4c4ItrtLQTYwX+8DF0zoOOL6KpklZKXNIuXt8kBL8uiz+MF6aX0MbgXGibNGP9ixe1cT3AeMEYYduk4pafBxhHNCHSvsWcCfvKwBKnirUy/JJSqOscP6Efc4B979zVQCvZoR28yRL5cInrqviV8vv37vB6p4E5dF2VFIL+cNXoJ4xFjCeba+xHqV/WZTGSNE3CGAyOq4Q4ZF0zeT8k7cMI5Los6zO6UseL6mJOXMhcJeC75DeFs4UqziuyaBfGP8ruyTWH/QiXbI8zGIRp835E+BmS7MglZbhnOD+XdVmOHO9oj6jY+gydGFnBELCO4dr0ATfh4kv+9L5IYronY4VrF5yhD8wpgq26yyuojmI3YHTPAp4/jBlwYx5gPmgfyEk0TfpnUlH1DSyV7FX+6VjFWmLr9R0ZE6eYd7IZ9ZIyuH5Oi0O4eqgwTCawVur5w3zH+WPb2C4RznUYlwHKYTif6EOulcLPuSZ/ONpaWXOH9teQ1hgH1xbxhbyOGR0buOfDdYF67p6ISe4NFX9SHK2fkkQzwM05J37gw8YHjpjjGKPnZ3IfWELF1YJYAeME5wtrl44ZCUKWTcwB3GOyH1GG2GCQ8ks9i4JmeBRiUSrlw9rCeyPRQ5v8Gu3seG8mgnH16NEDiVOu91zX1Obly9eHFy9fHd69Oz/8vb//K5J+c/h3/q3ffPin/+SXpH/eFUNK8V7uA7/++vnhn/5/vvrZn/m5v/gzUiTkFJjjwoVjKECYzlBodgTUm46lTbAC4IgnpNUP1j/xO//A4S//l794+G2/7Tcdfs2v/iHpQL15Ad6/l4VPLgyYkHyQwYM1B5o4xsmkm5avarszYGjgAQImsLKBZAMZ4GCgPxyBMN2D6AqnTqLYjou7ZLEgcEF35dBT7VEfZXhrhIAFQfwho/0nKfSlJpjPMeN/4UBbeb5cHgAT+1R8Lawr22dmiFt82UUSDnV8uHZxH1wgVyKMEg8tGC5h41DPiwgyRV+j7VRbHSsK0IEZbdQFEC8eaBtZo05FRn04VNWVy8YmvWgQhDswYb1cAuZMtV6K2UQ6kPmHtnG8YB5Ym4zfOJKAK9R1KBv8oG3wjXuZZbxILY8aO86B9XHmOwN0aK7tckD+Ui4IPJ+qQjBJ7hi8QVgNzCvnXPyxTyXr1xYXHHUQDtdqiLPpwtn7tuh5o7lwW+hsg2UypL4SPWTpw9UEPPQrgjbp/PjI9ZkPFKoiIIEmK0AtaVM1dSiiFRgJ8GNrC/rL2qZhcedAVk0WUK+JgbbhOgjgm07pR2R8HAJlb1ZqYwRt49iUjf3obuzpSxvo+5wx6A4qClUpYKmAvZ4rpYGx3SiSLyIx4gp6/uALm9DgfJlfPOzCp8tmqNKGoJKOBxIhfilDG3AjbC+GcIy4eaXnDIDjvpe2Bp3Rt81rZHnKnKW6c369y9A30gYrq4Bt1LXS7hlwb6b+kAvsO1QxnLLwYwM4FkRwzrguO+hcc/W0g4RtKMDRV4Gnevcqg45NJDDvNAFfuMFPPfVoM6A9vElQ8Jw4FowVricIBX3K9qHavMCzpXN0a3Bg/8rBzp+U6flDpepRDRvbrvA/wepbr7olLDWSkj4FDx5+0G6sJZwH/IOm6mwDeHQPJrRLY8f4cbXoSyd+roagnimPwBSXfuLaIkfU2AtNWgV/kvXnsQPoiSF5JentJKttUx0Uo4b1psMIAMvnqNc4OAWOEdAhFmuDnDu8QOHdCLTVC7Qfw3g6schOz4lmdB1TTnsxROu0zIzQx3ix/kQeqg0wOzs/Pzz/+gWPf/f//cuH12/ODr/n3/oth3/+z/7u4UwerEdwDo7nL3Z9sMZDcQtoFpvmjiXBLLz9h37fv/r7nzy+93u5IPmObuPu3XuHH/1Vv/7wj//J/3T44R/67uHJk0ecd3oBxE22u9EWPrx7hhOAzgS9euBpXY2wVyztz7mBbUmHU4h6TQyNXfUXGy1zQLuWxrnDKL9DS52urS06WTXl/K5EzaUuQkutnS24ym1qLGWAazkrcsSfHrQ9bmPG9NT9GJxJHdoIU3PDxLuwBXiLS89BErQXsHG0lKsP79kdx2EM8Sh33tx9gXNF6FjR+qWPWxAFBF3Q07ZgJ8I/me8o8rqSYNrprABiDMeKbpLilcQgTnjDpTnWSHCq4Qod4lwBjhYH6kqCPuWo50zLUNnl6iqkoDP6Q3usBfTlztvS54Yw3YIGg3Fp7bAxSkihb59PKOJcB0LpYxTD2Na3SKAptIs62AV2I9CxASysYVr7cSmx8a70sZNBlwtqBtJ4nQUi8qdpi2CJpIZ6jUIZtFHWPoX1oxQwgYp8vGifWX4gDrQnHCcEak1D/Wy96caQI5OsWY7Rw4+RUVSVhVX/VMWl2UmujTrPygRTMQCRgfYjN3UVVEv7ov7TOZp1u0MvDjWTPdZE+lRo2xx6JB5lRY4JBoh6+NHs4k0QnDeWbhoj6CPHw72MYzksYxMZuIReOeYIXRXlVfrAhwjLIMIR07jr3wwiAyMW4R82UYBD+PK6qsMNyQrGYzF/IkYIf5pSdM9d3VupRn2poF08Z94FKizrC6NkG+VYin0V+GV92s4ylYP1vxFgh3GJM7MAswAl4bBs0tZQMVJfuueME0dQNX+IUSNaCJhyCktpB+RZoGNFS3TOLXlAy3Q+6rvXkufHXRT4lMm7d2f89Oq//N6X/CTIj/3aHzq8eP4vD/iE8wjwItfZ2dnh+ct3f+2v/je/8lelKAxiCWYCvf7QViksbYIHahxXv2P95Olnh9/ze37y8Jf+yt86/PYf/82HX/trfoQP09J/Qvzx8PrN2wM+7nRbcvh4ydn5mVToRy/u3r0jpfAz3+6aBT5egId3fNwDHyvGjffde3f5MbKhhXYINpF0ouDdx3dyUtE+fHTrwYP7+vFQAfqCr4bVMNN0dtVH6cP3h7fvzml7lx+9wKtE7qOb7t2KUfQ0ET8+Smyv7imkT+Xc4SNC7APtjGnAzs4J9vgI2buzc/YjPhqHcXhL2oZXvP0rYTUMhmBqYMLHYfExFoSPPOMRv/iYKfyHuj103YsCehDzCh95efP2jP4e3L/Hj8+gbboYOv0VwNjHR6YN6C688vz27TvW8RVD9xEy9Gf8EWaXaDQEHxfGGEuBdtkQgC+cQ/A/5Dw4JTWXk9b5G0A4XsCJcXkmfYlytNteEMQRnwRYgODavnuR4fkd4xLvQvL/zhiLflQTH8/Om9ZjDJCqii/9lIG+S4H5jvOHj089eCBjk+cgPFETviLg4+34b8xbnAt4ARRlbJubf+F4KmHWMzzwI2viA59gQtvgL5wHUdNqKDjWMZ6sE44L/YmxiWsC12jxZ58W4bs/ic96u+o1BKikPXqt04/54bzBD95N5ken88HSRK6t1x3GLFz4GNwbaRv69f4914+y6SdGEJA1T8dstw0Oqqq6+lFiuclx/YTzh76GL34azJVnGHMVAWNe3/FE28Qv+lF4Hj54INcdGY81Xz1nWbV2jPQKq84v5Loq6zLmBD5mDEF57ZMbeYmhXgOACv33Vm4m8VFRXGswp3HtPjm95eacctjHcVuoeUM3iRvW4/4E9wy4juPjmFizEIg2rcYwCj0hYME7pZiHr6UfcR5tXUYfMo2xEmLSdd4f+DcW9Y+xomv05eGe3J88eHBP72O1WtBx1o0Fa6Mp6b848lp3+0TXZWkf5x07VbXqlA1nrgrnitcBtFHGyZn72PADGZf37usc900jwlzMX/WGMeBqsW6BAQ8pb96+/f+z96ddtyzbXR+4dt/vfc69V9IF1NMIgRAGC2yEVKaxyy4XVR+HweCVh1/oBWPwZWrUqHLJ9CobXBKoASEQfd9I995zdt/vmr//jJkZmRmZGZEr13qefe7+r2dmRjNjdtFkszLXo7HJMYB5oKeJjDf37Ri4CF/HiCEXU8jX+YVV0sf+KoZlGMTOXkCbMYwfxqeOrZYmvoyR2zZWdD40COiC7GJV35iYogvfuGD0Oc5VkOmwtqybY8xrW/HRqvEHv9DJuGEOMHKYc7ftfNaPcWml86SBTVl2uRR4jeKHECN81Ni0vnpw/476zWU74tqB4yDtb9kxipgwppDjj3E/1msdf//Xf/Pw9OnLw5/86R8//ON//PcOL188l4w1nOIb6/kYOKgPnkgHsUKxZyXfdGH90C6sf/Zn/4fD3/iFXzn8gR//vYcf/P5vWrB88WP/8qWdzJjTqOGrfu5MMFnu3b2ti7MemX+zrq7BTzI0eXQHg/dv/H3uu6ZPi0IFatUzKOBG35OnL2wQvJJPDx7cTYPLLKrU2QIW9KfPbMCZ+tt2gqh3gq2/0Mmjom6XYXMcE8x2Tn6ZODrRkbs+Se7etRO41H8WYpWPUaO+iw66rM+ePbMLMxsjHIw5gPjjf3bCYfk9QpmLYDGIE3vAnjFy5x4XhNeUl84aRyrg8q4cnj9/eXj89Jn5++Hw8ME9zQXpMYqDXI6t6vGFVy+ePHluc9AuKGx80Gec3BBPvzHSKh/ukY3mV/j25eOnepSHBf2hzQO/eWYtxidURwIffB680EEkbvT4xUt6t/tYqFMM+Gc7nXTbGFVeg94OkJzkcOAK3h2AJNYU5hy+MV64IORg/OD+3XTiLTOaMbGSMWIX1cwFPQZrQCdx5MT0hh0LNikqgRiZLGJI/PCJC0L03b93V2v0KdZL5hQ3Dp48fa41WnG0sRlrSvdbETV+yryyjVGFby9evLYLGR5ju2Jj08cjNwk5tnJBn6sqS1uAGU0bhiD2c3Pp8ZNneq+bi6b7tjYTR/pQDJWYcKKHQtPD+IjfM8B2fGS+6eJFxxxvcizcL7/pgi6OPVwQcjry8OF9nSRSXoQcmHixjhRHdPG+3ytbK+8Tx/ucM/gFRdO4XLEDX+i7J3YMIK6cK+kmsulgbseamXvZoN2RBMS6zDr51M5ROCd79OiBjq0w6YS7AWvcjDnGCeORNYwLeG5kUc7vspAGMz1Yjc4OS7B+MSTQx3kRFxh3bt/WSf5Vm+OqDKhhm88TEFf7cFxlbabP7psu9aHFU+Mlsc4id2AG9B1fEDEfOH4/M11o7tZK5YZo9Uzjmj8T5A+2cRH/9vAl8+DVW92AZB5o/WIuVI6XKi7TjY8cA/y6wI7dnO9pHlzXl0ac1+bdtwW5LRx74jdn9GqqEWNE/Wc6u7VFjep8HSOa6gaT9Rk3fDifxDcmP3PCLzIrsWILNdjtv0/kv7XB71L4edF1O7+8051/0d1AfrbGtTPB+w35dM5T8/G5nfPRV59/9kBrtC66c1ieONOvHHcDsHGd9u3vfHl4bftf+wdcWL84/PR//eOH3/iNX7Tj6MVdWO97xnoECHYMzEgPrE51TGINBuuYjs/KRN5Xm4iOpkP55MNwIH+FOOANy8K+OXIeJTp4noPYlP9IMgPZuxZP47O/Q+VE9TFx7KnX5S753VMyrtdGLvpCZ0bUDcu8zZjgE69kGEk+8H3Pu08sNT6k0/b2uULGFTkPHxlEmf3tEsekD9Knh+7ZWrnqFYNy+56cf4kAex8XZFSkeRflfDReSDfR1IaQRx91sDL0dm2if4+gXJ6Pc0uMQX3nl7LbCR3Sg74Y+1aeSKsYiR18yyn6RMJdkYMsviUat1snmdoR+Shnr9EYecs5T9TvQCYwfOt9NKi+t2MfSqKV9klMOkAaGxTHIOlfIUSJd0ryKdUZlyty5zwnPk54nKdvl/dHBRmzTmp0/LR8p8tgBZJrn4gx5FV9vkSKR+iAZCe2+dgPPgr5WMLbcK9JvMdS0kta0j1NIn6deMg3ooW+mSXx+/iQQpsDcQOeom6MhI4aWrGDrvNzH60gluEvfeCxtuhVebSxNKTiGjIdXf+H/fKKNSuVG9PwHGydJmNkRFqbLKG89AWs3LbvTGdnVwPlsYDCDvZxrqc6lCRYLvFTl2ilb1ZJ8fKYgdAt+zp9UNI3R7IDytsskyONTbVD1pDHY0J5A5kd3sYLor30yCf2Xl9La+PEyXiMibRgCT50YSdH9ccRdjhZngTe+J8h4onOjBr7Zki9nKREOx520N42mJHzLdKKLR7rSHsbIbXVOTr1ttf8FG0bJx4nl0WhbW0vbULYI56cVOfkfDlR6DzA95G7OHRzewbUB0+kg7goZ88thE3fWH/26PPDn/kz/1d9Y/0H/8DvO/zA93+fBf19uov9/vDs2Qv/xtoa8DgS32BzZ4pv6bjbrTtmE2wLKn3Nr+xxV4pvX3jklj138fmmJ+7ONWPGnJj06Pjy8TPdveTbq88+u6dHYImh7vJt0TkD9HEXjLvdDHJ9q3TddemxvLhDa0q5aDsOPAHw7vDc+iy+QUAkUu/fu324feem5ymo8RG+GdA39Bt3urn7xV18xogeb9cd/fRY0E7AFO6S+iP1OOELL98m3b9/z+8udlgwvBKo4GSYO/d8c/bFl081fh49vKfxiW/0oU7q1txcMcf1+Njjm7ovvniiu5mME+4mUse3utDWmPJtanwr7AcsfnX8yuHbpuup+cedyc8fPdCYxB/8dlUVd/NnEPED3DlnnPANE7bcunlTY0RjRb+0bv1XqWidzX9wjqcpuCNMA34sio5g/nFX3x+18q6RPHO2Un0B/Kq0nYDyrbXNCb5t4mkfnk757OF9PXkQfPwdOy8YG3wbn39jzV1lf6rI5njhvbotGpHCPOAOPjp4/A/feFXooc05vkX2b0SOid0QfIvFI9GsY1/anGON5tHGhzbv+E8R6OMb6y6EmeI6G3Iuj5PWaBsrrNPU8ioS6xljF93Mm4joQMeCwnEVcfQTEp6keH344vFTxZXjHN++sI7omwFrCF/TExyhLBlJ+3jcjzTE2sV8u//gjsm+ZqxxgbPgRCUYhxwLbIjoW3/GJt8cf/bZA5tvfNNao6XODuzmJJE5xKPZrMv4yfh4YOuyvrG28aP1K7XJRddoURijww3oYj15bOcMPG3AmqVjt+niKYB4AiZfYzssKBxXcT4U6zK/tMs5CicNn3/+UK/p0MC/iazxYoRxk+Qf84lvoIgj39ixLt+65ccZnn7ZchzP1/0cjENkaT2xNGsz3yLryQ1buzi28sSbbDOVZa1ttmj8kzCbvvjy2eHp8xc61sXTWT7vspgOdwuYcmiNTOddzD++yYOLdZJvrTmOz2Kmalxsos3WPk2w+Eb3O3Ycf2nzgKc98Y3zSsaKXi+ZE17CHGsaL8w9jgHMPR8jfi7Lnnng50M7HA+SAI45jE/WL9YYxg7rJDFlrIZhEZMebRbQnuMq53roZEzomsDih1962rMgsk7LlIubn1z7oJNxw6PW75l/puu+HRPQj2eTlgsKx1VpeAjEj+M2Y5OndbnOY45+4+uP0lNF1p5+MyExZ/xJO5sbVu+DzSrN1g9m87e+84WNuzeHX/21f2TnOu8Of/y//D2HX/u1v23H66/So+BpgVhCWMOF9Z/9b/9vh7/xt3758BN/8McOP/gDdmFtnayDugXv2bPnuqAGHCB5z40J+ugzHuuK90RmfWsCfcUEZUGH9G6pDbCHNrBYZDmAVWPJpBSauLDm0Zlvf/FUFxScaH/taw994hgGB+RZrPsPBwM1BjInicSNA6QeLzQ9t29zYe2P5a10XxXoGyYqCx/x9Aliwu2PxVYHZwPli05i/Ao4IKODBZ0DyDU7weDgwXsvTMjbPB7HgWRR1roiOHTQswQ3DDj55QYF8AtrO4F7YCfddnEmv3YAoUEUJ0rMK05yvvWdL/W4DmOFRZ2TqtUL6wZzYEUeB8lvfftLHUyY1zwC6Dcqbtii648fTuWuKwoONbf4sZiT+a1vfaETRi7iv26LrJ8I28mG+Ydf7t6cg/Wgn5gH3/nisS6euMlz6wavDthJqvnpj7kfrwcQI3TopM3mA77LXwOP5N3Xo1aWsYo8LmuYZ2HevdOBi3freG2Am4TMt699/kD96Lpc29paPYHxs+rKBWvKAU2/haFfgqXc12/muG6M7AjGCvqYC7yGQUy5kOJ48OjBfY3ZNXfWve05fM3iYv6d5gHznTnwucUxbixxYYhOtVoXvowP/uvSHAtYx5DH6wLXbX0mppyoMka1tqTBIt02gGJt9cK0XwDHH4BP3/72Y63VHOcePbJjnfQZFdfMeidpiq0cVzl+RzyZD5yIous6/iRbljDVWraDY3acIKKT9z1tZdRJ2717tz12RyI0I4k4MiOe2fnCt77z2C523xw+f2TjUXH0i2rWZxqpXdnsZZiisNrXE451Tw8v0mszOnabHo47eryeQbHm5oIdVBEnvq1CHzdXv8M5g+W/8Y1HetSdcp2fGPNU1ILwMaTMzcVublYTx7dv3uhGkr/j6TcPGDPOXnau3Q67kH+TLpTswprzIo553Kz+2ucPFVtJWBNTwKSJ+aY5Z3Fljn/L5hwXTjxCzE2feHSZm7qMJ+K6RS+gLTdvX5tP9CO/yfL48XOJ+9zWSi6WBmNyDg36fV7xyuabw2//9pea83yBwjxg7cKv+O2gHg0KctbU/cSRYwA3Ijm/46Y445Jj3F3OVWzczKmYFi/YkqoYG/jFTev4l5PcNPjMfOT3KRiX6HeUx+g6rL39ca7wpc1x4qkvMriwNNn8BhPXPkvmNkGD5YPOEeLYyjUJNw64Ge/XPn49Jt451NiTQvLB4oce+o/zPeYBY//7vudrel9dGMvjlSubKzaYUoEBm8zuL+3Cmjj9yq/9Y93Y/GN/9HcffuVX/45dWD9LjMv4Sj8KPkXJ5hTtWXe2A8k5BTapygWM0XWHbdhnvEzK+IJHi6sn90HoTfKFztm5Q9UOSE7kvsgz+5PWvGIrtKgbpR0nqH0cE1J+Twx9cuytxl0KqQQNStmELpsbdAQkBqFz8lS+WLmI4FC3rSBU+WxYl12FsZixHRV2bQWqB+JV0P58CPylNt1YYbcQLl9fNsTTOq3vt5EFJi5KTrOimExMzs3Wwd48sV1ePId1q+Bw63teTob9Zgjwci6oEoKxb7A/QpkMc58hrNBJba57zY5BfZ8Zxy/EDsVNS1aRBoxa2ibG3cTuBaitJxOmJY658v1Qkh6xy2NYdK/VtDkZKaaClPp4LDwgUsYCn8QbJbFCx547mBD8PaYlsxixhfheQiqpENe3CUxLhrCYaS6BtAaTLfjYiolm6y/XkISPdOykVujG3cAAR1dUowzmgoytmIprUBCsRqUW4U63tqz4N5VRkpqjr1eqO2aP25Efl7XA28r85MNgqkcm1GR1myB5c4I4DkZ5c0CHWKuvQiZkkzwa7WLIKi7fhfWC3ytd+9Ei/PK7fq1Yj8oih1T6SbYu7C9bkI+1pzqkR8bxsuMI4/1gdSrvazsIvi3zo4CdxGyFIhnhxBZL68IwUQvGruRiTwm31UfGGHxRcFIUnau/lIdvnXfIEY/V6luQJdQJn6KqTRJO0BOV4i+s2jGtXHqqZ1q8KHwF29vScth6XVbHsV3tBBKVyRuLHuTH/UTluEElJIfNQGCPJrFH2FHCVFS78HGLLebRZtiuRsoWTevIpS5p0OoFQ22DYyHZlQrGdq3CmeeaTMubhItdLQrNWiTBO+SflgwxV+cTfGZKboI0hbq164KV6lWstq9UANuxtrQg6RqrvH37bkrlyLlOb+jlurA+ra/NOGqitDQ23ot0HVP1OOpXEnsudxeHi/CCxyl5r6dd+XqDniPu/Dri5s68hNPPlFNqGMsmP4xAO2h9SpsXUegonnjk0a7zYLvnW1rGY/yOBR9P2CGMF6cKYMesLX0FsvSo6opLQ1HTkkC51LFUV4taOyZoYD05Gu1Q17DR3beso5KcobgGR1dYvSrduMr5Cm0oGhZPS9qQt22TU2NH/e247ShqTgV5edGSYuMKVLdpEL7FjhlM3ZqWtKC7MbEBU801gpynm5P5fg+Y+KaxCWsD+yomshoU7G1LNULpWHnKF+2aFOyCC7mcqh9/p3G6GXtOmBnoWLkZZzDwInE29z7FMQffzg2uI04EzBq+Z7lmaHGF3BdnUPFVRrzDe9lR081z9Zz4LJ781AifxaihZaeiGoQPWD2TFzVIEu+Qv7X1PpjaMYcCV33jJoxFspItrmZH2hFN50U0CB+xTluOS5a1DmvneU+Jsh0FW2aK98dGJSe1rcH5BtYavqm4WuFzSO03iJnasSJkg44W9O9r91hVWWF2EdamrlmD8BY7lnhVVy9syJlyeWGXrpfZikv9PeUZ/D8t1q4PEo67qP6EDp/iuDsU0k3zb70zcg4eQ126GCvXnGFh+FjXnovEOWO2k66tYsoPw4+A8B3tHIpqED5ixfJJy0pRYMg6Ep6hQeQmTDTnmTXlpzauFjvZEaNxKI5cpYIG1hq02DFbExXaz7dfAq2GLevkHKGyAZUKYNvZlqG4BgU5a2WTJQxF5MLXsYP6DlPNluNR7LxwyNCD8rm6RujJqLHeDhVKdrKjDIRXKmhgrYMJG8hLmaKOhbq8rNj2OFzOC2s7OpzA10sJLiY2vVo9QcUJ3gRb2lwQzmbqkYoue0g3DpNzuOWPDxc0Lc4PKtsmUNMjVqBdxTr2lmdojcJJjDgr9rW/JiJHaVxtPGSIXKkZZWXudYjTNn2L+rZj0HLYelwyJ3uufDs2SxybfCRyUTo3rj3A19jR1ZcZ89KpuHKbU6Nsx8iWM5k2taMSBZMvDC22dHzzDaY1tcINwTreB/L8iliqhyzTkjpsaTPEsuYV+cerX/8tjxosO7EDGhV07P0ZWEPrDHOt8nPHxLOkgLptBqziUl1Yn8jHi8XKFckuE+gThjj1VeCp5V9CbHuqYkujDxvnRP3qUfUtYwk7LVCXa507gzUf2cJeMnc3FxC0KGxcuax5WLsqXOhGf2LVLm+2LmICmgybWY6/JVnRaInnKPSCq1RssiNrtNieykoFa6yD+nWZQ45B483YImHaZlyyLvV4y13GZjlHNa5HlYoWO1Z4p25NS1Zh7I0tiphq3kPqNmzWPHViZzQoaLSl3ey2Fu3yEwYNK6RsVnQ8LslVnUUgD8IFBuSs0BnOns5uvGD4WHA29z7FcYxzvjKrH03b9ONXGLlu6LZf30+oUzHEDL/fQDjClt2wxakxVtqf2M2Tij+F8ILMvKhFJbxD/mlJjhbZrdgse9nkbdgir9WOjjca9o3LT8aUymYQrDNNGiSJd8g/LTkHttlxGjuPkrqxcd9sSQB1lQoaWIUV3qm4FuGO9hZlTO2YkzxTvpchBUxFL9hwlB1rjRuEz7KOK7YYTJst7fbDUed1O2PXC+stfvGP47/yKF0jXPw4/IRPOAO23aTQ+9aF+VE3bZY55v5NVBPWjVgFNxCwZQdRzSjrPLEliD9WxUUEq0NJ+RFOlZoO8m1yp9xt7ffCrNYac05qMsIrFVSxBoPtB7zThsMSclOeEjquIvuw8Go8VrQgelq1wCyM69f464CUoaQGufuYMMAmkVMnjoQL7EU2CC/ZYvl5Ccuyh7XklvlPhbFmj86KLcMGu+Go67bmtsMGfa4kiLJKBQ2s29AgPFjH+yWMeD50v66bVZCskXVCfDTPIV+muxGXG0dfMnyC8BWP41HunSk2C2rWV4Pl1XWX1WRZxQBzbLsva7m8Fdnl6r0NKmAXFWewswlH2LPatF42nEPulbb1os+HqRM7o0F4BWuttKlb05I6lNsM/xXcPPaz43hs1noikzetxxtsqWdvFF5ibbQtMNU8LTkXjtK8p8kDWY2CG50I1q7JattG4WvsDeKGqBF+mbC/rZfowjqcW3byo73AHl8kfMWv206GT3Gb4NwhaX/f+jQWshKsrwZljvwk9OgV5QgBZ/t3z02oi+xROIOKc2Downan8lYDCdvEjZqR2yjoIrGr2eMHsxuE72pHSdRxwqN16d/zLGHqVqVlxcLtmIijIGgNtXwVyMX06QbhzXZMG5RtAOQqFVSwiaVB3JC13HBRXKWuGoQo9tWXA2L25N7oxVYqWLPlKDvXhJcxbXGUEQkLtsyJby1PoPoynUpdum+sV+L3CVUoDLFLeQK/EWfz5asUtAI2unfZbm6tWwPHMtfRHq2rKFYfrXcBx8uukHCskr0CcMpANmN/Y7ZIpM2w3bRkFg2sNThK1JbGM22mbk1LZjFiq2xVxFTrtGQMry3xpJrl5rMYNiPXIGijzt1xjB3Ftnkh6UoFDaw1mIqrE15+v9+x/ziZE7hR0Ubk2mY1U7GTWWVRDcJ3sqOMsnWrSE32Na0kbVg2q2/NkAZDYS2xN4ioxiW7sD6Fi5cIX/HrtE/4hHmcdvDPLZpD9Bz8ONrkTes9lp9GGSe/SbEifl07HEcLWUaFio8Pezu1XVaLJRO+lsanRJUdS5cTQ0z5KltW2ZFjmXkqrkn4bpjYkWdmTOqKJ433RbXove2YyGoQvmhLqmgU12NR+AK2tBliqnksM+Xz4rn0Ltgo8Ag71pvCUalghe0IMxOOl7APGmICBqxz7VJ5dw41Lz+vmefaDxd+YT0JyTm8rsKpr4Jn5O+m9tT2XzDO5t6nOH5MWF8+eo6TXdQidlH0ifQuYl7nqrlCm82bhtVFhOXkOMKpneOBuM0i9+6bTl6jVausbRfXQ95pySxqlRhqWDfbMYC12dIsw2zzcUWJ8UjdQkFGrCXV4mE81pas/VBUo/CcdaZZX7y8ak41T0vOhVzrkgVeN5qTe5hclDEuXFFEdYUtlWwFvppWhloFm3GEgt3tGgtcULCT7pKYKNtJxQSX6xvr3MtTeXwRSL5wHt8ThV6RJQcI3n1hi5wJzXUq+d7LS3Z8wsXiQq99F5TrG98m487jSTa0G3CCgX/hc6nNgHVuOOpkainhNXbbN736OVKhMYYso5kfij8/mo2gQUOjszrpyoYqZwyguMm2YM4azbZvED7D6s+gtK8xU3GVdixhg4iwIyhPCZZUjuO3CkqYr6mBx++IdRr1FSa0aAlxzVbVhGLCYwWFdhQNi6clsxizDpql8zEtbnXyxuLGuUA3SmyHjvcaN2XeLUDSUNqy7EHttPE+yGRWi1+wJdaTyq4RhqwLwsdoYN2GJQV9Ob7GNYK8n2tydmSGlJMTbK07Fhd/YV3ruaW7bPMKe0lwyp4soiJQnPVe2XO5PSPONg4+1gFXiY3uadRc4oHzUY7pCwYxW49bG0fLSUmH1EangqvttyjYgE7NVB8l61ZUcszNx/Xm1ZiK6ktW1dTYMebhRC0lA+SDekxLZjFiHY8VT9o2K1vCkI1cZcOTo7cD/9zHJdu2260YRvtOTC+PVJX0FaaxnCI786BYMW69gAbWGkzFtQvPW/TpmX+7uCB+WEWuzJz16AzH8ZjKLWkqlFFUa9QS32xdrXBDgbX7EqoRNBk2m5a049j2gWU5vb+W2EvlHKRipKRW5wrfqU1fwn4X1kdce7x7V/o3EdOwfLSXNx+t4Zcf7b9Q/QkXi7UO27dDWUWWFlg9pXFKDMT3mdNqXZO+rv209lUCIyCGxEUbVKl/nS2cKkOjXyy2KU2F5ebnQ4Uds9WFiqm4FeE5FlgbpAhlO+allGp8TTE6cikbyk4yx4iicVWBtQbDb/1HQlplwr/RDpmQ2nKML4tqEL6VdabdsJhcg4IWrIyhqeZGW3Yze05QpYIatkkslhrldaQb7JhhnZewXDOsnec9L6aWTU1bGXxHYnhBXbDnI8aleRT8+vXrgzslHuZhoJVPfQ3vsHYEF1BN7KowaldLS+fva8N3JKqR/E7ofLy8dPYRMBdST4aq6Wi84hu3XyH5kRFPUHUalR4hfRt/PKU7ysooVUY0GCPKN1AkV5G1WaJxDEUjNqFLBNIYUblt/K8jkOeXCOTpKuQC8salshEGLOGwgX9Rk7zqkaqPpWqUGm+kDwNHGkD7EUaiR2Rb/ytCZqSh0kqByIesoWv5BUCGOSFbqQJjtrGIMg3XpQ74aWtWdzXRuej8nvJNPn9VWEninwUMHes62aZkB7sOeQZ/kmtC4o+CPOsxGsZplmwj/Vm8RPqzT8pWUZbsaWqHb6bQmgKlepmUN1yjHJYvFc8heEW2yWlYWSb/hs59nUfH3PGlkjLZJqciUyCND4dXqE2GvJn3i9uxSrYZ2JHKqwFzUJbsadmWzLEO7q5t/a9HScAcZcmgXpblxrITOn7bDOLSShXQ2ZP/zZNtZu0I5OnAqGzM3tN830zINrLBwFIsUJaSRahhgbKkU3zG5YE+lcN5zJi8QQuVYE5GlWzqAo/TlmeX+d9MgTw9A2cZN0xQh0Q67Q1KpnywrK9fp8fF/3iZIuFpoOC8d/Ioqdh2VNifGLpC5y+RV1dTbJewRW6QEAM0YVA+qhtgLGwLgTwtaJoa2cdGghYQo6PiaBvt55D89Enct6ulDlmhduOHHjo9RhnvsSS7Lekbh/uSSHkjeHOK8i3EZgn4ajyDNgs0QInBqNfZJYaAJ+2D1KaK7DCb5yuRN+nINsWyBYIp9aJDSQtiFkdtjqU1yKBhk6OJtbPLraOLS55eoRC/rEeni46sTQ2N9SDoarpYGYDsqKxrZhtRXtZM9hkYMo9O3wJ1YjqyjcjzuOJrcO+T2hkUzcSqPYmMRtlF6hMjRBnqTYHWs3ixvZLCnTLGlf0IElE9omFFzlwgYHz9Q7XqwVTn6WBdJNuMaVjheXZFpIorHFQNib2ebJOrCuTpErzefCRRoELRLLkQHwoDeLH2wTenb47Cr5w07Nn6n9N4vhvUdkQuJAoiv05quwKxJl6lx2Uj6itzZidfS8I/HIW8gJ1vHKOmy2SbMcXps29cATozFV5XoELRMkViAR1LJCpIvkQ2y1fDnO3aJeozpNeJHeBmpw/HKAHBmIA+203INmMaVmTMS0j6x02qyTZjikpPs0njBF22uSqlUtzxDmgNJb61dtFGZJucP/IZaccGxP6CcWEX1qmrOozj1yExajdudGbsqd4HLxLP4VTSMVGXvs0evWN9rEVavkNIJrgv6heH3SDhQz9CY+g9HiNJuzowjxgrs8OlW1U2YC44Xfkcw3lxrBXEDhklOd0J3CnGZKZQ8+LUMBWhNtzqgH82Vo71cdg+KfRNgt+wGxQdg8xunwNnieQyUhBa7KDJMHYBKw1BM0xxUj4jYLZdEYqhJ4VBu5FHytYKThizp4E4kjwxo4ShWyt2qLqXesyyOEa1HaWqYeOTYRDLUmA322HCaKfQpthqG9gguMSe2SyJlSKH2isbJeBOvyK2tS1haMdIHv5ZUVodHTmLFWc1mxEytM9khqr+xtMMqF5hmWJoed+ccq/zbaPgZjuW0YsjVSHcWHwcDv1z9L61Yqh9zQ6vH2hba1KLNJ8DQ7FWlysdsjq22BFy5tqqvlDZFeV1Www4Pa6l/RzGYS0RF+dX/9TP/N6fvX/v1p+8fv2a9RXF67h1+87hR3709x7+6T/7t4dvfvN7Dvfu3tYJBN9OvH//7vDq9dvDu3fvFLo3b98c3r59ZwqvHG7funm4cvWqladfOtyB3r//IPnv378/vDN6+/atym/cuH64aYRedME3bjtHdPocf8ji/fKXr14fXr95eyB2t27dOlzFtw/v5V+pbQtJj9JmjW1evX5zePXqjeJ/4/r1wzXTRXexpzf1BUXXpp36drw7/05+EVPyRITNzZvXD9ev4aPHIG+/jUyXjZeXL9/YOHlr8TMdN25oHOIb/7NYfTFpV0/jOOLXmzc2NilL/YQ+fGNsHqNLNIjLe8WJ2L18/dr8fKXy27dvyk8q9Em2bSf6ydPoov+ev3ilPePjGnPbPoxPxdR43mdturaGUjkUcYz4wPdO6j5I12sbn8z/23dumc5rKpc8UqnNHME6F3eVmxyRmf7m1Vubd68srjYPrM/wicES/98a7rGtzaRvjxmb7+VXzAPkMSKZ7xBlxfYbyDaHt6ZHa4vtmevv3r6XHsYL/m32Z0Q494Y5/jrNg0TEj3XT1zHv47y+hQA70sjRGs3e1k3WMvy8dfOGzbsbHd/e9NZ8fPnS1+gbxJHjzxWOPwamQaHNEuXjKsjrfGy8tD7DN+TreJo+12zNZI3BfzAf13qbWMNemG+MzVu3blgsr7tTCWM7oZKcKXl71pQ3Fjf6izKrUf01G4fMO+ZcdwxIdSVat8N1cTxFF7HBt7dGxIw+I5ZVx5tKO7r/pGFgfr+wdZmxcst0EUu1UW20r++Xjka2APqKY91bi+tVGxN+DI91mTXT9GitGbYd0rIt7iPaGI92zOGcwcru3Lmp8wbjcj3Y0/H3VJJZJoTYhpv7NqzfvHkjffQj5whXrzH+7fwkjX14aVfSMbYhaMyXk68nfqzDR/TiH/2H4uFxeER8CuUlG6C8TxgrOtbZPGDtoh+l0F3s+KppZIvWf+ac7Zl/HAeII2OTtdlYjNbGCFRri89vxj/HcfbEEd+Y41JumMSkmkZ28DHf8ItzPsAYQRfz4brNA5TCO9YztmFcP0esK6wnamN9SXw5Dbp1k+OqnfOlsTJZY7K+seRAX9kGi6ONy1c2D9gjW77ZiQvjhDETfH2bSspsCUI3a6XGi6U5b8C/6zb3bto84JUWP3eZtu2p3hbFLsnDR46r9NVdO+fjleBhLBBs1UZXCHY3QSijP97aXHph5zjvDv/hP/6WjYX3h+//Xd9z+A//4V9pLakBcx87vnzy8n/7hb/9z37BipJGIfZNuOAL69uHH/5hLqz/nV1Yf+/h3r3bCjpSdXFrgWFgWXgtYHS8pa2OyUqQ1UlZBxxDWohMB3tsYLKy0HMidZ2FyD6drvHEKRH8M3zIQYcGmA1mDiTou8ZAZpE136xpoa0PRrWvpLw9JxuvX7/Vgm7m6UQDXQTVTxSNB7tG7VpJuuk/6y9NWEtTDtjeRO816z/FuiyjSHyK/H0cuSGCL/SbrUdWZ4PTxiP7nJ99Hqc1UrtMN35pQZdcd4xxz8GE0T9/0ruBGCfSfdACwAUh6du3WYjsZFH6R22OJj9B5YJCBxBb0HXzxeCvDVhM1R+FWKrMYzAoN8p1BK+PgYMtkC81PjmQcAKAPviozNvN0VrM3S6CZSfCtra8toMyWfRdsfHIASTWrqKtDeRtYo7bAcT0vefA1Q0YTgSu6YBJWdWaUkHoZp3UOmb6uEAjzzjRDQTzL+w7hkIG6zPzgLxtpJcYsmb6yQZjYDoO5qjXQZisLIsLadYUjylrCzc/3+vm0o0b3KDI2zcSn3EZuq2fGP9cfLK26GRDN+3cPib7pN0Gku+Knx17rM/ipIAY2ujUUVZrpn2C19vGmG+zQzLsQwy7C2vrM8YIsk1asR0UfTUmr+/tiPGvtVJ9lepNfnejzlxbm7dzNNSfxpj1FWMEHT4236mPuKnEXMvH04AW/J0lk4VOa6o5oLXSTuy4OaE4pjowabtES7ag02L6KulirsXFNMdyjRHjgydi07evt8P7jvRBF5yvX7/Wce32rVvqN+eblxe6x+T1w3aqQ5d93ppPjEfOGbio1rm0fLNZoPMieNvGS64/SOWmk7mtWFn6tR1bSccFoea4YpDRUt+sUIw9dDBW+OKIm/DcjL/KQZVOrJW/wCcfTQdfNtCPzD900YH6UsP8M0bVjWNif52cFlJ7s55zaG78E1eOOXwpFYCj1K5EXj9vi/jMR45vrMtAMTQwJ/wi268jSu3HNNafE/Wcf723dUU3CJX2czJ0qf8Ym5SHvpn+WVrrOn0mhzXs1Sv/UopjNuOf+OomGkOlpZ9mbIGkkzXT+k3jxXjf2/kKZdeuX9VYQS92hH2yUdQ4VviYbzqXJU62x8fXb98ojnfsfBadXQwTETOM0HEQWJk11vnGG1uXXnAjx8bAf/xP39K4+4Hv/8bh39uFNdePNaAt69ueF9Y+Ei8MFigLqP1pT54AO6Uysdgmc48Och4LtfZ7kAlm439YkhI2qDueRDaJ1giUyqGQpz094Ozy0Yo6muiVv3aitYGkGxnoYaMEO5R53qqTnuMpbO/0dHVJDx/yo9gsEp9SOf4hyz4xTqTb8vKdugFtiyMHQWvoMkwvZajULGLPLtUN9R1J0kVa6t3PhL7O+fYj8zkfmwa3x/X3Y7McS9pRPy4vk8vNlUVWMsyeXl8F8SmVGyGn0xfqbG9eoEyE/85XsrWOIi7EMXR3+kAqy0kmDPpgIyFPKnwvWFonp0nXsaQYdrrYo0N/guuH2uLYxQ25iVyYyyIp3UkHEAtl4zi0EO3HlJV3IJ1I9XwSzxaK8djFM+k0BZ067vhYqeKjC+0sPjDkY2xAIa9E4knrGbpYNxGnTdRPyW0d9lnQuN+C3/5ELr+H122jOTussudDSXc8gKysFAsob1dL1i76bQD5mT6hd0y57jGV+INSvW38uBP6jNjoY/s8JqU51dFYd1DHg3gPorbSleI/4Otprm+g0twe7KWH8a6iAS8faz0sWyC3o2QL9SYp2U8ebfjHOTvo5OQxmfG3hmRH1h7ntBNFuaXHOnLdOeU8I0KPJRQvleGPu+X1lBnPOC6zYwTKdRfIYyoNiRyUeZ3zRLrPD20IWrOll5P0pA15J6uzotpj3pot1Fui0yNdkUwyYFEfQ11ZRnxK5RnJr6498tHgipQXT8Gn0FuiMW9GnT5bS5SWIjklpcFTislYVkdj/UGpbjIP5KCBdMjISHZYG8sQYN9n1PHZnwvTpgDNcE+eGHMWBDpT0z4nlnX2fOt97X/6C//jX/wd3/fwz+sbV5yswP0Hjw4/+7P/l8P/++f/zuGn/ugfOnzf933tcP2at+VRsafPXxx4JJw7G3zLyrd1xPXB/bv6Bk3qV+JUG0aWVe6qv/vA3RseofS7l3fu3DrcvXNbPtXK4i6LD4gSvM5EW5K7Xu8Pz56+OLx4+UZ3vh7cv3PgUR0fMC7Lw5ywdVwgwmRxN5FHdRDDI5T+hMFV6STmE30JrWqJVnzjSRxzCXzTGncyW+SySLqsIYgTd9iePn8pfdytvGs6dBJq6evXbRGQRRlaHaKB6UEO0Hg08rtqVmvE3L9777a+1YJ9TsVceRmJ2xSwuDw3H588fW7+2jx4cEfjE6vQrUDsAl7HuKq7pk+fPNejOty5jG88uaNPTD0UtplxiNgrPjZ/Z0G97RD15dNn8o/+e/jgnj/mbvrkW4p7jqU4Mpa5MzqEz71rRnwr8uzZC8131iy97mHlzAf/Zn6qbwuQ8t4+8W0WBdxVZc8jZDxymK8VjKMs2wzaood1hbnij9e/lR7WTfWb6fDILCtariWWPLrJnfU3uqtMX3PXnv5jXGodc1bVrUksV/tYFKweXchCL49Tcuf73t07h7t3bR6o/YqORuAjd/OfPHmhJ2JYM+/du2M++gkC3xZio9xb0L1ulY9N5OAXxBMUzDkunBmTfBPKmua6hmCuMa5qQpBXMy6f2Dzgrj1+cazD5ziZDFXr9k/BD/5g6ytbP/gWni8ZmO30H+sJj/7FN6zzGoblZS5rnyqIAccdFPNEykvTS9XDh/dtDqRvkWd1LWHaJqJDvHg0+7Gty4xLnry7f/e2OBi6+fg9FvQJc/upnTPw1A3j4kY659JTKTbnWC/lZoeC4gVbqKI5sSLNcZW1kvyjR/f1WD0MuoAzjlC1ILIIxixrlI97vpm7qmMNxzd85DjDk2eMf9Znpa1d2Na7ONU8b4vPM6VMgJ6CtASvzzx79lKPlvIaEudhzLU2rNnhFvONH8dV5jjf/rN++RN2NueIabJvK2hNdDiPZQ159caOdc9fqe6+zXEe51cMPlToqTYF365oHXlsvr3hmHP7pl7v9G9ZOY4jrFrgEKNmZIkj31bqMXeTz3kXXUYsb968pbmncdINlKnuFmv4RpdjKcccxgvHBY4D9+/e1TqNIlShsySZODCuHQu2WII44hvrCcdTPQlpPvJk1vVr6bjaYvwM/Lw4XfuYPxy/eb2LecnxRtc+Zrf75C2KaLAFWZyv03/PX9g5+4vXGo+fffYgrdFwJYGW0bWelV2zGGAL6xx2+nXaq8OXXz7WMeZXf/U3Dm/efjj88Z/6scNv/MbfMbkvXIYQ9gd6g5Hx5MnTw7/+d9/5Sz/3l3/+56zIzq5FNKLD2OcE8vQEa+GgPngiHcSqw37zhfWdew8Of+S/+G8Of+Wv/9LhD//kHzh8zzc+s1JbYG0AIYEDB4OYAfXOBhoHTTrFD8YSsSs0ePTHxidJf7fKedbgB4kK4zIePVphA4W2+FqpqhloxLbwU92U+kpa91ZsevBtDPmZ9O6F8AuS5PALXUrtC9elMA7QMlaqEUpMLnpZlEjj22Cu5ekdIB9t/qFekpN8IlqrirnMIlgDDjref1ywcEc0VRjqJAyxqJs4Rp3pIY7up2UKvlW6Owtk49vAkaQ3B/MftmMgPQm6EWVZ5PrYPNaTEUwX2kJnSOdkWHttjwQ2h3xLa72EUv/peHEK3wKmK3Rq7KMvVZ1CJ34pqvYn8UnHeKyM4ePd2fMxIORtszpSmgdW1sUxsKIPrHEgX7Z0Kkmgx7ZpjMieCl1rQEKnD9g+1Pq3LCkjYEBK7gHTFTfyfF1WUn4tq2m3Q2MfH5NznV/oSplGkQm0yoSmpG6axVyzk1z3aKx8GWMu7PR+ymQZSMXNc+nxP/fLaMjdDtqXgCl65NSAln6Oo1eJ4xHuGvAR/ztdKY6LqipjLSi2BuJsfefnYX6TEn1jNEg2GPe4QVLHjIv1xI85zPHeljW02CGppgfXSId4Yhnx3IpSa3T0awt/nta5CokFnf14r0d3HDBoNPKHbyqZg/M1IXwhlmocOl1f+NUqdjYe0uPyGCuuO8WxMDY5LnETiJtQ3JAlArSn7ctXLw+Pv3yiGxB//9d/09bgw+G/+qnff/hX//JXDq9fv3QB4k67gXjPnOLCetd3rB/cv/UneW+wdlDfuHHr8H3f/KHDP/+X//7wze/7Xn3LwZ1LLmYJtt4VtE5AWvdcPp0y684RMJkx8IviKawgLWCjsiJ1SfxJBSlseJyz1hOfUrkTG8XPc4asn+q6rA5JoTSFb6lMFMjLjqROF3n5Eg5tiSWfUnlPbJzL9lEg2jGQITJgaXTG0urzLNMX/EeQQpgI+HgJJM2ml7Ia0gVJobxEPXqfpnX16MZDCaqKyiyGWTIHnNuIWNmHTNpHnSsbxZJ4WaJEQ8YyOR+JVNY55Lpy3kWqhfH2ccyQikJcO2VxsU2e9lSC3ILXCL4C9Y030gDMgYipYZF3A0xGnAQLo2Np1JSom2uxJyZRb5uO7MO5LxXDOZLGSCDx9PVT5CxTQpZp08mTl7l42+BXV5j2NbQAVdvGtdl+wj+eaz0NKyqI3TidMsuujWyAbNNiB/6p3zoQz5RMGDUpUMGOjHyTkKdHevoGywi2jsz+SVmUk+gQCj2oVTFaQIkdCuS6uxjZpkrvmOaQ1ftq0gfVq2b6xjbVtgQs7WMFMj2j9SQQHFOqtCXBk1Ew0jXiLSFYyjS0ha30p1yvz/Y54xwtoMhuG+2BKSYd4ZRt1CdSZSLPkxiWD2gMK5OGqMtCGU2cCv1jm5Idc8TOmR3uGUiyrS6qlZ+lkS22yamrWEPOZ3vdqLFA+43f9BSkBPLlK79t8Upfyvzn//xtHQO//3d94/DFF//p8P4d794nQSEPjIYl39Tv/Y71SMUE1AdPpIOO/sb63v1Hhz/6R//U4W/+f3/58If+4I8fvv71hwd+tIUfGsFRLrJ55JbHIMhzR5GLbVxFzxqaI5I6TFHlZMDS8RiePF0BtvFLxnVw6xgfPO7O4OFuDY996IJJ1XVx7DHvcdRwcyIeR8nvXsadMPjGWuelLkOx1M0Q5bzMiBiV7kx1KCjksWQ9Yj0LvjHwx1/xpb+LyB+pBX1FzHtNTTe59ed7VOixpzT+KQpQkufbgQ6+rWMOWP+Zbm5i6W6e1LnOAY5RaOLwj2/H5aflialXscAlpomXY3g9C15pXYjW1DB/6EPiN3eDbqyxBjyWpke1EpDBOIlHsjX2jZjzzL/knDC1oB3Y6z8yxT5ZbzsdKGKcZproY7/TvwEmxnX4+NQdYWJvenwd28OjHP03FJ7DBPzymB6vDQmaYZ0s0jyyqT6zD+uJ5oGwt3+45muLP65qawtjk4p+cxSQ4NFzsGaq3+wzXMf8OFSn8Yqe+OKxuelY8niywSf/pjUbI9aWYZLbNIclW6K9j0M/5sSIwCTZtaSoztEOsEuU6ZNHxDGNSx8j+DZWVqFkiSWJ8zHijxUTQ3RRhb+4OEWLc2GztVEzX5djrXS/rMrS3ZxjM3a1iDk7PIbYHrqAH3OSPqM5FXNSeZSWV95iP+ZEqz+e7brjKZvwbaJwTtEMxuzykT39l/TiH4Q6R6WSNbZOGV8U+eO2+KRzBtZL+4R7LqpS7xjRLOlDj55yM+j8En2pOrCuaY3DpbH1OPq34/6EA7DtupIalg7oirVS4jVG2NN3lmhzcIAxu0SZT5oV/ifd6HEffU4kTkMvgXXY/3tLQo0tpkv9Znv3i9FhTdM4maJGaAE0kz/2YfBrb1uLKbp8jXY2QrquZ6k+YtOn5KMR7Ribro9al4NNPKauH+q95j+8xzUhvNcs//TZ88PjJ0/0WP7f/we/abIOh5/96Z84/KN/9IvG91wyMrU9MjP5IcgnT79Cj4I/evT54c/82T93+Kt/7ZcOf+SP/IQeBecik3d4eMf5zRt+AZn3qv3dUgJKoO/fv3u4xzt1Uh+Y9bEKDCbe1eACjoVB70RaL/H+y/37d2zxs0UvV2Gqx17SuZzIrEED1zZMGt6H/PLxU/nHLyF/9ui+Djj5ZDrOsx7ofMY7uk+em0z+dQbvOnt/8bP6LPDwVHbfCq7ol1KfP/d/14RcCPCeDzdPlC3EsQQWz/7kOYNkXJGOx4+fHZ69eGUT8OrhLu/22EkAE1C/2mhadolj6hDej2KMhE/sWWAfmG+856YTulBY6WMZjDtfZFl0eB/yyy+eaGzyvhux1AKoRXC7lklwTB4L2hdfPNX7kVyYMj7RE7+aGrFgLJUX+x48qkNbXbhmUJjMlw9m+xffeazfVWAOfaZ3ItM71ulEgM1WD9HP+0kAeYxL5h1xZez7O//8MiW/HpzmcFFfmwV0Cb8K/sz8Yn0gzOhECnPgzm3eYQqZ7IllI7IGyOdfgjA+mBNPn73UWsovbrK2MDZjzArWtlVf35wx4v9mCJ8o1zi1+PJuHWOENcytavaqhwlGAnYzJlkL2PMuJnjw4K7Ng7tdHKs1LTGawnBT8+DLp3rnjfcGH5o+ve9p85FfMT3CsxF8rrNG804rYA74jcirGpv46DGtB2Hh35Dkc08RtT/ewf/SfOPXs3kHn2Md4rV2mk5xRiAM66qDgUb+2D7HcE5eYtwxRngvmPdYdSN6oCDtN4HjAL+C7L9Sr3fVX7xUvL72+cPDHc4ZdJpkPklPv2pN1I4KchMF6q0syvmPBl9++UwXjIzHhxZLzhHjIq0WYzvGauHgHIljHe91X7Xxx3v/jIvrtr7dTv/6p9Sy4OUCOOb4uv74ybPDl0aMma898jhSzjkRx55aMAY5RtE3zJ8x8IF/J/nFd3w83ta67P8BhmO43jNlAPrfLuAbL/xkbX7KO/J2znL3zp3Do4f3JudyRZ3VhvjcdjrYevLE1maOddcPj2y86LyZsWJzVCLNzyXRy7b4DXhuKKPvhZ3X4huh47dLOGegH7oRYuWKqwrYFKUXAWfIYc85+hd2fsIvyfMuN/MgzsM013XRVIsZOwig2Uu/sU7GHNfvUdik4xh3+zbntTYP8C012wxTh9WMEa4R+F0WvuUkz5h9YDHV+azZkwO978xWftNlyQjcGYM1jPHBesLvojD28Rk943+JuIQi16iQMYJfr+284f0H/xeFvL/MdRi/48Mj2EUjK20Yg37jGMA6wDGc3zbg9d6vf+2h/usAwU5dJ7WsBaxxvGNtJ/eHD2afBV7HxJd2Yc071vD8yq/8xuGNrf8/8yd+4vBLv/g37Nj2TLJmIQVc9+1/YT1d3YZAdUQv0mNiFd/0KPhtW8B+z+/+/Yd/9i/+/eF7v+cbh88+u6/FGhn8iJlORC2yyNMFLwszPxZgB2QWWr8znC4qlN5OyNJdWQsV0dK/6TDdDC5+ZAWbxnpYLPJ8fDuQl5XIT5TioOT/t5QFnoMNJ6QsEPDp/ziKfxvlOmUXcTS/+DELuo7Bik5NXFuM9IM8xqO2I99aCRmaFLqoNm0mV+PCRstdmzzdgQTekq5RHDmBnYttnDDyL404mLAQcFDmG25i6L65TVsp18VeFy6MEUOMd8q5gEEfZdFG7diX/KwhYmdjBb/8//b5v9viR3JYaOHB15o41hL2ooMTHS7QGNs37CSHsYt/imnwho6FGOtHN0xGrkNt0zxg7OEXBxJsxjeNEStHZ/hW9LGC0B9p5jIHDxZUThZvXLexgk/4aIu37JzVF+tNDbkuhgcHyljLYj7ox8s4YKDDyGPl7Y4h9AC2rCtcbHDjgJuEcaKqcTHrYz3xjScHYdeITvryqtZN3dAyXS4/j8saDXXIXqU9dgSUkxh+4IX+44KTm4SME/iO8acn7zf6RCcedmFIHzKOdDxgzFgdY+V4fdlxw5Qyx5kHjBHmmea2rX/0ofQRD9bqLl4Rn57yuUfe2/V59LDnuKobIzZGbtuJ8N3b/NgQ8wD+mDO9fLVf9Dezx3zCB8YfawhpnTEYsIcfmERPyf4JVcZY84tRKL1+8kvab+bekt8xnjyOWUxmif7JbBy08XL9myFbT4gnP37Fj+nB16/L8OXk7aNPgqJ8QDE2jJBFCOkzbtiRZ1ywv3HtuuZ3Nx5j39HYhiU7/HiNDH6kM/6PNecnzO1r1/3HosQ70VOm7lyj6/MhsVbyr364YcCFod/A9TE4Oeak/YAq7eiJf1XJWPExyUUhef1Aofmp40BaJ4v6lqhoi58jIJPHV1mb9SWAjRduNNFvMV76Od73SU5DuVNiorFWxjzgh/xwlHWSedCNkURxrlnql57KdvA/o4khNrM8+78/8oshbsJw84B+x7fwqY7G+qOt7c1edHIjJC5w0cOe8cU8kD6LdTFeI//nyccqMjgOMOd8hbEPN5FNBz/wxQ1QrREQ7dSHeVxnCBvxJ+Z44u/Go3SYHPnmXxL5uTN6cvJ20S9BUT5LJltjxI6n/g28X/gyeG7Y3OMLqvk1emxD0IwdyUcWMPSglznAzXnTcHhw766NGe/D7trH9tJvcbIMB47DFctzUS05ZjNPBGDvf/zP39JJzw//4Pcd/t2//xf6QqgGmh87PwruPXihsAWcLZFWyjH2hnoGsypEPom9TSNxu3pEoS9NmZQjb8QKpYQTWSHaqjzJKukT9ZCGEGK7KQeAR9WbqYMy7pXrJq9MthtbEfkFCp8LFCp6ZQmWpYTlqWMqtB/rcjGkh3BZiZK8tLN8X6D6I6hDZCR7UNNlBy53bFOfOir531FiMyC386lT1tOHUvuxro7KyMQ5kr7Io9/t8DLP+9gCKlugMTpZo8ouq4Tn0koxTyX/J2SsRjEPXLKBdJQrE+XWpqSrioZQ3yVH2SZNvaos30pDZPMvUmaO5NsJa1fZ7alsILXxDbuhuCgx6ipo00JlxBjJOYgp31K4OttYJWy1NAf3rN9PkXy3Tdet4zhVU8izjwlSNsFle11iNFibCQ0R3CUSeqM9Dyhiw7dKXbEnglW5og9GuT2W72xWo7QjG8VQKi9RjyR/jQzSGY1JprR2kUnI2FaILYgSkPQpG2UJ4ZhtVC/bxuRQ9QIB9A8/duLGSaZSwMos6W1Ip/JBbObI4W0zyhNGzm3baGIyg2WgZ42SpAlZncY56lyq4HZQmMpgN6jYkwkuo4nAUEiXVwz15wVs16hHQZcxuC/8Je5uZ/WeMBJDqvJyFTdQbKcYlVu2sym+l5POOXKWItnGZbExbmdXZaxp2k7iskBLNiQ9Lt/LfNPtbB8fb9fD8iV9RdKfy0lKlKe8U2wXo5ZWOZTKu/yIerh8yOU7gbRzqN55VKE6azsgh/PVUwd0+65Ls5G6jLq4TPTnZCwjciDXPlYgDVGR8v5JeRJJV7CF7L4g6lg7Ip/zXxwu/MI6v55W0gp014MK0bCOMvYk/Q4R+yEltnniZseIdANE9Rw+dAjpoDJ4rrGPuzJepvJUv0zeVu2NXzJMttqizQaQ++V57u6Qdh+PI9frd5h6Hckm9KDP0txx9DuZtKuI5cTHnqTXSHtF0aB0KkdH+tal1H5M7gdp9j25nmQrOvJZJX3mX+Lbg3K9aOziqTq3T7zwqczSGjcyp0zJx1mSK94/ulOXQfJVzj5rs0reZkzqF8j0oTOM9E+XtXr28KU7i6lNDXm7RJ0u90dIskUmWwSDyheo6OeYnNn7J9dnPll93G2NOKhNqh8TopYpfPM55j6Qsh1EfehLvM1kitxOJy8z3eQtLfhRp9ef8VM2jM86hb7ubjSyE2krmfNqrovfAAD/9ElEQVQxtKIFSj5kJD0mJO6uhx0B3Wm3xsTSaosyJiR+96NEzke/9GMvYByqd158sr3ybtc2cn2SiTqpTHKN8MzjbWnjt92I3KYasr+kQAn5JG2pvrMj7DJyvU69zSNKIkWWV39YhryVuKZUz6bXVya3AXJ5q2Ry1Q7qdHne+5K9f7PWjV2VrZDx61iVvkWRTNOHLIi8bbpDj+eVcl6v7ijaOWV6CtTbngibraFOwqUNmcZjZVaV6nsbO0q6c1q0wwrV95ZmLuuEX+3cJvvreAd61kgyhoR+T7PBIfcr1xd+dfYlah4jOSGftsghkyHmgPZJ1xqt2pJ44FXfSSV56pwi7m6Tx8ZpqGuJQkekw78gC2PPB8X5iWyckuuft8P+jCwNg+3xLR1yLB8yEm/oqaHUdkyS1Y1x9BtJUejzsn6OWxl8HZGvJ8lIT61YidxyeFpxtDrIeRk75VhBYzv8PNjaZd/SUtapog07Pmqvoo5MVEZTfUuEPNp5DEOml5NJu64sbO7Llyi16Yg+g6IO52KgeFnMO9J+geTlYoa/S3vefbC92pD3qkxsBZqYq4DpFwoFLSFLKmjkLVzOo0pyXueJMlaqZ+Atop0WByPJsk2Ud6bkGOerQCOE9UmQy5/o2QiJR67SfQzlY3fSDalmgGlJI5DruyTL9Yc91ZhjRo4EJuqQMlG/IySuKDcVUGc7X+g8DW2FYjVWluQKVneM/FkkvQPZZERWrnqnFpTYbTlNqSQ+Jbo0+5Q/Fnbs6n7M5Qo3tLp11X0aKF1A12wWGYfkpVh28jN9W1E0Yl5osqBDa98FBnantMYK+ygir1QLcKjgVMgdiZMG6bUKazaun0UxbsvgUiZsCMICbX23AxCUKJJgVcFM3GbQSZsTOy4nv2ZCATLbaGh+yqzJa+6jTKAp9LGR8oahuAbhOavJK3XFtKjAlDC1o84W9Eo3ey8aIrs5v6C+Q40dKknnCH6ukL7/iyBU6FlDrpU+82/EDF2F57Ud68sbbwDiFC+De2ewbJjAwWGschYrtkTIXCmJcQMuSp2p4+3Q4OgMq+ZDSsEiMyZ6phiKIzdVgJy0OnpBgnJeuRtC1GCs2M79cx8nfpXNrgSeWWN0SE+PTk9W6Dw51wgFO9QmkfK+69EVJP88IwzFHeGolBvpb9qbYVs9pnZIJhv1m1NYHDErr18hy/aTusuH01xYb3R82g0XA8wPOr1NFz9KLsqCs/T3ZRlUR8F6yE5q5ErJHyv7SrhZiT3GK3eHiVn3+FGgMZBt7CfqJXfk/FjROVddZ26F8MSiZPcVSQMam3Dgz9SeF6a0Tnejdcgtxa5O2TIku0sOwByumsdb7Zi08YJhcYPwAmtlyyKm4talicM24x9JIsabxr+BViNpiUY490nCwISCPTlmTK7GatsGBUfZMm08zdUJHx3VjsZUc14yp2ut/jiMpeZ5pUtqdzalE9cprFSwxLoowivHLFNxi0JWEa2PkwKmljn6ssWlZbmpocTQhuMlTHG6b6yrj5w5alwMoevCm9V/QhGf4rgPPsVxO04RO2TGtxVg6wJLu/m2p1i2Z5CruiC1Q1CzXLuM5fa7oEFFsHVNKtvtjXW1nYVViDnAY4iTE/IT+SgLW2RX8tawSbcnE6Yls2hgdSwzD2trhH8YrFlC0y8tlzGRUCFSLGyOV7+IavG72mKCJrIahC+ypspKcbANWacldfA2G+/BCFPNY2Epf4SONmxQRJMd7AsRU1ENwldsaZAkDPlXhJfQqrAajbZMWPM1r1FWQnuL7bjQR8E5kH/CBWB0XP6ET/jYsNcQ5puewXkq6Y0r8DkX7q8K6g6RZ4jsR9Z5p4gbv0BbnAB1yprQXws2CF9l9cpKaQVxtS0NO7K22rFYu6ZsAVM7EkqF47LZxvuhWvwedmQyhuLIVSoYs840q5Q2EVffcn/kmpesUF1+JU9yqUEtijLGhSuKKm2plTosrxQeaGBdw1Rzoy05drTLMRa4oKCrInGcIdH6eEl1OP2VLcfplbPg4R1Yd30v51dUf0IlPsVxH3yscTyP3RcTnWPu4I9xroX70iGc3uj8erMzRBUVZ1CzJ+ri1urUzDxsjk00yBrOyqCiUsESa6WIHMMmS8IbcEI76J1yzXybFhQl1Io9Vv3x5juQUyNrwmMFhXZTcQWmOYwbD5qmTKO4HuTKjfOz6Abx1Zhqntcy4Z023geZzGrxFYy1suAb8k5LZtHAWoOpuCXhC3U72bSTmAE6mZaYO3ss6T2FLTnO95Xx6jmzuTr2NuVPHYQLw8VcR3zCJ3wlsPf02VPecM36yq5gHXoPt/tKy+XWZ4pjp+ZM+sARqmi63nwnX+qUTXkKbcqiaoQnVLEaUwUfLEO2KuG7o2xHqy072d6J6eVVWVPFNMQse6oY1jcIh7WBfQ1TO9qFT1pssG+qeVoyhnMs82zFVGpJT6FsL3Nm5VQqgG0vWwxTcXsI3yZjascetmzDRLMVNL1+1Gj6Gjv1/P/8vXEpnsV+++5dSvWBqP8xjvXT4TWOT9e3dfio43SJjP803qZoXC9Pgr1tuAw+fYz4FDfQHoX1FnDUyK3gqRA1rM5On0btpqKmJbNYYG2Q0mHIv0XCPphq9tzEmiiYVJwArTrgP5ldjcK3shbaTTVPS86FqdaaklNgTkuFdlg2GbnUKK9rEL7JlvkGw5pNwnfBVHPBljObtmpPDRZcWJO2QVs1znth3XxFcUrXPxLsfRV29qu6T5eRZ8FHHmY3v32+X3a3qzzadZkzYZdo2dxqCu2W2l4iFy8V9ohLk4wa5kqBsA1ZGywZsDa0K6BsR1nmcZrq0Guv0yauvtEROFqAo1ZMZ3ig3HBYSq7MN0EDaw2m4nYU3oBlO1ZsmjY+ESqUbLVl1KYsolF4A+vab0VNNa/ZUq5T6VrTFUybNgg7Qm8ZrQIr+Xe3sx2X4hvrQSBINwdm/fT60+VdDb7icTyF8RtlfhqPU/DbSZNfvP2uwaaFbzvOrG4rLp2JH0nMWs08yq1qhXVahlzVwqvZajHV3G7Hzia14yQG5EIbYrIHa6qY8sy2mKKBtQZTO3ZWUImjNF+c2VPsaMfUrQZHB6yeKLX0H31cx0CcUJJ2ekztCFRYN994GXmbmfZePK5cUjYvdKnVOXA5Lqw/AlxoR326CvuE7wJcvXql4RWQHh/d9Fh08aIPCZcPROQionLRPRH6t9pxdvsbFDrrfANqhrXTkiXUc66jyY49Fc+gWcWKyWW0NGjg3WTLPIaiGoRnrP1LCpVtC8jEJUxLhHFRgUWYK6/AbNOuwhNFviP01qFSAWw72jIVt1X4sN3VDV8ETO1Ys2WrrcuQ1JLomjLyJb4j4SK3C3/8+GlKXSwu5YX1tpCuD/BP16c1OEEcLyzwBcWnsKUoc13RhYXlUuIrHo2mRW37gWURJxCZ48TiK3CiuC3h4p1eRH1EdnKkXmEVpuJqhY/4jrRpux1HYklNqwlTJ3ZEo/BV1hHDwg3XqeZpSRuibbuMaYt5GbM17Wr3BfqPtGG5eYPwMeuudpHbKDA1e7/xX4pMNfclZYmj0jLT0ZiKXVF0IjscmfAZPfEYfl79LvvNrovCJbiwnu+ZviZSo/85eyZwV+rCT/v3MODTldwnfDRoG6xfzaE9vzauY67tqPwYFZcQ7s5XzKkdMB+RjyNWQyvJXYzdS1ondXnBxZk8RYUdsyxdhSfYDnmnJbOYZfXCSikdpvytEobY2pp2w7ZRslXisdiod6vJozZlEQ3Ci6yVbQuYiisqWIeapHYbmoNpsxlBpeKNOseYF1OpALadbKlGQWf+I9gXjQu/sN63P9ZPr1c5Cgxb70p9vNghjpcZZzP+I47jBRu28nsgu+Gsbm5aRgpHkL1xBhXnx6mdOlfA9tNz6ojU4Bj9U/tL0k7v4cQOy0y1ztgxabwXXGi16Fo7Eg+7K1dttZxZMKfiaoQnNLCuoWxHjYIdjUio1ewwznGD+sbtaJG9ox1jF0slswg22ytZaFYpSZjy1rfW6wMxF1qUFkDzsQjla+SWGrdi0H4orEn0sXZcIPb+bZ+L/8b6mM4461nx+TDr1lfU368EPvXNrnj/frwwrAf44+uC3sf1ZfD4o9aqhONVZNhV2CzOEbfz4mOzt4xlL47zcdiaXKW2ddY2LMhaVbPFjrk2xfJKBbCtsFLN2vphsiZPMeSoEJ7BOYer+FReHaaapyXgVP/XOUdoGGgaqSVbtKRYWIGqdrNap2hgDcYl9qm4auFFbO3Hsh1zsvryU5xrDDTnJsyZk2PQeF94bCuFn9COWbmpfP33eU5l2BS7X1hvHnDm8z5ur1tQb+Mpps8MzqiqDnvG8RLibMafOo4X3Asf9SC4XFhf/+A48cFhJxUntlKo19HuVLP9uzi8i5AqzGvKa7bbM78s7HMpg4yhnCWpo7pp493QJHZHO8qiGoQXWPMiek35QWFZPqXDmmlJCYwZaUns/gLeerslTFvPyEs6T4Ve9FBJlcoT29YkfGc7huKOdFRNU/tGMVPN05IJKliOw1T4qroj7Bk0LcqhsFJBA+sYy83GtdnrwYsNo3KjUY24BO9Y5+idvnrlkpl2bsydmcyfsXzCJ3zFsT74P/bpwQq4vvS3HRxy7uqWbSrOg6Nt2iKgoQ2slzFumxCObHMqbzF9+mQ/bLMu4XRmDbGm5wgn1ps1CF9lrZSTMOWubM8ibjS4BVN39lwELYatpiVzEFcd6xGoVHBSOxDeYEfOOtdso7hSyRLqOdcxlWUleeGSsj0NCRRlriiiutWWJv4G5lrWJb5xXfOruRMBaX86fEWvXo8/AT/Vj6St/gza6fu8AUfE0SpOFcM1VKs9m33rii4oVPvgoza+x65uHDmP15vD0aqkkX9FRav2y4EVp7ZgLG4H8aeILeN7+7tk2y3i3+iNgbTj7BliYF2eWTOb+jWeRszasoYa3o5nmZnaIUeN8IQG1jWU7SgrmFWrJrbxv82QGE8mNEibNr4YtNrR8ZYbTcVNS2ZRYl3Kr4idVq80mMXWdg5aDyVYLgpYrpbETxtfHHa2YyiuwdFg69j7W2aVEgqobZn42AUJWfssuRdOdGGtQ6YnmzH28gRerwCNcVNEXlh6Lyu6ITUn0BSqaknh1tAG9nJmCaajdGPpWNPLyKWeRkMLLsKCi/f6XFj39FLEYgcjmD7rU3XKMfimZw/MihtX7Kx3I+qsqOfa8r/VvaEnazFlj5IN+guQSUu+rKqRBE82oNSC6fHBtptiO4OjJO1nRgEIr1SwwDoo7jLLcoe15Jb5T4Wp5pEdyp7HtqO0nMfEdWDHjrZMRTUK38meqZidBG/AWHP/5E2FPSc02UVXKoBtjZXFODtfWWKfiqtRkHFYYp27hHKrZVmpdszU5UkE7YsTf2PdcnbpzvUuFpxt8n9d9xxHfxfdT1Gltkn3POI8Yu7klxONPU82Suh0VKnZFkeJT7RX7DbBjFt0dd29nbAtjlUIHy8y1huN7829KMNPB+8TZvpxvq23hoM57Sn+iwGUtxvIGGQqQZst7c6Akll15s5zMJzzIU1sp+zrGmpYasFh6egveHexZ0VIhY1+jE1jFnE7xqlHL7RK/CY7sgZK5gKGwrQSWJFKcX8pTsOmAmuJ/kNJOsEvsBQB35B3WtKKra232XGcrSXUai5iQ2Mf71cqmw3X7kWUGFOZz6005mzM+Dlf32CUVbMsa5iWrKG9RRlTORukpiZ7/bPc/MmbsTV5vkuTGDM2Y0lAg4IZVhXZIMjHQY7weFw9ZZ8RsAHdmEXkZrGp4Vz7zXLrcIZHwRsG9YmdrUY2yvaZko4Qy35WbvD4bh5bDZNgGicBWXI3JOMl9hTyiygr6Q5RqwH96uBkIT9RP/oJY8pUYd2QE5laDQ7mnQ2db5lVjeNxkT2/EWiMnW4aNepZxd7yTox1c8tBYt1QTVq0Fc+s+5pQVlHGAp9MqZVTAO0l4ggZPRaMqZD/4cP7qYiKdk2YyKtUMLZrCeKLBsNGeU61Kkh8abeIxBZ8XJxlq4phTcAQU+629nsBrUPN05JFnMDsTSJbTJ5MurXG1FcqyFi7Oe5Z3yfdsaaVkL+Skbd3TEvOhbEdZQ+WbZv3ug1LUiJ8CvWYsVS2irkGpfIG4SPWGC9bQLth22nJIoI1bzJqPpE2LpgwZFiqC9TwbMCZ3rHODgYLJyf7+7igLGHAUWA/UdxXsW75EWgW3hbHPGZLLbO1/CgcLWYnO9axrmgPU4j/seN2kx1ni+MemDF2pwm/dBKzFbP9mhWGV3vrHmAifKptz6GQn/RtAdatx6PAYWcdnebMBE+yHV7mrGLdiFXsIMKFVAiqY1vjqFQUqFO6AOuRxU5pEL7KmjEMeOcb9jWk5vkmmLAvtF2pGlZPS4YY1aWLtD2wpnkR+5khdEOmVW6TEyuMV1zYkKtBQbBFk8Vmw8rphX+p+aLAkwGtI2vTfgZ59bTxdkzk9AWl+E1whB1qqk2/uA3FkatUEGxpP9vKKmokwjPkq2lVwHmbZQ2J6WYpRZzxx8swfnrE03g0klvsuZFthZS/f/fe68eA70jiG7IgL7PNCvL2WygHWS/HV0vIEK9TN6s8eEZEjBSnNsrl9+eqvOdGvdsRvLU0jWMSO4ekV7o2+FAidHvGZc9h3K6LY7MdbBCYKEGuWT6PRS2V4tiRpNcB3kn7jVRWbF6qLhsrW+PoAusxaB/jdkiLcQySnZYYgZKgoa5tVMSo/Ng55+QyFjFTn8ttpU7ACGO+48k2Ccpb/wHWMF9OqHeeYbshjeM25SGOKZbkJXGKnteOTxV6B5TPlSDKJaWAriKzayO1IPjZt8QtaN6hMvK2onF8qojeIJGEZlBNzieK/AKt2OGyp2Bs8p9NGJ/UBy8g3cdx2Y6i8FKZEH6t+zbtz6wNkmyj67wRok78Xfo4kg2SnhCZQSHZkV8rfVNFUtJv8etg8lQALD/gn6NKWwKeZOvyUzKV294Ss/2zQCEg7XrYgBx/Kx0oyQkKG4Z2zNiS5JWwx3jpbHCRnbxZmLtd+8r+WSIh9gle18cjEPkJVdmR5CEnkUD32aTMeZv6J6ekvwTad+cUGY/aLdDQlqEd47hN8gsQq2TYRvssDyhOpHQqq0cTcxXOeGE9j/f0cjpFAhEkfV/QF29EnYDolGKMS2UnhGw5ATr3spBcSY53/s+iHMel6M6L9NJFdY1YitmeegJFfVG2qLA9ji5vjsMqF/Vtw5rIQf2i8QtAyIqiVtdqTHGZIZkWIy2WbdVbB5tnKSWQUcHx2kLCUFJB7vGqHCZHB86U9YKUNOylZopMcnaiCFp1wl9u0/vFXj9aM2BkvUw8g/KNqJARLHuoq8XcmkpxuapQGkXzjdbR0jaMnvDTX95nfdUwt4oRe54tSildmWboa3NJ6xhzdv3UJqZD3yyl+PPdIpgDq0xbMZJLVn7O6VuqW4StIR98Hcm7ayiqUfCaLYX6NXZHoeEsnBfP+huQyhnVyhhiqD2XEekhB1BOG9M7rNoBQ3357B7WjDBbMY91ecExyzXFHHtW5v1mSGXRZK5ZX17imEHGqimtPJsGGSP0LcdyLK1sXjbKwRIFeboS799zPXmxuPAL6ytXr+juyNt37yyGHw5Xr13VQnDNyi3ZLQhaHMgYXb1meeoowINVgm9I6A0if03KLN0pcui9psSTt6ki2hZIsvIyeYle+7O6q1ev6ocSZmVE3QqFr0N9yS8+pFOdfpjhGvkl6uXlVNLtZHpiVqDM/iIdOsvtRpT4F8n4JJ+jo+m0Io0hiq+OeYNC/goNfO3auh+DmR/1Nj7L8Qsaygwq6Q5CF7LdRyOQylTMvtBuQB1/PeGeJZxMMd/BqG4sM9czQ0Wfbad69nIqVFqZdCXVO8URsukl+Z1SX0wsQZpsuV1HxrtEvoYNyyRX6aRDeixt8mpsriHJMaHuDmmUyKuks+drieccxTdyCNenc45qz7sNPUVZKw3nsFQYbKRILBv8znmMyFdQ+JMT5aGzOzZoZLo+6lQ/ardEuc4JJVmQ+6SdUaqzj9ZL0q0UOqJ9ntYgTJBeKyM5blegko/5eHIZPhdcNixWZns2Xg+vKiakeWT7jqLNKrkudGot0TChv/rj6lCX2zukMY+3y+3gOJ3rRZn0qbmVccHGH+m8fUZDHbn+oCEP8VI79PmfJ9GhOeBtcrs6Uvsh5THu9Zg8ylI7IS4+pTHpDf5cRy0hf0zYj1zrMGMRrDS1QRV8VliIC+QyGgkdtiGt2a0CL9Omk2/5Wcr5TGYQ8jOS/cbu8m0jhSmfEh1/LsdoqMNYi9Tz6HwOQo/JdVUpriE/dI2JugXq9ZispJdyX5+SL6aQvZV4OyrSvpqS3AkN+JI+9GTl/VhxvUFlGcvUtSMtVaTZO3mdKbO9k5VPKOp6ym2RQMlNdWQl3KtSUmWyK28/ol5Hrj+nngd+1rHQk9RLBxnpYl526YxS+znK9eS6OT+mvXTauXNMA+WpN+qOdVqfqKMSOWmfiOMLEtjTXvUx+CrR6d8Ra+qpD55IB8ldIy7Hrv1Pf+F//Iu/4/se/vlbN2+4k7MwN5InDx99dvgTP/3fH/4f/8+/dfjJn/zxw/f/zu853Lhh4qz+1q0bh2fPnh9evXpt8btyeGcX3q9fv1G7+/fv2LXMjuHAi/eHwxvTwePn3PF4+9Yu9E3HDfNHPhmPdaPzbgRffPT+u/18G/Li5Svz7e3h+vVrh7t3bvmJHNo0SAIz/s4UT4Ao8+eV6Xn1yuKIbzeum65rGrjX2TNQYVODbchcUxzfvHnb3UEKucQTX7dibB82E8eXrzyOTMpbNxiHvmj0J8ZgxruZ4jm8Nb/evPGbQQEWoJs3r+tkheJO5Ub4EE/ykWf+0HcvXrzUWLpz+6ZiiSKNz0aFSXIRSHr3/t3h5YvXNvfeK470GTqu2cLoi7GPFyESS0JLMH4eqOXkl3mAf/TfnTu3TV+/oJdw69bNw5u3b2zOtiq1uW799/Lla93UY+xfM12ceDNW/IQ5MVais0CJDzYObtpcs7WLnJW9foOdPH/Fn4+aGxZP5qAfuGi3D+gv1i7mBOsnNy3Rc+f2LcVWvXaEPh+XBpOBT8RS3+AmIo4+D2yOF/R4kY9ZEOKWACuy8Q2/3rG22PGA/mMcxBqdY7OfGCSFyknXCxsr6Lt+/frh9u0bPv4NxDP35Rggw9zRcY51DFyzMRIniTdM9/KxdYg5kzT6km+v0zzg+HqbONpxF0Okcwen6LM3dix9ZxRq+YVi5tlN06VjnBWiKrQl0zog44at52/fekyGjg1t/GB9FeOf9ZmxSezu2nrCHNgd+GQmaD2xtZK5Rhxv29oc8fMx0g6OzfRLDmRyPKXPiCv9pGOpqbh2lfWE42rSl6ktWXDT5kycU43BONTGGqLrpa0j+Mr5yQ2b2zhN302GyCBf0jpX6uVv3zLXXpmP78x/Oz/RMcfPT/y8qIfGiTbWtiS0Kytr5JhDfyGDOY6PxPamjZPbtlbeMV9fmi3oZp3ZDFOPBSGCsfnCxgqxZ2ygC990rCOm4irEtgXJJ3RxLqtzPpPXz3GYygq2qA3fmHvP7fwEncSRtZkvwhinUBfFgZI2O/I4EkNfF0w+MbQPsbxu80DxSzeEwGw8B+V9hmPKq5gfplPHund2rLP1CyK+HAduWzwZp2KTbWzq+g978UPNjF9NrOF7G5cvrc+Y/+jQ+LAPc51zFdJ7Ae3MO1837fiajrEc625lx7oxtlpA7JDPh/4jxoz9e5zzaY3mBpBLZ6wydrGFuFy3NYF4sZZ733w4/If/8Fu2PRz+7t/79cPz568O/83P/qHDP/nNv2vr8QvJCHivTPHGxs+TJ08O/+rffucv/dxf/vmfsyIWXYgmXLywzwnk6QnWYkN98EQ6iGizZ0RlF9Z2QFk8kJgtyZx79x8d/vAf/tnD//JX/o/DT/zBHzv8zm9+3Urf2yCykwmT8coulFjo6FgGGERQo6PHWma9XACTPRZNZId9IUs6QpHx+oCO2hr0/K4mb+sLDQNNlciXDiV9k2zbA9Jl8rQwWBrxMYBdL/Ycr09xRE/KjxEno27RPLDJ+2QJbr+r9AuXHNK1cxwB0iKOOVI4Fctk2jbgj2sx6gWp/zpfuMD1uuhH598DyLMF0C5a0RcH/N6alJNeHzntSOMtCdViiy6yyDXq3JoB8xesn/hEvfOjJ274UObq3MdeaY1POW+MV2/HBXPXV7Yj7VnbhL6kS5o506sAF67++swYI7ttFwcw5HfrMqo63iHKpYAa5Pq+88Py0hD5xNLFsgRVyCLbW4PaeNtJkmKY+CK2koSIsULZkHSsYtw44O0ZK+jDL44/qEZn+L3obyPQ4+PZ/Qq5PlYoqPFnBsQQe0lCttG6aVC0NEZCd6SXAM8y+nGfQAY3JD/pXRETY1fHyhKSAPnDuRB7z0gXfbbsT9mAcqlDkjpxqc+U5yTfW7pZS3rH6DXm5yYgSUzxjJiycflao61N8HmirHcsewiXoPhZOvQBngKTU5Z13ypQxdfrDF2BGPfiyGUZm3Gnco0iL1xCJoS2poy/TpaDi0DttIlxGscaMI5dXzMGNUNeyli/NZatenhjNfFO/BnL6RpM4DXOT4s8phof6MtlzYuqgDfO+8z1oYt5Z5u4uJVPmd4SirZEobd1Vbbhz3fOkbWNPsvRz411MJeG49DzHE9DF3n1Et/AemnXpqQ/4DVs3XJvY6QKl6USxojq0ngE+JD4vP0aouEUUeO6Up95kact4+Ml6ZoXVYkkIOkim59DM796XR4HbooS82u2fnPj5Mb1G5p78FHODc0vvvxS+1/5tX90ePbs1eFP/59+8vCv/9U/OLx+1V9Yhw4wduMUF9blWxHnAh7aiGHQkPSg9sFNOX3EYRNUH0syYXUgyYiyVkJsdKi0pLSDehY9Jz1KZnW+r6Ukm7TpC1lOJsu1dEC1/Il2nBBMiPJ2cv2uja3r8Fh6ncci8k1EO8lLe7NT+/RBY/5x/jxOU3JZ5TooYig+CyR7wXZKJxLPIH5BlNeTTs6inStx2R253mJ8aon2yOrS+JqVozch9Ko87ccxqqHhmAxCZuxdq/wmncXO7U51zaQQ9vveNcswLilLfhl/idywfgx3FO06Cn/7Mj5SRXvyiLO2nc6uzRL1vNEuYgg8j2AUuS7FUOR57EXvVHaZ5G+hPGyJD8KlW2myva3aR6wyGvZPTtY+2/d9jmg+oNcp6tpmRLl9XFeS0bXxuM2S+FGBhAQ7tLmuYSzg72MyrCsTfAWSvqQrQ5SzV+wsM/F1KyGrI1NGWFVHDCjLYlJJ4SftZauR7/EmOYgelV/1E5mUXiaXMyB0BGXl8if02Cfn7fyO9IgCHgP3Y0BJPqxWm3RJUTdG3I6SD1DUG5mQgV0zBK81FZkC/gTVKw8Rf9+X9Y4p2WCE7VNbvIxq+YZsjUXbW3ZgM2VWOSb00HiqO4h2Jss2JkZpP4ckkJ43NttnupbImOco1xkkdQb2nS3J75ysWdqndtiU8rNkTB4Xb4MW90Mq01hxObJL++Dt0ZWzR+4slWxyHeGo9NnGKY+Ll/XxifLIJzKZOYUOa8yfZARIWXVmCzzDPslpqLNEyYZEva7+/F1/Rstxgso2eAysXnvTqbXJysUf+oDx2Gdgk8mdxqaC+AxskBuuDwptoScjygblJm9qg7Xv9iltCbWP8eEaPS2ytHbu97Af5gi+jJINvR1e7jZ3KjvK+YbxGFJZ95iSLslzFb5xqCzFwvlUqrQpkR72yJL/sgkO9tpKDiU5WLlyjPNCsXA7hhZMQX1ubU64zX7zN9YPHn52+Kmf+tOHv/LXf/HwE3/gxw7f/zu/9/D23Rs9PvLmzRs9hqNYmioe+XydHhPlcQgeNRRWArJUrTtO9EyC3vPmbsq7D3osnDSPHPBIS87XCrWkPbJlkd+lIsWjazzywaPFPE7Cozqc1NBok8o5h5H14Yoe/eMRVcCjqL5IWYSv+T4xqj7HUhxLQMq7dEcpvhEJIdet73ikg/tyS3J5QoGnF6bIW/l04i4Wj72+fmNtbIz4I7YsDOlR8FaMDTNZaPJif3Tm7Vt8U4GV+N1LxqX3H1ZRMRQ0FlsFZCDOZDIHeGSNkPJIKq8qpCq2bBpRtojx/s7mgR6Ps37gsV5/HMkmO2OFNE3XVK44rGr5d0XznVcVmOM85h5974vmFLlo6ldUdUAe68mrl/4o8eBRcA7Wi+vXHOa1xysD3GHFV+1NBfOPR5y29N147QpQ8s7qdCfY1pZXNv94DJdH427b2qzXFGZQbQF60WFJvsllLvjd9d4uHhdVLL1FAVbjf4pNFYyNNQVdPLbG2kL/8cgej7VOwzGvvRbIRBfzgH6kz3g8TSd1qu91HK0NAeYjazR30QGP9/r5hMWU9dr2ldGagc+liDk+dY/A2vi4Zf2mE5/jvQl3bHy8EznoP5464xgefZZrq/OO+CPTv0FNhZZgPOhJFNvrUXCLI7HjsV7iZ8Wb0Ns3BL7gBHp4ZJGx4uOxj6P7mGNO2jrwhfGvcwbzn3y8MsOxLl7pmovjW7PvercGLNhhzRkjiHr1Ct/smGPFrMvxSD16XMKMvgXxQyQptntna4nGo/nIcYbxT7UegSWNVWXX5tWNKtxqnwF6/NX2rMkcW9GLf/QhxyHHrGQhHtdnvUOWn0cNgU5ptCrs13rCI7DWhvWEPvGxYgz82V5DK7VHbi1oQ1s9ZWNp7OORW9Lo2nY+u8bvFmqtfJleP+JRYtZK0wXpgsj4ir5UmOP9ZprkID76+SWvRFDkj4L7+YlejxgJlc9SXrQgg/GNnwqyLMcev0ZAt78ySl+zbjIHKa9FblneTOW2QRevA/FYNut/XBOUXolw5BLrQSt6hHWBuUeO5ZN5wJik/+i3mV4rYN0O+s2/qbZzduu/t+Yna+VdXolQv/m5NMAu99fP6f2c0F8NZr17/vzl4fmL53q14ld+9TcOj588P/zZP/VHDv/kn/xdO797sWh1WKpvrB8/Ofyrf3cpHwX/c3Zhfb/twvrBo8Of+lN/7vD/+vn//fCTP/Hjhx/4/u+1Oha2Gxq4T58984OkqXltCxHv0BLMe/dua+GLxWcP0Nmc0NBhUBwkOSDfv3dHeveEHgUy2znpffLUBoZdVODTg4f3tCD5Imues1nDagyMQbHi3Z5XFlcG3Ac/SF7nJPFgiy1707VTPLGbAYs+HXhMboi+d/e23q8TjtbnvrEoPHnGBHupxYd+YxKyIHHx0h8kFzBrS1ah/vCLeE5utEhAtlCwsN+zseIncLSp0FkBLUEmjzt2z63vvnzyVI9oP7SxctdiiRa/e7ffGI3+e/zkmQ5ejEmdLFo578Ho4Lzk30q/qpqDl/3p0R7LfvH42eGZ+cdB8ZH5phNvK9977hEmFuKnNu94T4o1S+8Ea6zYxa4W7/3AXH+ezQPWFfy6ZfOPdzH7E7GFeDaAgz/rJnqeP3tpB6830vPw/l1/h2mlb1aRzGTHxYveiTQf1Zemk3nAO61+89O4cn1HuMg4IYbMNd5Zf2YHVXx8cP/O4b75prXyWN8K4AYa84C1jJu+D4ijjRPWy/5m5PGQ+eYjYwVCKjcoGJcQN0bKJ1XtYE0Br+wkWHPcfLx3764d61hPuHGmI5B4tsL98YsIjt+ktZZZ/+HX3bt3bH3mVDuhse9kHyamdshm3Ovk13Sgl5N8xsWjR/d103pvaJ03+dwUfPz4uc2HNxqLD+w4oAtrqwvaA8hhzXpifcbxh5NfjqXXrJzjnN+sIPDRIO0BZTVm0Nz8kmuW5fzk6VM7Z7A5Thz5rQZT4hdKC/Im42dFN3OJtepLOw7oHV0bIxxn0MN44Ri0FQNbuqRfmPm6wvnmC+nl3IE5rrmm7l0xvAIx35BEXJlzvA/KOQrrFxcNHMOZ53vpwxf6kXNZ1kpm2n2b43fv3pIOHw7+EY5Qiz6a88XGl18+1fuvjJP792/rHIwbafPnYKORUmmH1krzi+MPY4djG3tiqd9vII4edkfIzctGGFnStYl4coOCmzAchzj2MUaY79yQpF/3AGZzs4A+e2v6dB7LBadV3Lb5zRzfE8QRv9AZ5w0Q1yP3bGzq5qV8S8EYhagVnCtwnoDep1wY2zxgbHz+2QO9rx7jMgd9yW8u+A0TbHbiPPyLLx/rJtUv/fKv27x6YRfW/8XhH/z9v60L7hpwfN/7wnrfM9ZGYNXbd2+VCCshFjr2MflBt7cEQWdv47sLcD2ZbEiyUtpIsrRJenxn4C642yS7Ov7jCBm2SToc5HR+ShWfTO8iGe8ypZhC9glIH5+kp9NdRbSbp5I+K/AdHwsq1PmwmUwesiw9VuXyXV+57YjgK5LFJ0i8ST6KMpCHunrb+H6J3PZFol9QrjyaeqgeG6184s+RZH/D5S10E1doxD8gbFogfZLN7pfvO5BUufNE9Twh0fZq5vLmydv0GNYN/NiD6JzAQK/b4X3Xphcxg3wipU1YNycMcZAiF+VlcntWifFoCScNzL6OnPa9bYO+j7INJH1mf6RNnINk8nncZo16P+Yo+SN1ftxROZ+wBRNyvhpyswdk4kTUU4Aer/RC8mP7N5FiZSIhE++z3Ag11FlPrc3vPj7z5LzW6+RxI2kDzkNd0qkxVUG0TRTjiQ/pTjfyxvzBZ/sl6mTMUpJr5Pwu29Hv9VG9p8d61ghJvc6MOrmxNqd+E3+2JlhJxEfyoizql6gbH56XbOkyoIsyxdgkklbZlDobgqxwkYwHebaTIn1S1vVE2Ry53glZ+zk7+naJGe6UjzGZ8w/bLZG3tT/xS6bJs7B5ffJQW+XT3misa42iXU6av+pHI9MSIIcNbgf5LDa020jdWDEKoIusk2lQfeQzCv1BVrhG8pG9fVxXT8iQ31DiFQ3Kku6cUtuSLdGugyV9/qV2tgneMQ1smFCmPxGy2PtmCGth9bY+W10rlfVHPeosn/R03olnFJeuzTYKPdpaOuC22F7zzvVSqzapnjLxpHLMZK+n9Ch0qaKLxIVeWHNnhjsVPIbJnR/uvmqfHm3iGzjd7VLaO9q/mfPHPUTXaV9HV0Xcjfc78kqj2widyMvvGnLHmbs11IVteZutFLJcX3+Hkj2/uKx6Kw+edfJ2y2R8pht90mVEXBV/K9M3dbLP8ivUxXGBwjb5h076jbR0ui2iZNeYunGxRNZWsTLbXZfpwLPQQZ1851vIyC8RvGvkOpFPJOk6HyuWt/F63fYexyBrM0NVcez6xUh6U+/ho1HcDe58CN5jKPnIHj3yD5UWX+87bMp0TsjsWiSXHzqYj/SR959DunSnlnj6vhRDqJ/X2JfSBUJGPNLuj5CGb04xZmRb4t9EkuExCpJdfFWuqWD6yBvJlpKMFcLXvG346DE12bbHH3WcHWaIbPTdQM6AjCdRKc4DSrKIp79j1fskvxTLGCOWXyR41qkbL9LBWuLuae6FvuRXLQ3970n1kme6zEaNEY1L6z8rv3rFfe98vEEb86WWJjFI637yz8ekr52a32mOR/86OX8z4aPtIfQESOqbJfMNvn7eTakUszFJBvFRX4VPKHHfwifN/1KMSpTFK8jnAnvk0C/I9HGIOjwcjkf4ylTyY0gmV7Yk30wWfRJzTSd0+Cn9JjPXWSKTUyKFKfLG5z55LCHXhzJ+hd90KZ79GMrj42M28lE/oky31r5ULh/xB1VsmXt5O6iLyYgyG8o0lMOx0+c1+qzeFkvK+/XECB7KzMYpuR0TWwq6FSfJ8phG/0HSR33Hb2mTn1NZf07JDnRZPuaSjtmM0S6mzDkrD5LeAlnbORrr1vE5jTvFaqSrHyNQ+FiinC8j6ejJfUMfRAxdF1q1Vlsb+SV+kzumid4xWbsCxbzTOoku/FQXus5uLTC9U0r9k1E/R8aUfLS9r2EEUg56f3bjBZ1TKusPGtuBX6HLxyQ6Nf41x8f9VyCTUaKSfvi7scL4S/r0L++0bjiPE36WKOfJCPljsnI/xqBr+NpK3zbJjD6xdpqT7JNObCNPH9ywvZ8vXjnc5FfoLY3Ui8SafuqDJ9JBaWjlj4I/SP9ui+I5WBDT7QT+3daf/TN/7vD/+Sv/v8Mf/skfP/zgD3zz8OEDjwDd0N02Hnd699bfNeNxDx7zZfJ+9uie/kWB+iTB71bUAua+MSnuxOjfZZg+HvnQo5vv3+mRoEcP72tAA78fcjzibiKPrX3xxZPD46cv9Gj21z9/2D3GwiDPzDwaxIjHunhUBy/0uOYNfxfy9h0GJD66fwzNYzzFdN4RiceriBt3nMDDB/f0bzswaE4H5TWuI5KJxGMsxJFH1ngkiMf344AW/3prL3CZwljkUR36UGVmCIsBvukR2OTYnH+1wGq/k2daLaiPHz87fOvbjzU2GSsPTJ/GCgvLjj4i843137e+81iP2/CqgB5bNh9J+7tTifkIED/5Zunf+taXekSOPvvG1x5pPsg309kyHrGLcTFGxBJ5jJPv2HjhsUr8Yt2i/3jUl0f5j4e0yRi9pmDzjscOAY+RYSOP8d+7y2sm8G7AjKM8osajXMy7Ly2e9B/z7WusLYxNQxx6to5PVAM9ZmhznEfImArEkwM16ya/AbAnGCu8g88de96HJKa8g/XZw3t6LcLXr9627UAA65XnmAfftnnAWsZjojyypscOrd9YO6XONozV0rgrYWKjtaMp45NXFJ7Y+AS8LsAFB8c9HuFkjB4NU6S7/QbWsG9/+4keref1Cx715bjDyVv7mjnkx0f6jH+/w/E01n9+u4FjPPqYa2FLDdb6lvf9mWesjzy6j27G+te//pleIavuoAGmSinBH/lkRj17/sLWyif63YbPLIacoxA/xoef/Hu7TZDJbEyI/TG3WbueP3+tY5z+jZ71F8dyrdFZv2Ef47IV8u29Jawpur7gnMH68hvfeKRjqx9z8MtXkrmotqhGHuOEucajqaz/t2+Zb3YWfdPWEtauqbY6BeIasSLl9StfT/iNG3xk7PBKxNc+f6CxqahXqVhmojbGOXH87e98aee3z/V4+2ef3dfxhz7k2KfzviNAjLrft7EzW2LKeQNSP7O1i7XZx0g6ChynTsAnAkW//dZvf6nzdV4rYT2JCzcIjXnv5Whzm7X2g/x69szmuPmj19PYWyw53uXns3VOqrdn7eDYwysfHL/f6vcb3mmdJKbMO60FVZi3RTW24dyZVyI4duvRdnyzcq570LUP3FeuRegvjuV6lUbnD+/smuCW1jK/9vH+3QPxqDl6Od/jOM54/L7v/fxw9/Zt7wXThTauy6TV1oArNo5sELkdxNr+3r16ZdczT/TKzy/9vV8/vDAf/tTP/KHDL/3S37L18RktV6FXvR4/Ofzrr8qj4AMkExVESxM79WMi37ElkZmd3MtYK4gPHeYEKNc7n8EkRMaVzF8GbofGhyYk5IoH6rcgxOUkxCDti3TQNb91AKbgg0dHdVXUxzEnwRg0Qdgrax/Jd3RmFVA7MDVG2HfbkG4wXcpnRc2I+AUZ3D/zMx8v0uG6lEyIqnWaxhDqlKadc/eYKd4FEb5OuO08636n0jqEK2PqhHhCYyQKo3MTyK2TCbW/SM/HkjLjSUUg07wDXPBw/CeoYFCyCVdKB/LORV+t+hB64kPqVK8dxmdK3qpEVi2EG8qqIiEPrKsqUxNS/1i7aEq+H6e2y23YjKFhMjXpiDTxAbkdLOaJbZVcUE8hR+kuk3ijUeLtmbejs2Mi0NJWIX+bEbIS+d8AyvfKDXXjLUgClijtfKSohfZ5rh1DJd73RiaQFJCGYBE832UHdQ1IMkJrrhR/IDZ+E97XGqHjsQIXMKQqOKOLDMFj+ErT9yHk3Gox1jumHJanTYz/qP7AWqK55f04BFw9De2AMsuHrHEYc6QEVbF2sZ3qmwPcQ8rtiLz/kR/DfavXN49Y253mkGnK2cdUiy5+40Y+PnoM4xI+q3mut0QZaKtP0qudbVJWe52fdRgLK9mRxteYVXAeh3NHUiwdXw1y4UM7QpCmsxLK9npA3/RImIBMRqjKoZhoUUkGLFErxgqtMxHj2lwot2JAx0oiO0DKNtYGMdh+qy0749JcWHssbKKUgpKVdQPuLDhxL3W+sE1eaZfSW7HQPLzpWSjplpSjVa+iUv6mqCMbyhufsPumOK0yX9/O6tAM9h8k4RX7uXQdYgBMW3QlxuIHiyG09tQrqkNxQTNYcXzDuhUlye4VW0+FT1HipY4ZyzKkxkuYrc41LaBCRY8pY1dSLWMnzLoXDm00yOQWhuYUR/rrp6UXh7KL+1nUSTqBkxORVqCy1Hfum3ORHvh6AnuA92YYkrCkK7GvIvHo5r+cG3jTYSiqVrghWCvZ1zAVtUH4jrbUgbimHrRNdxyqFzCBumnQVaOCWtnNdgyUTjAV1yA8WG3ftRo1z1hss25LD3IjYRXo+uoIlER4WXahOGYILNU1QJGyzThifpzwsbmKGqYRz1wPhVu95rQfte/WpUuGy/ONdS1Ggd2Oms6A58SdFipOrKaIpFPqbSTo2zUvakBji936rwBkQ7lJx+prD8hGrCvyRfxsBu2LFbOjmv2YNQ5eu3SlbebW4enJyGnBY1elC/w9Iem2SSH0AmIZFOWLWOEoVq9LHaCRnQY6qGpwnLHTmtDslJrIpRrAt0FFj0Ljo+QN4d2TTo1Gk2teDTXHGpG1z8f+HqITOnkziKqiymLhOhRBNukxXscVjzGP4kasW1DbAHXeoZ4vgJph7bRkDuLE/hH7VF4dppxzbbNy83HvYwDSQ8PAgpSZqMsbgEGjeiiOq20bhDfZ4cxLTYZ15CoVGJu4U5OI3Xjkk695xWTKkQQXMS2X/p3Gy0S6Fbg1zIs0N4yK6iaNa4ESb6yzf5sA/SkJOt8nvZUKxOvJAawMEarK6kusRRQZq1ufHZfrwnoSp2ngKLm84WzH3gt5h1PI/Bhx1jiEsk/B34L95vV8/Km5TL2ji8OzYFnPuhVwnNjWChUntuAE2BK3xhH68QWl4sGbfZ0aRPSyxGsnO/BNJ98p7SBXqWCGNYp87/IHmFm7KB3WlPnqsL1t2Y5piTCt2hW96Bn9YE4/5XN1c6jmbxC+xY4FTMVVKgiWMWuet3TtKkqzsahSyRBr9dvQSVUi5TJVi1qpXGRYRqmpl0VNg/Cd7XAsCD1C3ylweb+xPkugGk9gPmEGX/E4ns29T3H8hD3RtojCvd7iDAtzjYoBzxlsAqFmk7oT24j4M4XhfNjiVCX/ieLVLPJIO8ZNp6IahK+ythk65CbX1r6MdhlTzfW2iKuO9QhUKjipHQhvsCNnnWvWIG6IyoYJbdzzQM5QViqZUzAun+M7BkWZK4qobrWlmr9BeIsdS3y1MhYRxuwibBW7XVg3CZqcYNc7++ncvAGfgvUJ37X4NPjnsbzerq/GZzg4oWKk5gxaKzG1pGBuAWfw4PIEqRoXGrdTxwv5NTpa+AoYv8Q1ZKsVbmhgrcFU3LyCWbVRMctQh2nzBoFH6t4N2NFiywrvVFyD8BLruCzPL4imalg9LanH1naOoi15wZL4aeOLw852DMU1OBpsHXv/9EulhClomMlbxrh+lF9rvgGX9xvrs+HTCfg++IrH8WzufYrjJxyL448USDhayh5CjndlHyzYkVetmwvHiZ1aVeGVJ7ZiFbmZ67bk3K1YaXeM6AKmohqEV7MOGQsPaqtkzDUuORfK1mVQdt22Y62n/WYZRzXeGbV22PHW35ldbjCsbXA02CrZ1zDVPC05F+a1VthzQpNddKUC2BptWWKf1u0o/CjkggtpdgPdg8zuuIAL6/kz69O6+l2KTxcyn/Bdi0+D/1hcijV5clA8EzbqrDP3DA5VqHCWEeMpTVuQTdW66hMaV2fACFmDxbYNwtdYs/r+h4bmMRW1JLwOWyRkZidMS86FozQfYXJd09JtkgJqnLB6/WiU+JaZqR1yTEsWYayNLWYxlbFB6g6GzImoEg3T0TYsCWgQPsPqxetycg7SwxbTkjHG7VuxpU3XalH5NslruBTfWJd/Gfc0Dn/CKfEVv5CZuHcqf7/b4niB+IqHeg+wEn9ajduxHrP1yB4d93UVlw7r5p7YqRbRHW/Y1DcuXx6VymYQrHNNbO2q/fFDuIac05JzoWzLEkb1JzC7WSQNjrJjrXGDggpWP8wxYJQwzDeY1qwIPxHQOtTMjCrZch77lrQs3grZZN5co3E5+UoF1ax18qbiqhU4grWhSRGl9rEuFuvSfjcDprjwC+tj/5frJ1Tg08XDJ3zXYjr4919GPy5s9X/YbknKd0GEK12EbZ31DPG60C5pV37hcasSHUy2H/BPGw9LyE15Sui4CuyzF9ULoqkaVk9LhhjXLfG2YWpHA/YzY4hWufDvZosLG4prED5mtbyKGkQEaDJsNi05F8q2LCCvnjbejmPkHGmHmmbtp+KmJbNoYK3BVNRG4YvNrLJUn8r6Kk9pW+IPLNXtgEtxVXtiH3fDV/n6dD/fPl3F74NRHL9qYV3153QOV37JczJ8zF1J6C71en1JjVs3yzlOaj7CCwpUdFLF27Fu1oxTgWP8WhEdqFUxFVepYIItbYaYSijLPF7TMpA/0VGrtNj4OGwW19jQ2aeNymIorVRQySqWSr4hW0WjEjY2yxEi8n31sXwH/cJAzgahMtqTawi2JfZpXaVwkLEWWzWKGrJPSwZokD2ENVTbsgD+d3m1aBirmdtw4RfWU7/Knp7I/0/4hI8fF3Cl9nFdHA6tvVrzYuInVOHTulwPYvXdFa/MW0t2ucYgwL7epFFoC+oMqMZUXJ3wOa6uvE5MB9iHTaYlRTTq2YRKU4Rj7UntczF9mlSlggbWGkzF1StouLyowrIdnt5XYztW9Y/N3gFDkQ3Cl1gbbRzaAKYlrdg6fsq2lDDDNWYvNu8L9x7ne+Hiv7FeiEvt+0PnxKdT8hp8itI++IrHcda98/h9OZfkjxhnCuhZDqazKo7XvS7htP5J+mlVFHCOuJ0YIwOOtWfYntyyRF8VSzzHWTLVbLkKkWKp4DsLsGNXW8bCGhSssqbKBnFDVDacwdbTapoNm05Lurx247pToKxjUfNOZs1rrlRQwVopSZiKa2mdsKFJCVM7tguubrlRxXbL5nGJXnA+Lvif8AmfcG7sewF82svp81ysX3pcyBL7aW0f41JE5JQGnEj2hcet2YBl5qm4eQXLko7HrPw1xfMm74Im0XvaUpTTILyStYYNniHftGQdrfxljKUsSVVdzrCPCTNyGoTDWsk+ZptrNixvVFDJWoPNduyMqeaSLTO2DVgznlLzS3hqd0l/OWwYvcv2df/e/fjdesr/6VKnBstRitqvVCzP5Myn8XcklpblYt3O6/jlOixswlfAhQvBYtwKlbvHuUFgDeuUZ4vF1ubIp/xoXZQwLiwxzTZuwEL7JtGb7bCGtM3aj7KGacksctbxXqiUk5CLcyy17+vatKxjagf4MPsffgb85cb7IJNbdd1QaUutuVO+2paGBtY1IGooblpShY3NckTzI8U04rzaxrhcF9YWi4vphE/4hE/46mPmUvoSvnJy2VETsTLPGWL9kXXnqrkfmT+BdbOPc+wyhGXWhg3G0WTYbCokSjaIb8dWJRvazTZJFcP6SgWwrbFWigJTcY2NEyatpoJXMWQvCxiXNKqoQsjs9nYsff+enJcMj7gjC3q243GsnL3sMEzdmpbMYkc7QNmWEnZWPIOJlpLaalN6xvINnR5wLoqt1lmHS3Nh/fbdu5RK2NnRvfFxftu1ZPXFeHQSrSccOx9nv3/CIr5CP2Z2yZfNBKw8saV7qehknNheYCq6kVhUR+EZ7DgD9vLioiOSrxyn8anSwwFLBX8TkjzbkaqSXs24FQ0KjrGl0G5YdIzw4zDVXLYlLznd05+93KtX+1kR+ii5Mnf2tNmkpYZRx75SQQPrEOVGU3GbhGfY3n5qR0HWseZtxOh5hnbkTS39/v37Qdmo+iy4fI+CL3h+rqB8wscJLdu2+fSjzx8nottOd/AHC4PjDOPm1CqK8i/twrmPYeHz6Xw/XwDrNF3aDi2jM/d0dg8kdwNhrO+0cdv7x1ZDmu/ZFuTPqZwrb8IOQmbMLkJ8rTob+CtZa9jgGfJNS7Zgy/GhbEtgxabjTa6C27igzBm2YdSuLKZB+DG2FDAUdaTwI5seZcsRukuYjoc1BVn9ImtfWWIbl53iR7Iv5zvW8nN/Z/fGlkXwuwlL8cnrdo2jDRufJ999vfOxexwz/rur5/b19vKvmmNg8XFWR+tZKcerOD9Wh8UxTiF8RUGI/4jiVmfq6RyKf+N39Wp/WrWXthY5HS+Jk7i7QWhjE2cvN6J0WDMtmUUDaw2m4o4TfkzrzW2nTpwAlQp2tmUoqlF4gXVSZAU1R/Cp5mlJj3J5VzrXrBLzmoelRZ4jdS/BRY8VLChcqLpy9cqiqUt1e+DSXFgXHxM5tfef8JVCN1xqVrpPuMS4oA60AZQ/uvbRYrBuXvwiigXrVtTaeYQ/Fx+KelTbeganPqa4gbB31m4qTueUHkVMuBTryCZXaxs1xLKSdZElq5yKqxAeGMlxNLQfYWrHjKxaFRtNWdC8LnOx8ZlxpB359cTUrQZHO7ZIjNo1TvCp5pG8M2JWc6kiLyPdava4/SIKCir1Xbt2rZq3oGU3XKpvrMPJUznbjj70fWqIXQ6cJviKhIeukqaPB50rDW4cE0dv26jwI8ZSrHYZjzm6zjwjBo/m7O7Rojez74GdEHtrzF+FcF/P3H8zWLcCjg22RhPbZ8kyqJitvHyoGxv1TjlXxl/XbNDkY8G6ySdyaCR27/m9yer1YByJBuFVtowYFviHVVXCHR3bHH+lnISp5mlJDtWqep5nH4zt8PS4tEOxsA3zIma1TlFibWg6xlRcpbASoqnt6UNlG8QNWcn5WX9HkRAGmX3xYbg6YYU0dSoX9HY8+2Eo7ogroZ3tasXlfBT8ksBPsq+MBvn+6MTb5gO/qHhCXadG50dKn8MV/xFK66tzKLsI7H1m1gAtbWeMK++7qDs9uzt0EOS3LVCwEtcLDPtRkG8XCMU4KJUFyI/LpljnmAU6a5QcoeKcaDNzmTviUuqXamxueG64s1pPIC8swPm2Yq2lpB+jYqndFpmVtqyzOMeQr1J4YJZ1TvY8qJ3yL7eZx9Z2jmnrKCnLpVRzcpltOySbOTASTHZO11LdGgpqpmgQXmSdb+/H7fn6YQ25ed4loEcxpeOGv5dVhdAsig39pN3SmmUQvyePxQfzROKkOyNKa3TsZMeeaDZp55O9i7uwNkeuXEnqV6JQ+in1c/xAlcyq6KFjTLHxW9BRofRInCF8QoueTTadPlSXDyuB2qNvzzU+LgLu21d14OhwOIDybE7k8rLYcu26KSODTzEgRyouN7xfdbxYxHFOVbXcLv4SYyenZsSo+KRxaxRey574ltipG9ZPS2bRwFqDqbha4VO+Y8xqtaNbtY9RmjB46irkffAviLr1o1YPfLW8FRiKahA+YlVypmmNxJE4w7RkDW3c81C/sPdsGXOVuxmR9iNUH3ZXHTgVdlK6fmBtwsf7jXWKw1n6M1MgfXsrjNHLXncMqofzbvDJPT0pPwWka0dFHi0TeP6wTaE4nhLWR6dVIAxUTOKKDU4ndvbCcRmGVBuwmE7pO0Y+sDmXM0nX8s+HjK2cQ+IoMc7403zTdd0IoWOzhOagbc4VUimHTGEklzHkGPNj99r//lxEnRFVOOV6Jj9FNce2HZ0ypVzgTCK8o4oS5GWt/J1tmYprFz5uMchzzKmUObVjrl2dvK3INQ801ajNG7ciBn5A49FoMCAbhDfZ4czFJlZI+bBuWrKEzg8j/me2Wia/PMe6bAWpbAlTzUt2DOvG4ivUVQE5QUKu1gonFlKwZPYqLF5SaFGzvev1rT8I2iD8aFusubUPGmCQn1MyV35eXNCFtXeaoyIQHUvPS0qBDzoVGGhXGXAaYbO6co/q4QfeIOX7kX0emD65pZHsRSeFnPVATiaOodl1wiWZ2qjowhD+7BBHRcg2In4Lpyhz3t+jIpH0smc8+ig9D6TP1J1SYzGUeyHFrjS2zwILHKq7+XwBdtB3Io2dZdT0c8RzEFdr2K+VvZMU5ftTgBMNv7GEPb3uUyOfi8e757L0S9Z8m7VloGw1Imu3b/iSMJPv64iTD4ZaY2v5lsGJldSWsFXFXKxSOTtP9qkqrLCGTO1z3pl2w2JyM4xV6Nu+J90gaqq5XCJMq3ZFL3qDkoYmzKf3rE35605G3VyYgH6tVABbgy051NQ2efOpuGGuBpybT8HK5j7XYmrHmi1Z1BRf3x8DNQ85EjiywYpkmW3Ut2Oo0pP1QFhKCrFuugl9VaPwBtYxYkRKRJLTi7NUn8mTlwq7XlhrLLRCnegN2XqHKqWyMbiD0vP1BCZlLdTvyhCfbTL+sUIfkBWkD2JsWHhigJxjt4/0uvQBYmSmYu1sY+wdqbCSgp/dHGRJ4nPmRCk9idcK9bLmYHw7fUyhE+nxrE7FQmLLqauvIHZdelw2QWIQU0+lWNWQxITYWSQm7bZ/ovUESXyHyLPZgYo6E8IuC4aoFKM5ypo5lIjMFF5tbXf6xJLCnuE5HqJUSmUikLdf/WBrIsum9mNk0jP+EtmmgpKobgO6hCHxRFGkKa4is2X04S8IHhLaKRUbL+3LFz7oWCL76C+ETQCf18OfZRZIzURkS2lHP0q6IsNAVIkWPvrzXUqotEeqCwJ96+xDu1ZK8sawKt8sEjx1hCb/9OD8ZALx+j5nzll7WcNP+hP5ptsJ0XOx97rUIu3WaOq2NPcVHYariVfbxxJjss2IaDBP7Lr8AH1BpJyt8DE9JbLNiDohTjOANWCS6j/WsERSpv0IeVgTm5A1iWKnpY/zgJIqoOJgNBrn50h2QF1Rr9NLRkh+9fxGiW0QlwFRuU7e1rNg7gan2zf6qO2UbDMiCdCuy+QwlV2d/xk1fEyHk7Xzxl0df0LJLb6YivrUTk2CuqL1T9dgBuLqeNK+goZ2pDL2oEtkyMcKjVM6oLTKjTyT/pTJMM5fDC7+UXCbEDEpdKdtPJAsn90b6kERddZA7RJXTk3QOyjWKaJUNoFV8Oc732ygQZY8CSElum90u4oJnGOOpp/0lzh8G79EHkMRPu8DteioCWrk7YVIp4KokWtGyttfNx1SeS0hh37ztYbCqNNG2diVEFxlKnz49jh9g5yrANQrjzEpmVMz3DlrO5QQqe7GDHv/880eBNKenRZKS6iIPXZpT1al2s5T+dP5Jz98FMCftxSkz9Ipux2ZzBG6GnzFlChoIWD77imDVBbJnEDJp5xnSvOfFD7H6OCEHrlkhvn8to81aQ6pG+FzIEFFncxggLJkLRUgmTb4+DjMkzGv2uc8DhWv0vTjiP0gsFaa8mknrmCdgyuaJddJIqST972nWJtV7VU51UC8thF5UREKbWfNCs1/BNsplRqknZmQFSjv2SKirpLcPTmRYGkF1KzK+Pr6feF9Z+JzE0yx5od+ZdPByWPkPF3+AKUsKftVgIddpkuRcL7UloqcZjBm89a5AyA8o9i0W533owraqIDcXjSl5ctAeWokFnEOqMO4YoUkNtK2yyH/9K2vV7re0kfVog55YUZyqcuzyWBZyZO+kOwQ+4DmPg7fW94SUiNKtZRp74khT6IZjNkGerVhHwmHq/GxJN78uLhGOSyPLF1Iqd5kJZ5sRXZYudQkHrGrIiEKKkl6sj0JdkOlqWrxEzwJWYGPNZKJM3Tk2zjmKpP4MpAb0tyn5/FNt1PCOTytfGZblIkWkLOJ1TaheVgW8GBGebZzvgi+9oC0p/zmhLVHROqTq1fHl7apfQkzxcdgNDQmyEzt0kF62snoGvQ//4U/9xe/+c0Hf/7mjRszj2eM8eFw//6jw5/86f/z4X/5X/+Pw0/8wR87fP/v+l4rf3+4c/vW4c3bN4eXL18e3r97r6C9ev3G6LUeXbt//64/wpapITZ+obgNNH375q2dvLw/vHv34fDa9JG+fevm4bbZgz7pEHfS58ki1k0xDvt79/794fnzl4dXr94cbty4drh7787h+rVrLpsNR+g9YGIYnOh58fIVmcMt8+36ddd1jT2PvLtZi76tIdq/e/fO4mgx1Xsw/uGPmF6/cd3dM7pmseWCvoRyaYJVahgYvTMdL168PLw0/67ZpLp168bh2rWrVnfV4mlDFaZFYXVADIYzPiCZjWjbM+zv3L4tvb4QbEfeGpXkGYMvXrw6PHn+wha794d7NlaIpS8s8MFZxqI1o0rJsg399/TZi8Nb2zMmb1ifXbV4XjX/PLapwVFjNI0Lw9OnL6z/bI5b/90339AH5J9Sx8PjeLC15K3GC2MTPcwD4hvpd7buzGE2llTIUEvYn/eLjW3rK/wKmegEN29eN7L1kkDOCq3DVXPK5X7QmsJ8Yu18+fL14e3bt4cbpufRg3tWW1C0pf9Sk36O60FNjXvimK8tR4M42g7ZjEX2b96+k2/ovXvnlo4ZxBEb5nW2WJPiZE3w8dkzW6PNz5s2Pu7cvaU1Bn2D41BrHAvsvka/1jpN/Q2LoXQZ3bhu86/q2FpGxCZGAKZzXMW3txZPxdGICtT0s26jznQweWPH1TdvrN/4mH8QxxvWLnwj74ZV6FlhYTww/tHL+kwc8ZNzBuZb5/xOwHbGAbqe2nE8jyPlTsHMZpDp4GsOsWGNyJ1MsYmkCWOeP7e16/UbP9axZtFX164zRlhPeum5pFb4WsEx56Wdo7xS7v79O4dbtpYA9GDPbL9lxWt2IJsxxzh5Zsc3+vCGnUsy/tFBfPBVguTcmsQRCrbg39tYk22O4yP523bucPeuHcfRV0Sj7kA6QaWLn9lYefnqlf7vLuNFa6X5yXrC3iNfgxFX6LBx6ePJ1kqbf6yVsKKLeafO80Am9LN9E5I41mfOGehHzsG0LlvH4tdg7RqPmSxLEn6WBR+DZVCHX6/NP/g5p7TJobWF6xD0uQwx12FkRw6O32/sWMoNMsYneXQw1xmn6BpiLGEGgwsX7wfG4Us7T39r+hgjfr7l84DjAKBVpQbDPKfmga1bHOdYW2LPukL/KY5JW72+AlJjZDMuiRc++hp95fDgga3RphNdzD1irL3FgvN4jwOXm8CvGV7ZHHph68XLl28Ov/TL/8D65/3hT/zxHzv8o3/8d638WeIdd8zQizes3U+fHv71v//iL/3cX/75n7Oid4loyALBPieQpydYixP1wRPpoKMvrO/ZhfUf+2N/+vC//rVfPPz4j/2eww98//dZsN9pUhDcVxZ0P3D5wZkDCR1w2xb2qxZgynPMejmHUQMGFJOGjn/NBDLdOvnFJ1M29qpZXwFcvLM4vLGTtut2YNRFPJMoaZvX0aYdaQxk4sjJFNBFRDpYxcQNNEkfMYcYTuw5ASamfIDH1E66TZ/y2h4B00WsuNDEL8YIF39+wYItdiHIeBwPlg51FtBafZLEsMC+5WSRoCYw7jnp4MIwL6/2ccQ4Nhn9r968thMAO0ia/Fu3b3Z+Juv2gQnSgc0OzM9evtS84MKaRY1Y4qefdPQao3+PwQs7seEElYuIO3f8wgwd+XJSpWWBCVHQaxuXxJKxiW+Q/LZxyfg5BsjHhFgzmOPdxaf1W9TpICm9HLgCVR4OIYGelD7WMNPDnoMGJzscjG/f9rHZwxutaUyii2COc/DXky4U2J45x03C/iB4HHTDz/YmWgdbYsiJgN/Y4gbhDc27WL82RHCC8Jk9Ol9wg8LWTk7e0Ke+NcrHSq53KWZzkI/24USRdZqcbrKyhqXxgs5m/5IxY5uIKrq4WYePnHDjG4wRy62gtfdaWittDGI4ttNnHHdu2LEV3wLUHafVZfs8c72c4AMuKHTyq1wlKo3Bzzd23OE4zkkgY/GWrV+qY5wo5cCuWblhXFZfYkUGN1/wj/nsx1K/2akxAo84GzFj1yvzixNX6jnRvnHT1+XhEJk2nhFXBLzEinESN8yu2RrCOPGT6nQcT1j2b6h51g7GihGy3r9H7xutZ4zLO3ZsjbVyUyyFqR0QGplzHBM43ugmJH1olawn0WqidyiuiI7F/HrHQLE/1kq/UWfnzja/dc4Ai9GsrjWMbIks4x/fuDDk/PIWc9z6jfWrX1OGa9hIVB1oZEI4BuAfohkjVLDXxafp5bxw3reh5jU79KWbXbhx84tjK2smPukGoelsjmGC6x1qZzy+tj5Dx9WrHEup95tn1y0fmNW55kwCbAwTxj1zjvmATvxjLfEvbpxnEzI7Iil93F2yPefsrNGsknfvpXO+TpesU4pnEnQOmm4qUMw8Yq148uSpjmN/75f/oa2JfmH9z//Zr9o45MK6EzZCb9gpLqz7o9oFAfd0UptB808m22Zgeh+MPtWDsiayTUehSBXDR0uCB46cdkES5DvX6tu+ZA8K5GnBHBse+h1521WyTU5z6D3ygxm0wF4F2kvGSJBrcF3BcwwBt79Hl08MgxuPGcayZsk2i3GkbMaIEvtWhKwPOJTkd2rH+hNos4UEk+mxKwn3ngyUZEzINnMkBsC+E+yz30+CfTYE2xb09g5tz8EFAEeYqA+duf5qsk2kHZ6SvwnlKDoiN0eLWGUoY6wj+qdImC7zkw+2s+IMETUHqWOpR1+Sm1BCuX071B492bc6ynqy12ObKkr8Y0hexgNUlpRFuy0EkhiDlXiihxWp14LZkCWPBrLG8rpYsK8heBeoBLnZnVVNuRbl2mZcP0Z/cVKuF2Yrpgg9E72p8zyfza4u0fVsIo6zw2NtC5K6EOvo0r565VW5nilV2lGqtLJxcchpp2FMwMRHAzwdgyH3VW1tM+6fOapFyM91rUE6bFOyZQ1DHdvHCRi3mxxllTUdqTjXNaRp/yzhitZjF5pUdIg5soUcvTAvC+uAbUkkZvwl27foZbWMFSgwlhcola1Bsm0ztqNHL7Vbz4a7hIwv2+c8ytuGfdxU7JHaswvqMMjsjrWvFGS3J7v0mDiMXP3TP/P7fvb+/Vt/km8p8sV/CTdv3jr8jt/5I4d//i/+3eHrX/v88ODhPTvXfH9ABieecbcZcCeMb84A3+wSzXRuOqH3hbIy2QCFTGZ8U608adsjh2/m9A0kPLt+XB56uOPGHSPuyOqRbPtYceJLH+waEPY3EIGzDXHUtwcGfKOrTJp9LEE6a9McR2X4C1np7hflIO30DZTVw+N3jI/4qL3JMT3cJfXHRtJjR1aBGo0V23X8A8LOSkJKSutbQR61Qj4gIb1+15SaaLcljkUyyfTd27d+Ey2+QXZ4PdtjP/7n80HfRto+7jiHtt7HIGvTSibF0y5D84A7tKaEeRB9CODbLY4mVt+0GgH0aM3CueSncTnv5o9DaTP83Xt/uoFy9kSSsYJu8YRtotyXBZKsaRn9RQZZzD/0x+P76rdU5x9v49T2AXGHWznbWFZpfOviWPMJmwYU8jwvt9Clcuaf68UvfWMQ/HuSfbi77mu09Zv1V6zRfAKy8aiPgTFoCdYwdFKmOZfs4EkOVHZrJvsiJdtXyLY+D/DNCvhWhGOC6pJrOX8zpQ+v6WhMukT9Ib//RnCfj2SZHpF9tEYnvTrpsr5T7GbJ2lcQqvI9o5zHblkrkUMM/WkNZxArydgnwrQ8HwTYRX0SozKAD/QZcWXI8I0u3aW01kx0Nn5o05HrUto+HG/inEFPUEiHsokvp1yOt6/9gPDNdmldtjFiaXZaTyytLjUiPU8mMafSxw4EGivw2555p7VS/edr5XS8jPU02iK9/i0yxzr6jKcvOb6ijy2bjlf8czTUY6yetqTsVqAsbXroP2TriSyLq9Vu+yB3Qkm/AZ16StEKrpmeiKM75rY5jWS0fqTTxgprpfkHzDPtFVSDy2a/RvAlmv3AZ7oYI6kNMQaa66ZybawgZFw2pNTOPsji9QSOd/ij8xPjUdo+JJ1z9AkZA8p1jOwgaxtiGHEUj6ljnOjJRPE1fkxIiazK05p3Puc0D0yl1mib6M7rdtifxUJWKQbdGk6J7VlzX79+rXHwn/7Tb2vsff/v+vrhi+/8J6vjyU7ajuDDowN9iowvn7z8337hb/+zX7AiiVdlWcIq0kjcESOjV0H0tIvAE3QGb8GvlCTQHtzsk9qHjDpKMulkkinPaS9JzU+jXqbXi+doMp02jl22yZRYt78fOEGqOe6DjCQ3INlpgFuq50lkm0pSc5G1VFnIpToVJZYuIR7tjyROnnJ92qc8p6eDBe+YD/JYXDnpRb65oY0SwHV19UmnbSpJIiakKsaKZFpZBypsR3kaS52oI0g+JPsF5kFXF3xef9SnkyHxkiukNYS8lzufF9QQjebJ+46FGrmWt40oOUf/iRd2L9pAHkORpSlzgWnPumK7TveWT6kdPqS0lJIdxDM+KY+MjqKsjvDLB0SSz4cyCpgDYvTsNrKNUcwlpVO568Exd04xPsGn15WBfCr3+U66K95EkfBPBpUlkI54L5JtKqhbM9QI+IWLlXp9qtv8kQ7fOyiVdG32ih2EvNxe/rzCoLlmn9XY2aaC8o8VpOKUp8hLvZw0dQWyTZH6mKV8EOWpLqo7Hj4krd5jmvKVJFkd9e3JW8oSjkh7VeJb+mSyaogNO6Ay/CXdHf+csZdLfcWn409yRV5nKeljFzmRmPICFU6ol+3yFj8dX8APBJTZxueE/OzEi9RgQrbJqJPdjREIVphB4uOjJPsgVVWRxA3INkYx9gJRpZRYcn1G+acr9zZrxIadZ9jzp40yFPfzIFHNZ9DGxTvFOR1p38exR3mrs+YjoqyngeyFD39sUs7zKmbjZWHDmIJ3SLbJaGBHRoL28PlO57ucRXd8zlJDvf6eOjnKRN7qqLa9zp3zD4WJx4mN76NtnKuSThvJi90Ec+U7Yv8L6xaYgwpD2itvZGto8j0qgCV8HHdQuyDyrWSbnCjlw34MlSY+8W6kXkYUjpCK+sUx+Hcg5JKYQcfTSrbJSQuaPj3SEqQ/mHJ+L2ujQftUDHQzRIgDludy/l3IpWoboFw6fddOtimRKn3TQcWq7xciL2yjsa6gqBNIdwlS3rc5/1YSlLF96ruuPIFsE9lmkcTjFxGjJUV1bFrjOdGRUYdCml2pzWZKMtlon0OV+O2+11AnsEDisSQQbwZuTnY8taR2ywRiz1zP+68o82jCD7TkmgxF3p4GRleQ7+xDIqFfy7xQsmOfU+JoJbZxPJCqJLDj8ewR5DeoS1B5qszb9MrbKJfRyQqQTvkBTypuJtuM5YD0fWMHcjlPt68h2xT5rVB9BklBpjMV9+S8w7KecsHTOm36fAFRV0frdsDD9YnSKjT4wKRSZal6SLapJ+yAvKHvvKyDCtOO/RL17HX8kPEpIbDHjvSxclWNqGs7R+MmMfeyyi6ZNsp3NM73FO0HcmbIX9th4+h9ysoSb5mCf1o3sCEE5XNOhak4Zdh2ZJs2GtmBQJCNSSF2qahIia0jymaJjTEJpgx9yU2Kx/y54HFdkfImkUj4YAcdL0p9lur79nX9M2yTUVSndCD0DXgHtFTnxDfetlN6FQOemgZtyEZlEVmXdumg9IzH6MfLsh+RWcaHw/0Hnx1++k/8d4e/8Qu/fPiRH/7Bww/94DcPN677I4Q8hvD82XMLkt8F44dj4lcU+RU+fvBhFpvi9EEv0vNoAkSaixZ03b1z+1D3g0ZDxctm+EBBF7+GzC9180NpD+/fPVy/4b8wqEflCOUmf8rgFz75FVgGMj+UFr+6qV9R1A8kGEyfVB6hlyHA4076ZUMeMckEElP6kcfKypNgWLhmBlYTR35N9OWL14erNobu6tcMr8qn6+nXdMu62qDusKMHPyzBD8joRCDhmo0RfjFYfsnqPp6bYSKQxY0W+km/Cv7kuR4tfmBjJf/12X6MziusNQV5b9++PTyxsakfbbJxwvjkcVTS/DiIYuHsm6E4qWOuHB4/fqpfZuVR24f6hUj/YTY9euiB2AU8dsda8uSprS+Wv8mP5GiM+C/s6hUJeRcqp4prTcF+7qjqB6J4RA430kC8dfOmfkyGWNfKQxZjeQ7UxONxPKLtP5LzRj9Kdf+erS28RpN8WwLzSWMq6Sq2sEJ+wI9Y6q4xH5vqxPH2nZsWV36FeV1XFUwMcdNjoqaLH25STM3He/du61d8j/3RuRKwnsfLGCusZRx3+MV6PeKo+PhjuHMo101LVWIbfORYwI+lAdZn+gA9t26ybm5Yx4pGuBB+/OXxkxc2Nt/qvwzctfWLsd89MtqqKwNy8IfH7PhF9dDJ8Zw15O5t67MZf2YiNAtqGWqsi4xJhHIMf/XSjuPmxyNbT/RryKar2qUFlcwv1gl8wU/mwFNbl/kRHeLIGKHPkMF4VXoDeIRX6xELiYE9j4g+tXOjV6aLOn49m77SGm1zLh7VrvbT0Llq8klzuzYObvzKs84ZzNeHj+4d7tzil+PdFnF3jY8DPrx+xTHnufy+ebP/TxSsz8wF7Jt1rNkOf5SYH+lk3Dzj16xtrnNM5diqOT7Q1aBgltWP5Y9trDDPOVe4d9//AwbHpblx0otbt4EQsR77I/U2D9680XGVcsZlnDNsxcQWOx/ieHHt6jXNA8YK86D7dXXzMdawvYD9nJ/jl36YzeKqcxLmgcVSPyIrHuefoNV9k8OY5AfneKL2rY0XXk3FZ44/9J+PlY1xzZqRRNdzi6N+oDCdK1N+kx+fQ5eh5FovptIOY2OM8ANe8UPDfv7A/Lsh3+i32TguYM4WPzexeWBC9R8H7DhOX3326L7/eCZI45NzJsYPvPrVd5NFXjLS6zff+eJLjb9f/4f/9PDFl88OP/1f/f7Db/7m37P4PZGMNfCDx8+ePrvkvwrecGH96OHnhz/73/7fD3/1r//i4ff93h89/LBdWDNJOeEkcI+fPNECgfmc1PAvJjh4fO3zB5o4Cr5cs82czlnXh+CkkBM1BhedxYTlpI0Flg7XuwZHIjcF/3wQMzCe6AKGC91vfO2hBjSh5R2VWb+a4Ad/TgIeP3l2+PLLp7Ll3t07uljiAMKvfUqfuAuojGMHE8UiFAdJJiaTg8Sjh/e04Aqtcg3DJvpuTAeR73zxVHHkxsQDu4jwfz9yTZOVg/MGVSP0EhiL/MsMjU8DvrHIfmYnHvqXAfiKZePu22AEY5P3QDhoPH78/PCtb3+pmH79a4/0LwpY+PiXZXHggt/hJ0lzmDeFd6qv6oD8rW8/Pry2k2/G5O3bNxVTLnj9V5jhXNKwDg5SiqGJ+e3f/kInHPTfNz5/pIsz1hLG52RN2RBHh5/kPrZx+YXNO+Y4J9z4x8GLX87mJG45ckMsxRG7WfQfP37mv/RsYsmzv2dzgDm45wkHOtET70Wil3/1xa8if+3zh75ugnE8M9R6jgj+vd1Ti6XWMwsEN9GIIzdGdCGDsC19VTCCccJNAvqMC6YndjAklp99dt/WlPsWx9RrO11g6/02AyeJ37Z58NROdO7cvXn4/LMH3Ymwv0NILNAdRuNwwYE1WBOOCdw4i5s+mnOmg5OJe3fsJJUbI0vxrFFr7f2C8HB4+vzF4VvfeqKTi0e2dkUc6cNjx6Wd1qrPWCs5eWJ8YDpjhXGIPn4Vv1srd0Cc/KIDnehmoH7P1x9pvs3Grkr9kAm70UMpx4JvfeexTvI5X/jcKG5OTOI4Z8MsQq/1mcnjWPdt08U5CudD/AcFXWCnNZpxKR3sG9Bx09z6Dd+QwTr5bc4ZLP893/hMF2eMd/ySrqKaNt0YjDwuNr/1rcf6lXXWD/7zBcci9nHMWYzfRO2SHX7zhd9O0An6l0/031n412yslfxnA4+jc7ccE4QRO+OFG4887soxnHnOTZHPbf3SOYr5T3/mv5QfaNSsCxfWSvqQ9Z/zPsDaxZc3jEsfIkhukz7mRo7PYf+1+t/61pf6guPevVt+7mxzHL/YS90ArZ45kINvHN+4kO+/QPH/CMPxbnpjJENRbaGQPvOE1hX98r9ddPox1v9bymcWU+bdrK4VKHZJdRxHOPdi3rGe4Je+1LAPX9zwi/Wkm1ybgzEz11krfS5w3uC+cU3AeOGLjtS9TSjZgRhuSOiGlul9/OSpzmlZK7/5vV/TTR/QrSsf8NOPVVcsDmYMhS7I6O2rV9b+qcb6r/36b9q1zfPDn/yvf/zwK7/yv9t5yWNjWscpLqyPO3IeCVnFwFWv+Z5gxyeH8zrB7tRzKl2iuc+YJ+1dgf4c6tyMZxNx0mn9k8jTnYYBVKwqayedzn8chRx3THkSBg1+koo7O3gLNPcp8RrZJgkOpMlhC1/Kel+P2i2T+xNx9FhSbklRr0+prFzvbhxNCEOu60zRG8DtMSLNJ/Jd+cxnzJcRJ6e268jYe6jM6jMZqk/MUTYk9yeP45A8XrkeK0oJ3+gjFeMYNVL6pL+E4UGj6MPSp8Tfkcvzw5f130AvdTP6iuQ+lGMI9bwTSE+ke1lzhLxS+YQ0Vjx+lkryfQes2rPGO0dDH5GSPqNy1gpLSC6AJ/Kk9Um8E1r7FNpYse0lPDZCFCUW249ispVyuWmh9LJs60klelvJ5vk6Qk4nzmiMjnfpk8lbItuIX4hlTIq9TLWlmDSRi+whBfroj+HGXoS+ncg1JLiuKIjayackZ0JD/8KBXtcQ3ib2Gc19xnwdmT59h2yfdMy0ZAL5lE0J31E+tHeJfN4niuOyRLp83wAJz+rmKJNXRdEuZPseWKkKhvILxGdSXtJl/iZeRLuO2Pje25IMOY00aiexSZ4S5FWmEpFqxT+ydZTP5c6R2iSpVhAKtOcYAJF2/rH8MtlGNGxDme/93H0Iz8PPLtrm1MtvI9pKZKezu2iXLmisK5HsKVFBT/DivoQblLBjrO0hjaZB+9SmhvRxOU5+XGXfK8yQGOfOZ7eMFShXpqyAj8EzlrtMc3bYJsl2KDfuN3ZitTZEV3sKXK7LgJIu1apBn75gXOiFdY48FOkcZoo0czzoSpZB3RrlGJSjw065s85WsTYlRMN5GpcExvlTDoxOotwz//xMMcXRNuFvDjdnmWag6hLfbMflzGUqlQreZfJLoMKSnrV2HePxGOjNUoFhfYaomKMF4MZgTCQ3O1gVPorEF7yRHlK5dEiOPhU6aR26wNiUo4BcdiY8NEtPK1UitOgC29A39YivUbl0SKsQ0zpnlSwDY14HI7VIvZN1Uj5FxtRjVNN1ODSEl3Ahn040lK9AiCtRAW52Vpn5pMxMu72B2hgvYKg2HBhTLYx3Js4donpMjVAz27i6goANMseYihh0WoIMmKFGSHxJR4YjVeRYaq4ZaAx+Mkmmgmagatu4KGfs2fFXFV3NSgSKoG1PLmkROcuw8bCuFeP2KS2bIggDhgxRNaYC1C9K+E6IwMXe6nJ15RV/BhNW24ROoe+lfIzk+gJR1JN/pjVDoEHrvW3yWhV5sgmh1z+h1dPKmdCB7JSPrfj6hqlgA6ydh7MXEMnQxEc3fkuguEQzIIailM9Z5b1uRPnNCupcu6eGVIAVh1wh8jPsawhNPU1LyvCjWu6nWptjCuNa8xHGTTwi6ZP3yyCZMtrZhr12KZ0DGalMu5wll39BuNALa016QBzywCyh73UhP8npUChaBW3Uzqzo2mOUD4SsH3dDpzKD35DphthJoLgbuZYFx8bGbYH0nBYTMykIt1LlWeYaOk6hx3zwR7YSxjrGAYgO3hn9AueO7jpOw+SsoyIlbbsp6uX28JI+YuTX47d/hPeD4sXZfYfMWqujPqdCUDLQNmgOdkJv424wTluwoAL7dNIya+OqA7tB8Urpdcw4VAAyw8d5PwuoVzECithNlQ1OfI4BKkyWpGXjQsfsRZs3O2WY2j6WpBiz9+xpIB2u4Rg9astmRYivzcG0wlyLTkwvj1SV9GrGBOPVuJtrM6maYyygmrU8LmkeoVXakwnTkhK6rjF4i/QEn1S60mBZl+ZwOTn6XJcarcd7jMklILfT4H8ZhjmBokLxEsQ+bmN5Hz5e4fMhVaSyVSyxFsaF+q9UkTAVNW+Hy+qhbpuIrvRjhKlb45LIJ6WZXnFZYGNqKr8RkhECkDmQViG5wNIXLbentkLDbrgU31jzfL3jnK4voWzHZJwL5dIccxxL3q5LPQ6nlp+j7lz7BHG0ir1HFDa4Heu9N7B3zvjdsa5oN1NO6NOs6B10jsfj3mOkHScMZAXmtVOzbJufAKQIbnFjXUUFTMDRMipQreNYpyraHquCxiUZFNOp4/IjsS4OjqCN0DBcaH+E6K04xdrCDZjuBlYomNsfhZGQLTIr24htiXfkroNcg4IG1jFKx4whX6XwE2BqR14yvHwBg/y4cneM7ZlBJVsRtIv+Sa9BTdEgvJIVNrEurCsdT4dpSROObDq1pQFH6K7BQhgz1ZY6wuwTu9Dh0jwKHuiXgfkQxA9GgemykbDUSy3YS04tTN+5VS7iUhnTjrijOD4wngQjHeeaxBPotuAZtJ9CTeqoU1pfvstcWzbEOscKjhZQgnmI3BXZZZYoXWmc4GtxHW+HNhWt0s+K3rZGp5YwJ2JHFZcHp3KoIDMWlVT1sYbxqhnuP5pW9qBbO0+5iLYAO6ptyRnLjabiqoWXGh+FqR07Cm/AUZrPYnalgp3tGIprcHSGNS/qZl/3New8puKW2pTrutKlphWYt2O+5hxwfTVaM54Cu34fKKEkrUbDsbjgC2uG5oKbc1GhWfmYsjNcESepyz80u25MlbmmyB+nvHT3OzZBccMf0l60gp3imMPGC3acC/I5pSc4oR0e61Cxrug4U2Kcdgp3A+JizAyQF+ys86sGRU/9o0wRUawuFC0wL4Bfl+0X5RVsU6E2vZ2pbIQtYttR0kLZebSfGnt5cRmiMWuDVXTj6FSGLpzS7AXmqx6dXvMBWzbZs9Qor2tQUMlaZkvHnMzhIU+l8ECRtaSVWHt6DlPN05IOM8UT1PKNMKtZF3959ArYqHN3zDqxgAX+qbgG4R1rJPq2pDQ27BjIfm2cgKFmcsOSc2FRc6ki+ScXt5id86+2LTEvN4paP49xLLVYlnY8LvAKzgNwUgf7GFegifnkuFTW7GXMiZ0qik+Flyqen/ARYX3kXMqxVb2wYv1+HkjaWNy+KhJ2F9hhItkKTqdtAReidDsw9yMzeX8w784VBNMjVTVzHZ6Tnmw1CK9iHTHNtKF4WDUtmUVim33qsVZOwlTzcnvVtqnYgDQYWZT1XivItyNQuINN8yIaFJRYK5uWMGxaEt6AI5su2TIVPS3ZDSPRs5pKFScwqxdJan5mOvra/IK6BSdwQbj4r0Zzz07l5Vmw3rFVXR8x2DhQ5rCvtAY0K94pjiOca2it2na2jjhNHM+JRfsuu/FrOIH9bSLh3t8I5pkvXSdwcIL9dEQ01iSeyqtTyW1DuxURswu3f82IcxmInjOex6QvIuv929m2oThylQoWWb1iWL0sdypumX8Zx7Qt2dEo7zj1I2wUtsHsDqN2ZTENwousfWGDJPEO+acl50LZljmM6nY0eVnUiiKqd7RlFZW6athmeHbx5vI9c5y7Nbq43HStuaXNRSLZu9svs+6FDXHU+5cX7Qb6z2jDJeu1T9gF64P/opeZy7TM+U9gnGkmHOk4zddEnDy2VQpObkUT1uNmtWOGvV0II/aWuxH5b79cBKq1w7jCvC6r55iKW2/dYdr4KEzt2C78GLOmmitsqWDZhoLQWj072zMUR65SQQNrDabitgq3dlNhTaiyo1R8pN4OAxl5Zu0b4wx72ZLQJmpHxTsdTS7/y7y7xuzUWO+TS3IOIJzalqtXtw6vneN4mYIOdrdnTuDOcbxs+KiNz7F9kSMEpTCcPDSdgqGmOXt2xUBBZFbeHxxh3c51aS36ipgx4mi5rahUGOYusw85dn7wyrFqxCmUruOKfm/ggmBLyNXWYLPsrC09qb5mhRry1AifYtyiXUJJ87SkR5TP1R+HXOqSBi5hJvWnMSlDpQLYmmxx5rkmU3FNwsWuFqlZPuobJY34yS1JaJVej7FmpaNgTe248e5oEL6jHYuiTu7zcdj9wnqXQ8tKwJq/zV0z6gKPhx8VmuN0iUf+J3xCE9YH/5ZlZMtj03AHVaNNxVcSdXFb5zgaLSoS364WVQjLWUgvNwmOZa6jcKSK7Td563FC7ytgF2aD86KGY+/a+Vba1kiEZ8g3LWlD3rZNzlTztH2bxG2Y2mFIBav6i40rUN2mQfhWW2YwFLVduLe07bbmqX2OackUqX6NrRGdOCWmwhfV7WlLJsuTbCsVNLC24SRCT4JL+431xxPCMS728PrVwXocP+pIn834jzOO1TbtZPxFxICT/ZZ7hNi4bKfXntSXohEn1Xg0iiYPEBwn9KNWxQlNaMW6uWdwqEbFEphf1p5/T/XdgOFyQq5ygSmwTltaSV64sHhRM6yd521Du5ypHQUZM8X7Y6OSk9rXKLyWtYJvqnlasobh8pDatokQpk1WhGzQsQ8WFFO1xS5rU9esQXiLLRnfpMmijFoF58WFXljPHS9nQ3VMDI85OH9Cj0sYx09d+wnnwfpIaxmLtSf7yFyWW8fRYZm1jKKKLYL2R8mKMHfZwjqOeSzXCusqLg+q7dzJqSURW1VkbZRkc4pzrxqZl+acr8GQnW0eiiM3r2C2Jirmm65iqnlaUoI46liPgAvvxusSWu1Y4R9Wk6tUkLMuNcnrFvhycY4loUPUPUtRh6Id3EDKC4cMPSifq9uKrfJOYUuHRuET1g09ttSgWdjpcWm+sX73lbqjvLY6fuQ4m3vrij7qSH+K4z440viu+SUKAqYEzWOdY4gW3oQFFdPiDfJPgGUrwqEdbR2L2qgiZ/d0lDQKOgmwIagN1S22qxjgyObryE7kLuE53QywtNLanZ2aai7YsrPOORyl5gQ2+lj1rcTX6ICn2Zb5BlNxDcKDdbzfiKkdNQLHM/5IIwzLmlfkLzc+LzbYMddk6ta0ZBEF9obWi1h/8m+BYS8jMlz4hfWHD+8P796987S2J8TJj7if8Amf8NXG+iKyxLF2AKDtsobgWObKkXNWtWpXcR4cZc9WhxrabFVxKRGObHNqvUXiCPHtKgrwH7A7+XnERwLiENRjWrIFWyRM24xL1qUeb7nL2CznqMY5XEi+zVGlosWOCt4hC7kWBQZjb2xRxFTztCRw6lc8jvLnqMbzcLHzMZmggbUGU3HrwnOOHU3JMJZa0ngazSVcnnesz+fzmbDLmcLlxdnc+xTHfbCu6KOO9MdgvNk4/OHePkNq2YV1jjWstj5eRYe23+jehjpztznV3KJdRQHbbN2CeS15zXls2ROl06ldMRJ63giNlC84OK4iPyxbaHxClO1Ys+U0tuZSmzXUmF1AXZMG4a12rPBOxbUqaOWex1TOnOSZ8r0MKWAsevbhZoqPsmOtcYPwAqsXjSumjCUtwzJyJa4K1DYb8Hmm2LTA16PYYndcqh8vO8m/5hijUsfpTbnIk5aL1J1hRzMuiUcnx1fez4/CwXUjxxzblnOkBO2FkaxTqLhAuBvncOpcAdtHz3xEzuVH4Nz6dkTNJD7PedtmDM0jt2bwaRyaam7QM218cdjVDnesF9ngaInV8ioqiigWdpjWLvOfCmjNNXt0+pLiE2DDBrth/XHjBdC2qf2Quc95alo7LJlFA2sNpuIaFIzZKputof/vCGnPLkjoEifDJbqwrnf2dIfmvSUP5eV9652fcpG0Msqb/53YRWFLuKINPla7Oa+oC51y58OuI2VXYUtYVzTkOJthPRgWzIGUbcKx5u4wiGIs5qLev//QeNMQ5u3OdNEbG3Li7jyl+DrZx8WtjHEQRzhxTI9FHpFlTy7QkYXwbod7G4eZow+pJ7GxBesGOIf7vASqhyzTknnU8tXhKGn7miJsGicb2rQ1aeCGNdizKa1iHVfrZeWiHNOSc2FO87VrFZcwe5o9kJPWl5ZBs4G1azJqS3ZYNC2ZxQIr7rxnrDQ8ZT8VVWlHJXpplsrjvaZmXN/l1xoeh8txYT3r44mcv6hzCNwxGsxD8r5zKJ8znBr5qde54B62rEdLkJygi8QFnpt+VRAHqYvqStR3lMrKmOnsrH3g6tUR7+w4oeLIQZSar96c2EHVFigui4YNcUFmJsSJU8qCMxoTqraoHMdNLqTYyyfyGc7o1uAmU9gyifMmjAVIchJMX/b9GVSFWr6TYdmA3A9PDv2cw7SqpsSwIHMLJuIoCFpDLV8FcjF9ulL4gh3zfTFtkJcMa8lN+cfodJH2ItdrGz4BpfrsItTckwnjEk8PeUZYrGxDiGoWuaMNwngdU6ArANsSa6OdU/ZGAYauBYksc6VB1KCpMC3pMCd3XD7HV4NVHSSC9sWlehR86PBFYs/TjGVZ8jTrW7j31L6Oi451Leajct54VWCLQWdzYl3RZYjnZhuONH5P35FVJU9Me2q+PNjiVcRt3PYc721fPGI9bvd1Lm5DrMtt1zzCWMC6UV8peA/69njX14/P3KiAS5zr7AN07TpMSxbRqO9kOMaOYtu8kHSlggbWGkzF1SnIL6LHqL3+G2ParCQoL9uoaCPGmovaZyuOwEBeg/BNdvhqMl5Tpm5NS7Zgi4SyLWOscwyxztGzVPCeGCe5sG47mFxQEHIDzYSmxzn2gOnv4pQn6JGzvGwecF169EO33ZStx5KpyEKu53aDxCYSsCHoLJhRdO4xdAacLaQzYCqIUn7Y8SeG6VlWtRydvi2XhPY5x7xGqem5chV9pFV6cnRqVnxcql4zN+8LyRk/CbAHMiOusBhb+iz9Jj2uq1Ud7MtNgqPnivHovo1bj/MVCDHR1Pbyh/QH29J5Rl1eCAZHltwMZHQudXoc8jmlwbB2BvmgqwaOmq40PpPrG1DbyvuxP3VwP4NqMLExz8yY0RVPGm+DxmLB6BCv05ORnqgTBpkdMJHVoCBj9T4Zou+h7PzIshGCsZqp1mkJUPuRjJJ+oGo2ZVFFTNlnGufFc+mNCHfwazgeyHiB5sLS1c2aHSGqwBdFne6Id4eZhiWssA6qpITzdNvOtJsWzzAOkKw3oRqNyZ/8+JA4mjCxg6+/Q1BJoJV1YzVrHDNkKA9MS4BKy1U9ot72a6xbsDT0jkZNZ8w6pQqXcArHAxqkKX06uB9pjGrvJYbIU6BCBnFXe2KkiYO6FIRNsSiYm1yRvKDjkSnKBFPa1xQ07aN8Fr7Q7aAkc++0OJuiaoyjl+dlrW0oC5o0yNHonmactdEcHGNJzwwQI1F5W+T3NSfEdPXo4rXBlzZUKhgZuB6VKQf/ZUWeqngHx6YqBI2NlB7glLGMNRnM6Alzi7Z1WOc4GgsqVJzXZbzhlopso7mX6o5CktGNjU5RyrNLpPwSNvZxjJlu5Ow8VobiPriu2Bh1vgU1YNbUqBjvc8w2rsCqnemkP4NybMZ6S2WVUOyE3qCpqAbhiVVd48kOymeFXdIScsE2+WmFyjyZMC0BaRiYmKwuCkcoS1hH3m6pvdeNei5vvAXyDZiQ4rPK1Hazbx4LdkRVTkVISTLIaMi32HKIjHWpVXaP0mmGeVpUYBog9VGwhV9sk29bgDgoRDAmh8NwaJdfyCcMqxylsq3YU9YIJ72wBmv9cYXbSsbkF3iQCpWfTA3Lxk1oZ3eezR/pSSo7YtsjyvQJ/gIlxgWyjZHL8LQoGOjk6GhVUe77Pcg23T6gpIpSnWxxWMn6h3Z5ekz20Z/5Rb6D6rVL2T6vskVKslPe9yRsnxCTN7616+zZhaQAodIFsmRnhnFu+3R6epK0SHu2g8o95X/iY+9F82SbBerl9vCSKIUP1sS7lfjY/qpRL3ugBSWJX8lUxt/Cp2szJEcISQiBKg/evkigIC/ryDYZSQflqiLt65s2qvdsEFCa8lkKm9bJNkZ9G2UMWjcTZWwdchl15G3UNoR2Ej0d5dO2Q7LNCvVJMnx4b52bWV7ulV7v+SivpvFH5b1sSOuKfThoern+VA06WUdSfiwgy4Y9cwQSTxXR1imKPJ3p63QYKe0JdgO+OVr4IFSfjq+Hx9A37CdyWynpAexEkWEX8Wz5IHeJ7GMJ/jpITejuOjHl2cCsfQ2FLiVTkbRmSBW2iY9yXdt2sk0nlqQSgxMvTwqpTUc1n3EboyTKSTkHafGoHXmLqfgoCQYSjlzm2icJ8nZsdCVLOtV6lWQpMyAqhjRlMzlQfJQ33jQsAFknb9S18azqQF8eFTnBkFFKfKAuIa+eNNU++1hBLdlGe1zy9XEIydfHM4P2a5+cd0IuUPKVjn1kfOcMTtQPKckqfALi0z6VpXY5lEVOIhUMiPohDVn6tvpQZmwldOtY1l55tRuSKgckxgFRHPWRDCivre8nH9pUkm2S8JDqchk4cfMolfjeNlM5lKsicfVlfK5dv6Zi6btgrFng1jsiHaRjo5F5c7j2P/+FP/cXv/nNB3/+1s0bRceytaTDo0efH372Z/77w8//tV88/Njv/ZHDD//Q7zhcs6Y3TMabt28Pr169Prx581a8pKGr164eHty7azzXpHwJJZ1z4CTt9au3h3fv3xm9P7x6+dr2Hw5379w63Lt3207kzN0WgStAH+LevXt3ePLk+eHFi1eHm+b3w4fm2/Xriuz4YsOx1QjkfDg8f/7q8PTZC0m5c/vm4caN6+qvm7bXyWrizFHSiI300RyQ8fbtu8Nz8wsfKXE5Hw737tw+ME62ejIGYaLPnjx9YXF8ebh29Zr67eq1a4frNl5u3GCs9Pq3QuPamnOOwfh4aeORR+gB/XnNxghj5ToTvKBmi2biiGwbitL//PmLw+PHz+Tvw4f35Sfl9B2fvYCrb9++P3z55Onhrc3B69bfN28yVoinpS2mYkr+bwN98l4isP07Xz49PLOxSZ89fHRfYwQVN65dP1yzvnzz9o1ieNVseN/yk5UjMK9evHxl8+6F4oieG+bbNSu/br6hH4tawS+Uvntn/qQ8tkPv39m8S/NAfUlnGm7b/IOwZxDGdtUdaPrWbMCv99Z/z56/PLx+8+Zw+9bNw4MHrC0s1yXQMjdiHYy712/eHV5aLNGHDx9sTxzu2BxnTdkLbt0HGwPvLH7vD29es7a81Dj47NED9aEF8pjQDZBHA51PHtsabX6i5/79uzYfrsr/+FVa19seQ0eyWs19rLBOI4tjAse8azbmb9229JHHoa6p6WFsvrB17LEdf5jjrF337t3p/NK4TOy1SJ50YEywTr5+/aZfK238M984DrBmDr/P2hpDB3Pr7bu3eqLhpfn24uVL+cMYYa4x//ZA6irZzqhjbBDHN6/f2vi4bUQcfYyIvNlmYDUykMX4RxfHIPrp1i1bJy2OzG3ialpTBOt8ZT1/y9qU1iWs1Tol3w6HJ89eHp6aPsoefXbfzhtuictv8qiJY8XJaTUlvY3E69XrNB7t3OLmjRs+/m1eYyPHVZfRrGgAjh8fbN1A5vMXdgy3eLI2P32G3vd2TL19eGD9pxN1jZcVgUsYNSWGxPnJ0+dav67bce0e57NmC34yH+hj4hKRcRFe1mPeJpr7PLC10pq8tvnHcQDgF/7Fawo55iUuwcd2WMv5+hdfPuuOOawnjFH8Yp97sIRVW9LAe8Y5n80DssSQ2HGuctvmhN98Fds8VhTl1RwHtI7Z8VXHWMtfs+PAPTse3DLdw7Vl1YMhMnZ84dz5qflGPDn3wSfKda5iusbiPct27PCIcQRkYvcrW7fQxfH0nc0B5gTne/dtbF61i7JxHJelzsFbIVtkQhmXL+xYR199/pkdx7VGJ07bMD+w8Y2dZxAHjoU3bF2A6Y3Z+eoVx0qLk60Xv/GP/vnhiy+eHf7Yf/m7D//wH/5dGxuPpW8NjNXnNvf/9b//4i/93F/++Z+zIi5YILzmRJN9TiBPT7AWH+qDJ9JBTRfWYGzFvfsPD3/4J3/m8Ff/xt89/N7f8yOHH/j+7zWBdoFiweMC1xc8P1FTp6eTVi6UhoM4yU5FM+pXoRNe/fnihzgdPLTYubPHILeRncv74CelRny7xQI0VBQHr9TwGJgIBjNxBOon/0sL7ehAOQNO7uibRSRn39FPRvl1EO0nYyTZsRX0li5q0rgI+brgtLj22BbH3DYkMD7GF3fo1LfkBU8wS6WtTiZzw2rGCX4C4qgTbZPZKnYJnS77vOfgbOrwzYcI8YScB8i3IwyI9rGg44wWUSn0xZWThAAHGU68mtDF0RIfWGV8vADUaLxozw69UD3yOZGGYBcTstT52KTQGXxtQdtQl2ptE+2FFnNMDzJQ52uanSCbHp8LLYLWgU+itF4C/FHfzThAqsWM0lof848qdBF/bvZxwhw3LoQGPUWYqFgzsUPzgDnXLdNpe5SevLHHEx/wDbneZ/Sdtpt1KSpZaFBLHDnWdnFMa6X3nyXg36LP2oWqGCN9iYk0J8IvwDGevN+EPQLS63qIIfMODawnpYsJmZVQjKvV63wkrRVD0NgbvWPcaYwQu+w4HvItXRK/hmiOXOyTSMvoxpn5pzLbiPjAoE20rANrqsZdir++oEaEJVyXl1+75if4roZtpolEquswyMxDMmwznr/hG2ul+2WAT3XV4tWH+MeJORct0U43e6Q3zTn7DPovA6yOFOeEWhtAyNDahZ/WuOu/lA4Eb65riGHFmA2fEOExdTmdLj40mJXdCiS6Ti460cl51zW+KWMw8Se9M5itmAdjQrrSeFHspCelk1DfNmCmQYwRS1m6l621Ekr9BaR+JGiYW4Z00X9GtPSli2OPJVoEdZi3RaNeupRJOo1H80Apr0uN3Lchqs/JaIwultMrvtccNMV8Ieb9FrCy63YeaGWsQYwnbrYxh2nC2v7cLsy5uObC+jf/yb86PH78/PBTf/RHD//m3/zDw8vnz5IcuTUbtlNcWPtRdEfMairBosNBnQC/5ZtimyS6c2pVBFgHRe+HxO53ULm40CQtkE5WN5MJj2ctBEtbmcYyxFprmc3UyWAypjRl0mX1bFXnfji5/j6/nWSDq+rIio2wzU9s9FF+nuiQUnlOvgBYGn1JJnnpDN9zUrnxbSV0IcS7zP0VRfyOi6PL8hiRRzAf19aTcSTeAmV2VhNt1E4qfaOEp7vYKb0PafxB0mNlrsp1iDzdxYd2eb6Bop0LlVcCWQqo90U1dPvJd56vovBN6aSOtKtxkj7rQZuceTxqiIMTe+RIvsjrpFOy2cb6AmPYM6JORl7WSPpIhauyHbr2JnQhHRu7vIrGvKbffOrWvdy3FdL4CjJZIpMRII8OXSBaPsbvgH8j2SZLowzb2XnZ0MetRN8ESXKSj3pSqQ5/NsSvI+R17Y1UQAQdJKOOjHSr3QaydvJFciQuNIj0MUXy33g5pnBc72MyT0V9QckvPo6kk78xr4hyj2+x3io48etiOCCUhXg+PdyOtB+k8/YVRDsjS/o+yvlQpj3bJJ+0eMuxmyMuqHUxJJ1WFnKlI4Fja5Lt9lla/Knc8pZNdYngrSBsULrXprTXK+OyJT9LK288K6SLFBPDOSYyo3Gk2cfKLFhxHh/q+7zrd+p1rBEyvY+UTBvyVk+Z9lPq9Y4ptyO1t0RH5FO5Oo/+sw9t+76ro6nuMaEn2YA6/Epb9ZcxdGO3RGpXR6FT0tmJbON/GU+KS66nhqxtmVw+20hHHfOlj0VQ3j9JRuiooIBSbLgQZReyMprqHtPIlqRDRN61SA/9ZYX8eZ3xqP+i7Ygoy8/Jep0FkmjjY/xJJx75zPMxmZPNSTsm6BrR5i/tuQZEl69X3ATz60S+lOEJAn0hqxs7LhNEqi85PVI0Z0F98EQ6yFzXfvCNtR7dsQCUMHbs3r0Hhz/0kz9z+Jt/61cOP/KjP3j4oR/4PgvSu8OtWzcVSB4LkiILHnckCBwF3NnQHehMDYFUMK2MDvNOqwdDlruIPLaJnPg2hG/LuNspMCAa5ebgwJXHAEno0uONLPjmJ9+6sM/rNfiP0BtAN4OSO7b4hl/qRA101/HBJq+nyvp8sOdeTBG1+MuBTHf53BnXez3dEaZIW6/GDk+1A134FQdOHl+RNLOXO9Bz/rRA4wuYKPllFKAG87lzpwXAPlfSXU3qsI+GirVK64EsH9u2gJmP3n/v9diy5oHkJuZm6WNEj/idRB6/Zk7wTZYOjNhPTNkbYZd8JV+p28Pobdw3t5qnUvRtgpXzuBPjxOtcsvQotR3Rh29ZjLPF2W+asNb4yX51HGVg4mVneY8JxW45OfWZzQOvcfDIefRfji0xzRF3uvP5x1znUUp927oj9G2W6ZBf/JleGyDyjbi6t2yHftTFWFIdyNXOy9DJtxXw4Bf+KVoRc+PD17CrGrlJaurfHPCoNL4iU4+kGl/ev1v7KofHztcWCO2KE7KNBt8mN+iCkxD4GkTebQ5db9/4PODbAR+PPt+Z52pYg7E5KXZ80NEdMxBpSfwijrKD4q3xC/uSqZyI0V9AJ1uWRzaPSccYCYg/xYRit2BoA/bN2eXeIYNvsnxdNnUa+xwH6DfXIvGyw1NrcLnB6WM+jTEjYhmPbWKbxoOVa01mLeMjXe1Al3SYAW6FP5Ya30bxGGacD/Vz2DhTzLHDNefbdYQu+kvj0T74FesVe50zJLv4SJP+Qgt+802W+zBGXiJ74SW2ify4ylp5TeMlXyvR539up/piIDFHuZy2qLUOlC5eNUTOdc5Vkq+2VWvnTbpSn7aA9vHtKnudO5sM5ri/6qSs/bm+Kiwwok/7NDbpR/rrGuez1k5jU31SFlJtA0jMuqAycj/RoZ3iqL5L+WnslrWVatHg1weMkb4MXsYL/nHuHND5RErPY4bDilnHtJ6YMsIW8vxb5JnxMCNuDfjD+kUc5YFt2DP//FFsBKfxiC3pE6DVwJ4VO5Dja7QfG3j9gu7i2od+kw0dyLG2ca7k62rMb0S8fPXq8PQprx68Pfzmb/7Lw+OnLw5/7I/86OHf/NvfOLx68WwkyzE276N4FLzlwvrBg0eHn/qpP334m7/wy4cf/ZEfOvzQD37TgvX+cJt3eGzPe0u0Ioi828CFNrJ5Dl+PnNunl5lStosTgq6uZ5oH35rbgq7Jap2NLjqQ90Ru877ujE9boSFsfywMvGfAe2g3bdDoHV3eFUk2+6DejnAdKQxo9PA+N/q5gcHEwTedLMbKJO4CNBnW7OkMtzi+03vxxFSwKvTSv3pPJJUdDTOJE23eTUQfE/DWzZtaGK5etQPJDRalNbuX4Wb2CwiT8fVrO9mwmFBHbFkUeLeUhY+yXKNzgVS66veQAfmMBd4hf/rspfKMldu3bxNqp4HG7UAzQ4F58OTZC51UXb/Ge9V+04exwrgJ3qm383CvwjfaWGSSb/qtAZvzHKju37vj7+jmfuHkGCFqFlMGdDG/eYyIOc5YhGIe6KBcgbC7A2mpG+okx/ueupDnw4HBPrzDxPuRfbsR5spBIRTgitnETQN0cCKAXt6DvmW67t61sZn6LceMqHVYQw6Keu8MnaYbIn74pTVF0nFis5YOxE4XaaaDm5Evbb7jI+8M3knzwNHrcnv8ICy0mGGNkImPT5+/sLXljfrsnsWRx9G0qphsF9kieAm2RlufsU5jssal6bh65Zp0730cemV9x+8acBJ39+4trV+oiG+TgWK3QS3rAm056Xlj6yUOIYo+YWxwHND8gelIv6I1x9MYI37O8EaieVeQcwb50iHLGA89yRjLi9dN8zXgpY2NZ3ZyxruAxJG51p0MI8D/RvqXAGMo9kZsOcFkzD+zYwD+cQOZE1KOecxtTjxlb7UeR85O7DpjTdgLWyc5R6H8wYN7/k63VeNXjH6XEOkajHi5oW/yiB/vOnM85zyIC1zKmQdxzMl1YRP1nKhvmRv+hKStlTbHOX8gz7v49+7e0YVhHhfXG5rbdam9/+l3buJYx3oSxx33ATKuTkVZ15IFxIO5QB9yoYtvwNdK5p2yC8gYVnkNpgcQP94NZs4zTtDHGNWN+Q39M1GesuzwjzU5rguIIWCc8DtNrJupy3YBx299CUZsbXxykR3nfK47V9bPjGZYQ24KMj449/J5bfLNR+aDz4NMeoWiJRbmkL64TOtm3JD038FgrPAFRzmQzL1B1YotVBO/OF/gWoTjHcfRh6wtphN5PlTS00KWJpr+m0l2YU2Z1cLHhfWTJ3Zhbefiv/GP/7l+n+GP/dHfffhn//RXbcw/RUgRuZkfxaPgLdCCeZ27S/xYCndH/Ac4uDCJMnggIqGdba6nBch2+rEzJ+OHaGt5qKuDb4WQN9bj6V7uEunkp4nw233XhYn9oSsWVwaaFiTxmn0bqfPP5MjO8Iv48wldxswP5DhZmxKZoJA3TxET04ls9AUsKX1GugNl+57fqY9PK5nCXBVZlWOHxzlisoXCt64MP6Qo7UmK/ERe/mfUjU9jElG2SOWYxIk8M5o4wqs6S7vecrt2spPC5BvfvLM3JV3/qQ8t3+nXfp3GvkmWVbhMlMCX5gA6IHit4WAsBnUy56jXlROy3Sl2nldsQ19G7t+QVGcKBuUmz33M2+NL8h/ZSRe6pW/AO6axLxlZ+xIRS2wJX7qV3+rQ73POeDOSbc2Ev0725/Fjn9RpPTHy2IziVKCy/z05H3JiXLp/gPRQRu8b3wZZkY4lItJLlLWFX3ptn1TJP/TKb+o6GsenhXI5vV8g9F256hcQY948RrWUt891mZJU7muzbLNqxYL9EsEzouh3V+G6SCtLnxnJJhNQat9R6JghbJRcbBZ5GkX2p/Ur/B3KTvqh1M7nR0+Mnzyfk3wzHzUO0OfaTDdj1HxHZoqBzxNvU0e0G44P12ka0MWfZLouHQ+M3H/na6E8LnqSRvb7OOATC4lVdzrEk2zq/CzQOG5OQ50hz/4c7mLyURZo7zJ7vT5H0zxHjij4ppTb4H6YLDy0tMP99Rhik+kIinai0LVEweukNdmcZW8Ku5iSRB976jwm6A7KbIBUP9aVU7JTMq2Boufo/KI+Ufg1pF7PRH9OiUfnqkZ9HFMk0WeEzNA3R1MboF6HKOnFT46/yJdO++Nyq5t7xuC+RkxKNLUhaGwHZa7LownJQ3QYiY99pIv6lijTj0wrs53rzDWqjmPrNCYTyniGunJynYphgKSNTWlWLJ0nj0eQ/dk+o9A9plTf++f7XK3ylFuD0Km1yAxVjI33qh0HKZM9VoANXEPyY6Law2/UrSMz6M6LToQV9acHDvr9Bz8J1B3jFG3uSFBF1ks8oaCoUD01JdyiroE0sPRnGxHwMkaP/nWBqthPSRMgUZQtkW1TkjamH3WUiUIWtsE0tbedpMzIFFgAFUMDWUFqgs/2Svfk/7oh1VWSqwxfUvu09awYBjTgrySbgrZjb3mBfcqJJ/ZlO1vIF26X6Tpjn5VR76cgPY3ktFAvP+0TujLtwq6eOlsaKdroREBpKbM/5qZnfaiQmdpbTy7f1kqT2V8E6gmHEI0OaTxW15hCpu0iq/yUsMF97cnXg74uJ9t064Wrso1l7PxedUmTUfCHTSNaGzex3mWkPksfY9LWgR7bWb3aHj0uTbbIknzYeyaVeT7iMaaoW+LJSXz6kCVvCY0Y6p2tbGcib2lJv/Nfip1o3Mb20qrOA+imJH1y/s2EHmT5XpT0qFwf5jdZLw9KhSs0o0/zG1VsbKdkKjM2baJNKVY5DeQHJRuZ37b33rI85YhXMpSN22ZU0gelel/7IJOr8Q3pTzrpOtLSldrMEzz9/F4j2xrRzhIg7TnxG8R3E5Vs8/FoqR4Ua+P66vxcIgnUN0pKpLyAjlT2wVi9LtqUiVjOx9N1ah6RlGxXpX3HhjLSUaDCGcp5hpTbof4RO+US34O8+MayW6jXBWl8SrTve6T6KBd/SV4thZbYGjQRvMqrU8JoeayX5CfK5qBt/KM2KLSd7ZmO3LxQ2UDulFrtkG/p0U7S6FKe6vQEhGfmKGRPaWyL+o60dKKx2yUWNiUdtSQhIpdl1GkYVKcqEiU5reQCwz/3MVUpETSNiZ5D7fJjuRlp7iYyXhV37YwEH5xaS1HoTD5sbePnTpSlb89V5/QeJqsXr0hXkasI/lMgvJqD3PFklw5KEdj+KPijR58dfuZn/ofDX/+bf+/wu3/0hw4/8sO/0+L1Xo9f84gmjwTx+AUHKT0eZ8TdCP6VBY8o9J2yA6yz+Nl+vU9kOnl0hseR0MUjCtw1kQc76GRgiMxH3hP84ssnenyGR5C+9tlDPfLXDXLp26f7GY9Pnz4/PH7Cuwf8KzF/3Jb48lg4d8KAPBy5SX/A1wIeQeIRMr27xAcD7O/B/buHO3d53B8uNm1yBzCZxAkdxJF/DcJjY3qkXo+O8Ahl+qV69Ac2qpQY2/MIC2OEPgRcDDJGHj68p5im4g4s9E1Kjb0TYXbz+Avz6rH137e//fjAjzR87fOHiiW+0TeQu9jrUarZV7eV/vv2dx53j8Dy79k4wcG/+PV/qQtDm/Xgms8D2v7Wb3+hR+R4nBHf0Ac09wi8oTmOHdxI4sOB/tnzFzZenuqRJ+YdvzbJ3U784j00jZcCoh/WgB4t+9Yn7975v1d5+/atytGJhDt3bx/u3r6ledeL3OpfD/pN/w7E1jH+BR3/lueOrZf8Owv6seuvMWbVUuGNOPRpHpO2Yh5HffY8/t2WP37InGPdvG2xdJnH+RNgDYr399BLTHl87dGje4dHtkb7DQzWA7jndfpaltbzBcAH0MnawuO3t+/cPHz26P5Bv4VhihgzWeeN0JcPOArsHlOPLWs08wA+joX6hsJiyr/W4/hXD5fpYP1l73n0YDZ9xxzHR45zjx7aemJjljnn8UwtQkwjPtjZF480QjFueJSZ+cbaJX+8eLOOHLxL+trmGX3HazO87oGj3/j6Z4d7dsxJJqyC9TyOh3PAH48j/wbxpeL48tXbw2d2DGBMal2GzMe59UQo2DQt8hLkMP6/+M4THX+Ya/Fv2FiXtUYbT6Wbs5BvFkN0PbM15NuPnyr/ja8/1GPS8k1jJDXo4AXaNvQn+pDHOdi3v/2lfsz29s2bepyYctZljuNtYLVKmNhiEbKz9VdveI2Fx1/fHr58/EzzgH8RFXOcOC51XT1i3eQx2A8aK8xxdKDrJn6aIs07I7U4Qi86eLyXPmPu8ZoVMUCX/oUS53LJuT38i2M4r158y85POFfnEfdHNhdYu5jnw7XLlWq7ql+GetLSCqPleW2U4xtzD38472PtYn/nVjquOusClsZIDl4teatXdDjm6DrB4svvPeFj/Jso+BbneglqB7wdzXk8mX+rSjw5H4rX4niM/7bN9xVjq4Euxgr9xeP79CPjBv/QwzGBx687EzvU+DnuN0+ztup8wXRxLcJxnLHxPd/43M6HiKP1SRoq2AZQRRx4HJwy5grnOG90HvDU+ubd4R/8w3+qOcyj4L/xG79kx9EnarsGXlP6aj0Kbh++vufrfL7Kh3wC+kRUmaXpQLqE4LKnjEkTFxN7UDzSRYfqoJGU+QHESI8npMdLjiXk2R6d9ie/3EH7s7wOxJ1Oy5M+lkyw4mhp6eEjfdQ55Y8+jtvTF+OyGpJOSP3nacr9UTNLd/uNpBiab2azvrWQJvxL/hqxnivO2JPZtolMRzwCZ6JR5LMrYikaxkqPzIzK1ijvl4HNyUNR8s/riKPHoo9NosivEhedkKWTTOlIunDY/TCyoIqoh7cwZmrJ/WMdsE5KGPiV+LbEsSdspa3r8dilOBqFH12s0T8mK+9eQ1mhztZurKAlxVZKbW87bHF9aR/5jYRe+SHf+KBL6hJPsmdEuYyckMf80d4SevyKfrd81z7J97STtzc+/CJ/LElekm2EXyLp7nW6bdjpNpbI17KIxzx5Hzq5NpB8pB4dM3r6uDm5vkQmysl4g6xCbZFtMZOOpKuTG7y1ZDKH4yvS2IF91Hv85JntXF/GC22e2yYjtZWOpCd9/ZDGnfnKPhtXx5CO42nMoQ5VluriMeCnrERWp3OMUl1OkpNkWj78C1/Z6xg/OwfSOBiPD6Pp2DF+KOIJxfgwsj8vM+a5MdlCMfa58ONfZpoJrgv51Cmd2dVR74NlE1n5GiW5WptpzEEVn2IuiMfrh/qWaMmW3A/ihjI5qX2My3wNOIa6fkx68Sfg/vlecbC99JIPymRVUbSz8eK+uU5iqxhiB3NONmX8azTWE6RxiW8Wt+SX+s/kQ9M2KR7Sn5PVTShs9nSf9zI+Uqd0KpdvlkvzZZ4yG+fsCN6kS3uptA1/4jOdxrNlDfN5CyVbJF+CPS3fqDN+S/TnzgVKMqspb2f75FLS2dtlu0Qe174/Fsh4uvma4pPrlGz2RsDLjC/rs3jMO/TRRl98qI7rQF+rOS+JR8Hhdw8uDlhwoeAuT1yYkOEOt/bzNwO6jjgt5vXvhXN3fVFfuHmx4/BoYH7QHPI6m6L67IEYjgrlTsNGIhfN6ytdpW2tSLYk6jmOw6JLe+kxJaEnmZ9hJ08kZnltWcSWZujs2vk3SVDukac32lRCiJoNW6FCRX05qQmX35JP4mP+TLh6rFSvItovyZgJm387dCTSxJaoSnlr5vYcy1xHIRPfjXXL9xr7lPvm6SLW6gvojs9qW5hvvfoM8Y3eHsjkWFIWjGUvqao2wx2Rv+FzDoqKvoIaJQUB+JPoXOBEmvjJxaRXfbpgw7CK3AJzAJETxyraLWCq2Usm3dUxDrmPRXeOIYVZAFuxh1nysTAfvcKTa2hgreGbiis3inHRT7UCn4pSeVZde543lEhuWtLt82qbH5Uqipg07QqG+lW8pie3qwXWZqlZX9cgXDKdX/2m1AxGYqPPVDxWOVojIteVjvkvABd+YT1Gt/50uARROhuS85nLg1AcgT6uXSIBZekOkshLPy749A0qIVyPOPjhZY67FSl2oSB2icg3g7bsQsYiEkMKgNqpoBWlVj42+rpCzLYpGyLJ8JNUT58C6qUr/i3IybGmInwN2gP0P2IHfTYP501pa7zWSse0pAPGJd7NmDFiUDSf2RU+XpToYQWUaSZEPCgmP4t1jqOxpsLqsFtkWfpSPpSQ+FZlFpBfHHmKbSrLZaU4Ss+8JRuB0PRtJx9X4thNVfLuvf8CP7ncvXk9tQako5Sxj84lT45cHen45t+9pM8Gnhahdp5MGOaqEc203yZj3Ko2nkeoFOIcw+fEnKBKBUsiNmIorkF4bssONk3tKAuNuZDXljl7tJznwTnktlxSqCEPZQwxC6Jq1LgO1hDZQ2K2GTJ54XuVki12LEC2sOmMqlSQ2MZ9toZxn5XbDktl2gZMb+Ydjwu/sOax71lM/LXQbY3ex4TvBh+/coixueMkRd6WsbDj+GGRz3GCNWgC/kXaKcGjTSfFar/t2EFFlB6FmtcZB/JlUO88q6xbEOJXZJ9C9SKk0DYKkkoGWJ4ONAg6ETaqwG67HOxSc9i9rzN1/Gu4U2MytndWyUkZItNpcAXqDTh9dNrA73rw7XUrhn6QK3t2an+HmuftKKKR/aRosaXjm28wrGkRbhizLuVXxFI9ZJmW1GFLmyGWJQxrNSPyaXG8+n2AHTvbMpz9lcKDrbOnv2yulCCkphVokWpoZK/BJfjG2r3iGfxAd7xtX8O/kjhtGL57gvxpONVgOUrniKF+FfxUkAMnWEmRGzSDc8Quh/StKFU14She5FAbNIOV6lX8/9n7s2ZLmuw8D9yZJ+fx+6oKqAJRAAqzCJq1UcRAgmyYSJl0x98DteFCF7zABdt41T+mrWGCOABoykRwAGWiQBIDQYBoUUR9Q44nM09m9nre5SvCY/YY9nBOnnfvFeHhvnxNPoRH7Nh7r60f2ELGZtjKqRFsoqJHwJ7NzrGHUTiOgytso9yAo5s6gPgxobmgVrNmK0fJJkcfpjmm0dI8D6sqb4wN7ei6NdPRxD6jxiC6mreQOh9dO/ohnjZjaeUFcLEzhM+0ZYy1K6pMeM4xzd2HnlrLBB0ER7+wJjZ8AT3S1zg0/PHPa2yFE4jmPgfSPt1Lstnt5VPRfUDGevIkMMOWYdYDOHUAFVuhrC+GQxs4NSRiQxXXOF1c5XUQvjX96+Z0sZ+IrJK6sHJdbUwAn+gVKoCthDV4Jni74kqENzG/Rj+6dgxJHsjfypAetEUPthfZq+wYqzxTeA+rZ7ULuox9HM28bs5eYapqbX168zzSQf0YLlmGE/jEeg62dv/y4HottQ2u41iCqx+lVR5SOagQYxdnq2wZwyyd5ATtCVuoGKi7R6v1Yb7k955+1jp0jU8D+1m7HGtFtFZvt/4MiXtwepFIKm1qiwusRc4Q3sdqecMSxmU3Szka598X2po9OhO2NCtshlWiZlduVqiPPNUtbeYMYgZrjqEzXFfcDOHB2t4PYoBhtF67cFLJJjjRC+va+cOE4dPA9fLvGqU4dF/hP+NPAf5DbQOgaElgqNOYyOwgyeH7n8ed45Y61caIjK1UNLC5wAodyVnG/rT24KDKDq7uE0L5CL8s650t+gq+LvZ3VeVhLPra/wJbytlnCB9iLVfWQFfckIL9Y5XWrUzuuD9TcKf+ODqsrYyuuDXCe5DxTLF37ShRsAXG9GRlhzIn4SQvrMcmt/xHQj61hcD1wmcbXN44Xt0ewH+vHhtc5H7om3wI+4ah1xyW1FSfhm6AeXI2duoo2Nb+yYikmy7TP/Q2H9tLXILTsOJKYcaCbgbr0bGlrR1ZkVGiBJ6NjMnF1OkZwmfb0a3QbwPgqFBBAZtYFovrrzgqrlDXGEJEvi++ESJmT26N2WKnKrTK57FzNFUjIWPr1iiUkaGruZtTYUj8UP4Eoh/w39kdhMxKNolcUZ7eBtuvZkdsvD5tX+Ma1zhVNP52gckqaEN8EnPgIZ1cqSuaeExMuyz6SfkvQX+q2H7BclVxeSJ1IEvnqlljVm/dPJN0oYIZrCXoiisT3v+dX88rvhjNQJVmtTxnSOBQ/n6QaxvUTMFGZnVFzRA+g7UEXXELFaQqC2pW6Nbtk9bMG9RXbMgAYzu7WN46nMwn1vv4L7GriOul3BJ0o3Ydx21wFeJ4o3WX85A+ua7lGqkZJAycSOIHIjfDgLiGLftCQ0EczNM6bWeJvJXnrDCipapfc4k9C9Ejeo/artHC5iuffSylTKZ/TebwPaPYHRi39L0ja4bwUdZUuFgcRzMqb4iu5rYd6XjIvKH8xVgocHM7ciC8UMEE61wzu/xzJWRYMdS7bnVzRpGxjt0kctTp+PtDoa8aaDD0S1+Lk7mwdmQu7sPbS4SDn76uV1LX+ORww7/jvM+/95rCwnFHtd6qKbMqS4neR9w3Qa8VR8GUJZQHDWOaYzXmqEh8m1o0IOxGdvPlsp9+P/Hlw6bQhx7WNfY3h5ShWPsWZmYymuI4KlTQZh2oViitI64v51DItY5ZoLJ2v9nC5F4Z7cwJRRQX2FIqtSuuQHhgBusU+u1YoGBhtRxdEW2BIwoKdA+yTNUtkL0Gp/OJ9b49LcamS5i9YK2FvfVPJfwHxOm3dAFOwIlLG0fubh56sbgiWFQNGsPe26OjYO8aV6EkZqVcixHip1Ts0YQhxBj4uPA/isvxCZ5kJnDqEcG+ffymwCC2CghySmR1eCyjp15XXDdnEG3WRjU7aJdPoMvaXzlfU89UUYSuzGENHd5u5W2QySwWX8A4x9QmL0eFtWewlqArbkxBM78x4oeqzMSY9iKockvCgMAPH96n1AhWGzSM0/rEui9wGRpr4CMsQLbCpOnm557a+xPBJe4c12hiT035nk+p+xaMyjpA/5mhAtZx9uAY5mqUjAvrx4iKQ667+zCkfsDcDMExzDVdfwLj4k8CB71wukaFUz/HY9+hesZgLFJBs5yjwRpNzGAtQVfUfOFbmNN1q5vTh319gNWV2qenJ28rcwblFCqAbStbDF1xWyhYVr9ba1rOWkuLYYo6ffJgyveHE3sUvBXTAwY4TiBHWWLgp8gdLpn8VttZCTiKxyeDT9v77XCZ4vjhw8fdWd+vR54QiGfQMKY5mpjDmzCqwgvyG57ZNHYUhO5xT0ed2gYLVHTZI2fPtn6CoJ9s2U3nytrbENnQr9W9bm9OBmYoWMraU4+sZnY351Dot6WJUcuyQo2JUeYxDFUsEAjLIr1jlfKyGQpmsNYYrtAtmS18E3TdynPSSFfj8xRfdrhHNK9zXHcRWoa1a52d3Uqp4+H4q8vBWA4UHPPu+p5U00/CWz2Wt8cefajoHbGVrnGNUYz9kNex+y36x20IjnJLc86iWoUqusX+O9l7m6JL5fZOobIsUQkQUDgPh8i5KkawgYiDI05dez6FDWNA5zFMGcM+7dFi1YJftcEKZavsjMpzbBBfztxfsZnLUT9fBzNYS9AVt6HwmRi2w9LqD069IDtobygQvtSGVp1hETOED7AuNa9Zr5vTRH+ZcqeqTmCsOv2DbwNFX+F1I2deobcEo+J7C/ds0Aqc3sc2eaxaq4tjXFPzmNwh9bqqMoVrzfJQn27nXAQLyty4rInj2jaYDRQeXGkZlph1Eq6cgBHTzTrNMYXJ2utVVDjEX1F1ze3T2uUqQdQYXZDmmK+iByO2XpJpuihWgU1illCiNumbY2IRZsg7dDNK31GUtkBeoR2jrKmgyzNaq4kZrCVYbMfGyDVrzdoaX/T7vr6vej35R8OGtsg3TyZ0cwbRYI1EYd0eNMQJy2WtxbBmu5hOKTpQh6/rRBnyOqP12wpazKN1+9GWeAic9vOQJwDu2jSwwWLAu26/oEN2gLDg0J1OMOWb3rAYcsJ07MW/MaH7CuhAvLYM4zTQlmgDPzsiLKMz5rZGWzzHhwhiR0eJ0hTrGeiNXpXZI2u+ih6YAlud9ereCm3hZnO/RncoXyIsx5CMVv6+HP+Y9DQ+OliJPTZS/n3tSs2Qvq3saMiJg37hW6ksBeFYc55rXPAc2ngQtkc/DJgtMqdt05SNlLd41lzUdavOEJZY6zlkuSHUbNbu5ghZlpI9LMJQfgFcbmqvTE59se2ZVVFbV/s4QP5QWQvDbDME9LEWVm+jK25IwUyYiNbImESJHcqpsvNy1zZXZx9CB/taQ34xXafypNCstBlCbN95vZPTyui7qZvndEv3h6NfWF9cXLjDtom4sFc6HeeIDtXgaVGUzSJVrsFRzEEfPySeoFS+iGzjn4LwFz/kGLJR4kmYgnecasHjpJ32kRlAI4+AYFMwOoWOpdRQE0i+okuPnZDegHzj+0gGxEP+CDnTNBE/vVTR8gxV80lQymaTKNezhEJPLlMwxd56luHv7YhNB+Gp++9xcF6RF/UT6Mkf19OEqqQ6cyj0BHm/s00gU/fRFiSU5HU3Ielo+5XiR4p9RWZDRam8lNhYKtqmAqp7wlrrXELosIRgwv3dBMUbkXZxnBCfUdcXdJkFUWcJRWIKSV3UKaVcmfIsOQaVJ/5iCrTy2aWoVakOWnWKqBRJJbt2XBYRchK1QTngr8Tqvppgh+36o2SbNrXRzurwz6UMyqo3ZBUhqgwRDH35jd6RdxMr08bfzXqpeJJsE9SPVkFi1JZNRrksJ5+XquNulQZ1EbnMora1TVBVaYByXqfMDqM2yEKLyi0dMVc+eSOUKveS1nOsW3mR1wfL7xSRN0ReXB3PRS0Lm2qfR8k2DbK8LvpzCSR1coEdebap0k3WinphBVU7ta8PEjWEtKjLn8XESHwNWAb+3LB1sx35I9tllOttk2k0Hg4Mdg71G4GcVUnrgAIVSx77nMgrIeMNkM6PO0gMikc6jr0nKEuHeZ7vuscZ+vL2gRP4xNpc5e275p5EG97GFcTbokUYqtjOzxUtoYA6bIItoBtQWc7cRVvsFPkmIdcdyVTeqLMCXRm1Tg2XYNiEWvFroPU9kRY6oiaoTvTB7EhlwTbIOgMdGVmbeVnKCIVbEIh9L5qFqmYb7fvINp08I99kyFzZCr0q8swq3VVOch35SweBaD8hL6OgUehwQWUEGukBmWCkqASVmqQrLnIrkG9ZKQKrqUKmxiW3ynPkAuaQKdEuoAPbrIhXjlDT0NFCzFtSaem8ThHZpm/cAT+38pl+5HSR1ymhQbRjlphH6wwhV9imEXzgXwCG+HIZY9SHofwMbTFzqI0qlH2FCzEqKgrVYdCeN6blkb0FNcClQys7Uzt0LsnJkVLtwqAWQkXMYz0sHREl1D4aRR7eCeRS21ShcdCDofJc2JSMNlr8uYimOEtFRilV8IOY/8eQV2+TIx3lBUECjdJtGC9OjBVvjVRSTI50rrROXucZ8oOokNMI+tiDfAOi16e9NhQyFiumuuIQFaNdwRRmIa5E2kZcsSepgrRPx+28MRSwrMZpPgpeeZ4SBEx762wpcgqmUtsgZOUyk6Y6D/3ZK0fzqABWgTpyJ+tQAcnTpqdwAcLe5gflnaWwI5UvAnUL6lftqO1yNNsi29uqVHfcLOnl/XGcG93QEGg8bhrJNtOGqH01WAxRyeLYc7dRHBGtpPUFyQrzMTg3jhWoWCkKZILTmNNx0Br0yYgbTXJoCyUJmSjfpXbKxVfpxRHsoBZPKhHvPJZrYTKwWFZH+JLgSny4NHrjqxxqGiXSrlJkidRuYcN6uJyOT4bKLXJrIzZCLi9LbxPCGpLHzNFzFkDtGreibpLTCZHuGJhm5VsUS2NYwNZkidm5nbsFaintfkCqjug22gTUpCRwvVleSmhXZS4HLoUO/NE0acRwRryr8O1a1OsB9nX0yIlP0KSrr68MZHl2nQq4Dt+Hf36UHMygOTPRUkRN9v1aPF9v3znS8XJklZPguFknn9KrCLDlrJaWbT37cE6HbEDsE+pDcXmyBIldNWzTG0dP1DSCJkuXuWp73nlxmsNqJL4VkMRqA3QQ77RhlxI5erJKUFUznZ5OezaJyOnV2YeoNwSVsWmNApKW7bshAXVJzVGnbmb/9DIkITBVvhZHvbDGOfqQd0gL2ocPSn/8+F53mFX2wR9T5sDZ7JiyD86zJaFL+rNnlDlW+fsP+u/b9+yNOG7WbR5P0Xu7wpW8pBOwi3zxyMeun1E+hxRH27sej6V8M312tGMrv+C3vLzuLKJuu77y0F/HN+yZG7cuuRziZsl6wntPvsWusqU/jktiSZvJH3wx+R5PfKL8vdptidwpQqZpqa5TaE3a7CL1x610evvEcfKTHpL8DN/Fa/uxOIq/J78i7LYYEjPpNX57S37I1Ziz8osU2145LYr+1SHThZyqL1oM23qjT60m9UnSzTEnIm8rPRkRL++TrksO4iMtSPmFxfB9WQxHyXTEPBjxQyk7OiZ2XFykvqkYLCfvAzGm6vYJ5zi+sHLpSnXWU4qXEXKBFvemUmXJ9269tZT6R4pllUbnSByDr69smHx+tJrmHVvq27ijbde0GXUtNj4PZmOt8sW0oUf85GV1c4oYl8Y649X8pXiEzjo2y885+BKU+mVGppAGS2XOU2x7IWns2rmNl7/r8See0DXRfnk8esnkhF/0EK6q0cn8cWEkPaZT58K8XilhX2aj+oN0el/URbzCmeJJWZq7FNvwM2RFukWVD1nbVe2vNUKUS5nrM3nqu+hCT05Rdya5Du97yDQ1mlGIKbohfHedSW/iX6bffDUdEMpu3LClvsVUbWZynIhH4u3UH6CWHTHnXhj5eMc3U8pUmfxyqusERdt4bKJ9unwNytra7Vcgla9xkOmU3JG+kVNtS9iBL7YnTtU50/WFHtz0/unkuvvllxI6ian6CPOkdNCGSZf67IAe2iKor7yH6F8+HvAnUUrH+I6+WNQ+QaO21PajR5Cu6Ec1b9WeWTu6jb5v2E0fYDxZugQprHvB0T+xrgPlwfFjKyAtcr4IAPf7xO8H4uujOthlZBsTR9pkpguXGpSwzaA11rIXb5HgB5xI6pMJ+X6XNpnWoKr+DEIv8bStZTjCFsWUQLcVwb+QJNfINzXi0Lg2eUkR5MoQreQHu8B2Xd6YpNuUVy8mwRJKoyPFlawqOw5qasdnDkkde0lXx/POonzXxw6Q2uQlgZ7WO/SQqMjeNl7Z95HsV7/qLxcB27t/AS/0rNR+Vcp5p0gn2p58SMuZEJZg2eRKUey3IdqJhB/6BqDF7UipTV7p7WmAn/LVHZa+0JnFZA7ZxknyiKZD+9AHC8dstiCDi04HlaIuzMpNXsjXK/kosg3kc2nkWVoFnpHHqi4bohDC2xMsLPyEYEfGQ25icDhbIs/U+XNqrCXK1eKfErZ3k7JCz+il3LecbIMwqx573yqbYnbwKj+lyde+RQteAatujWSUdRHpnvNq2yM7a0qbtM+AThtk7gOAx3fLCVkkgO0jmYAJYksHXdubNDY/QiFNyYQslJUe8Sx5oYc+yz69kKWRJuGuDRXOZ4tqO4jVi2pQVwxBKuilBpsoElYOi6V5SatPkILWZIlynX1km4ysTkYuIs0jSZYXsrN9orrqwEs8BSSxnm5Ax0EyRFnNuoWvkJV2SVB9DJQFt++rshZVVeEN6nvRF+wlZoJKddLsE1HWkJPINoky5h4KNqVtl8LkGyW6MA3+soolZJtEqizisHKKHUReylKCD46QMfWCp4gQhxKXqx1HqQxIfRQrP1Hpq1XHErwrErRnk8YgsEO/YQJFHZsD0jVjvo/rxtBzbBz/UXD6ivYkfBEjKO3ZHvB6Wz0aRFkwtUg8M2jHHT23RHpqIs940tb3wI+WvPTWzl+5PrcH+RwkPo5XkjQhWxkAbQnWERUDHqUIhYkiPnNJOo18U8O9JfumpaF1LynKycQrFe5ptBmnZbo966jSyU5HtRXVBt9CYaJ2fOaQbewdsbJD1OSg3BObvfxtrxRHz0OLExdUOhZV2Q1y2/vL2hR31B1uA383nbEoT3EwuWvoYxbLDuChpKl4PWkXnRK4LVu/3H5JdzUgUxtl7ZjMIdu4HsiEu0ynACqrMZgzzCDUKC14Ir+QF9IBloiDsb7Zy7XKXWSDlK7L7ZVikTKq45xsk0zN0sr3LGWnxBnzcPgFj6fqvbMlSvmNvHFytf7KY6n8hrxg7lLuW062UWXmdt8DyrTzo0gbqd6GrxwsygL4mfMNvyrTZGdOzULennC/LRnRdGVGzuECIm8puZ7QGajaz7K8BL7+OVJsPfkNSq9MmuoBTqVR4gjuha+k052wPWkRupJnKUsJ6sQr1VX9iiq2IqKK0iD2QhXVhKQzfyXd/XZAqlYRsyQX1JElFUkN+Q2wHrMyk1r2SvobpJfrct11PEOy0i2yqtlh2StQpZMMQWl7sW8Kn6Q6mb2SbxLIHqS8OgePeTXHgeqIEmMBBbvQqlvlG1xfz8vq9JFtEqmyiEOgXeofajWNBfMJHpLstZv5MgENG5Chnae1MwV+VuDA9sqzjfZNqpPzXkmpIyV959IqJDtlq/bapWPfc8Ot5lGlXMLRMGUD5cET6aC4Ej2D/t7/4+/+2ne+8/hX79y+bddnZPdDHSXh8eOnu1/8xb+9+ye//a933/vej+y++5d+YHfzzIbD2c30GAGPHV2Il0cx3r69UPmD+/d2PAIg7YFccAsjRRXoTDxOyJ0RTsg8xsjkfvvWrd3tO7fVoJuCwWJv7sK+eft2d/Hu/e7mrbPdvbu3fWEFtlJqeu6YD2/fvtu9e3exe/vunfJumT6+l0CnPLvl+7FgjRR1gOXcRaL9/C6j1U8TxG3rI2fWxg7jXO2mtZ7pkn+m76b5cfv2LcXvzPqivnuxRSyrAHz0R+LoLykP3/jlWfV/fBsJ1khRL+ib6MEF2u/1+Vvl371jfRM/DT6xbOAjkC6P6fmbN3oU6OzmmfcRezEG79+7u3tjtvTh7OxM43UQClrYWt9hfPPmrfXNC9N9U+PglumDT75V/DXacaQ/85hijt6ImLyLNA7wkfZizN0wol/ebFzkr0BqM/zDL8YDee6v9VGz99Ztmz63arcE3eE1HcyR9Bfaj9jctZj695DoUeMYtYjCJIDHw4g5LqETYhzcsnlTMYV3rX+SG0m/M03/emdzJsfMbdC2cXQn2XIuemNzC34Sv7t3b6mP0C/pMyDiOWjBQIHsNrw5fyMZZyaXNmMeI5b0R84/PAJ4ZuPO+yjz9g3xzQbtlKzFJHxi3PEp+R2bS7CHMOpG17A3Qvg8BGrjw3vzxR+n9xoMA/y6Y/OX5pkQNK5uGvKNdYP3Qc4H+IeOe3fvaAxM2TwL6DPjide7iKP5yTgjlhTopYCmOnOBwaaDnUQoXmnNYGMA2besP1DGeDszH/uUkd+eG8egGUINc0N9n1ii9979O5q3pEP+1YB7CehzzMeoY1yjj3lF5xzOpaaH/u7rIuJJLZ/DOp52XR8EEt5bX0Exa743tr5k7rxlbXf3zh3p7PepX0kjt82SGav2s77C+GUeYRz4eqjuK2J1RycwxGM+pTHHWpb5BNy1WMfaaDUUHHeMHopEHh2OcUA/QRdjkfmEddmguQWgn9APK5jqd3YOjzEe1x3Mj7FWcauaaOTMsId4+prPvOU6wfoK5wPsov36+0qgX9GQLehizcB4QIf3fTsHWEyjryxDXY++EOPaH33382x8AnyLOdrmMp0Loq3Zr2hHqil+ifDRx4HN0ffvmk5fzwboP5ybaF/4b92ydaHZxfmE+fzczpuvXr2WjN//d/9h9/zF690v/NWf2P27f/fPd69fv0pSxvHW5tLXr893f/rnX/39X/8Hv/HrlsVECeFtnLhyAnm6g6nwUB48kQ6K1l18YX3/wePdz/7sL+5++//7v9mF9Xd3P/Sdb1nuR3VUJFzYoGHRS8fyCzR8NFiQNQGNYtDnQdBwnvDa0mAbBqgfzESSMwg6V0oC1ydtwmjdGUCLS/WB05Ts2objudIKq+4qa1+lKh3EiWQUIWMKSUdDXIpnUf1ZqI2S1lCAvt5YbmOB2s8bseFoUR/NzCxD9Be55ZVRYweR3waxqHvwEJIgodahRFW1ltGMZ79iVR1U21dgeu1EoqIQaWnXNShoEaTCDOTVxFBfSRYsNcPUSJe/K1lDuoZRwl/ryRKV0vk6m6C2x84R0uIYoKLR59ap7IX6qDYGk+/9Df88q4klBpiPlVMpwS6JqvtllrkYocjlVec9wWWHbx2bFkDt16pexS3ly7/IWwKTU5tKf+GoFqhUpXR7IJmb5G6F69lGZ90+6uNJnOYu9ka1imwU5GprkxbB3XJ9KJt0yVgT9wzUNUIVebnP7keBfmGaCY687+d9pj1v6Wha5ADaFWM8hO6s3QzupufV1tUo89/qhm+1muRXoYARuG3uh6TlIjN9gUY7Co2DQiC4Xa9rQ1fXGIoZDehq2qBUu6/MEdlAXjH1ETmX6bM0RxRNQbUGbGmItXRTnmf4nFwzyR5De2yUIKq4jFqb7EhpmNqi3U7Wmx92Z3bRzU2TqE3Z+fm5XVif68L6D//oT3cvXp7vft4urP/8P/0bu2A+T5zjePvGLqxNzpYX1lwcb4dBNTXyuNUB9eBx18KJTJtUudPlxSqPA3ZdhJ+j/k4gSW7o6NdWBOS0ybNdqmVUaUPb6px3C4ptE+2Y5ceRtxyVBFNd22GIgypjBMYzFkdISInc6ijLeZdSG4qQCmyTmGhRJZUfMcwtWgaJYx8J0OfoGIynEcMgL+pQ/oxaTKrhTpu3pmzMDlBsHV5DOXl2UuRZSamoH/gxjGa9ijUS7JX2jDjcigLhaf1K+ZZoU1W4BMjwjcsSlggcjrfDT7Y1V1KYHAiNfrSMBEtIbDoEebo6Ytcs2BDJy1Bl+zq2bUzFrYkQw97TKUe7Zm70mxIaQi3B0DGVDCdfRAYthKqaRlPXiFmIDFMoU8ZCUD8TEHGqUR63JTQUoShfhlaQQhDZkRV5gZQfqNZNq1B7VyQKlW3y7BFKL2PmGFSpLAxRNg0qBXVRy8klot9z2uSbpQgbclv67QKVzrRvUzkSd15JaodjUkoB4tXIAMo05GraPCoM6iLE5sS2m1fvR8SNILejv3JTV6VNoEaU53zL0LRDsrSxdZDtI6yA5BT5ph/tItXJMy1tZ4B0DnCIx5NVupSG0CjrYZTfnjKq4+JflTCwtwTXjWE/+9rq4yCZMgjKgyfSQd1PrL/9+Ff5tHnsE2sQTj98+Hj3c3/lb+x+63f+t91P/uSP7n74h35AjyTcvXtnd/f2rd2LV6/1SBUX2Hzkr0cvbvjjmjyKuiXoRDxSEr9Yxx0QOhX+8GiXTlAGBtbaRkNS3N1G1/m5PwLLI13379/VXRnUweeXFiMap4yJ6mnPY1Y8RkaaxyyIJb75ozM0abpLvBYmgseBiCM++vh0Y3nMCn2BdTF1e3mUizjiHz7pyQnzS4+lWjx91I1oKTUghQa/eBTV4RcYxPHePR4hc9/wSmIXOke1sBpJpPHv9SseG/2oMcBjZHAx5qLdFqrLwERuMbX2e/WaR8Hf+5MjNvZ4PFuPWtnxIKYMSDEE+cTNnUf8Q8+DB4wD75scD4FHMP3RxHIgk8fA6S/o55EiH3M2DvDT2s97ZGZooCfLUReQSi1vae62ftQjVzzSRG582nT7dnpUzvSKT7nrgO76VzVdL4+voYe+6Y+U9SP6TzGMPcZ4/nUPxhzzNnEFEQvQ1VGmEy6iR59Ehx5hNt9I85gvFKLWxLJjjZ3B8fG1jQPmaL4axPmJ8SYa6ZtzYd3A/LExbnpoN7w4M32mRoV3LE1sFzsnUBmB1iq2e/f2wnzjUfD3iqEe/bNXNZ/AChbqpBr9Q0+cpQzajPHmX03w8VErWoaoTb/n/ManG+8u/KtPlD54cE/xA9OuTHPULJawtkGP5krrl/dsXtaagWLGdjJO8VyAxvgxYYzr8zd8fexC8aOPoIOxHWMOXfDQV+cCK9FJsyCXrx4xV5JBHH3Oclucey3cP2x++fpcbciYwxc95m4qdM5h7kKvakzrneQwBvTQ/zym/rWnu7Z24JF3zgMRe2wr1RvIOamtmCLP9L2y9eybNxfyiXmZ8yo8tKdqNtSU6wRwoyd801z55p0KGOPVerbuVuOYsIUc1rN4yKP1r6wN0Xnb1iboQxexZD22Cq3qplLzJPNy9BFYOIfTd7x/Uq3/fDDXGs6r+KX+YrHlnxOY/9V+pnNO38iR14r+pnnM2ow29DUsfd/XslrP5mionbYBjoiH0vQR/EmPuWv8GXGuYy5TGFMF7POR0ING9gCPAR36upqlmaN0rjMlDx/c15oIhA7Wacw3rLV5dP3GTf9KC+3LmP3q62c6N7MO/MM/+o+7Z89e7X7x539q98d/9HsmNz6xzr3tYh+fWA9776A8eCIdxIqCPZFYdGH99Olnu1/+G//d7p/8zr/e/dRP/tjuR3/k21ZoCyXrqHC9tAtrgge0sLETJgu2hw/v63vW0p5j0M1p0GE4ebAAoJOxyKdzPTJdTx4/7HbmCTRN6RrmC9GP6hBfffV89/Lla/n9jc+e6GIe3+ICbSmIXbQFW6x48eL17qtnL6Sfk2R8X5AJME4kgwNnBhiMTHgvX9oky4C1FwMWPHn8YPfg7j3ldRuxizp63TgCJmwGG369sDjy/U4NUi4CjeLrCda1ViEiyQ+B8J2MV6/eZjdIbLFo8fvsyUO1n/umotV6JR8h5ufzZy93X3z5TBP75994unv86L4mJfybWuTXZkwbhDwms+9/8Uzfmbpj/eNe6it8tzsW4CGJyTJOZFMQl21wSZOsfNvt/uIvvt49e/5SE/o3v/FE4wGZvqCigqpXGNU5kA2Qxzj40iZlFgLczGKxQT6TuN+I4a3NKmAfJ6znL175SdnydLK0PTcPmMf8Qn6looCJYZGPDsbdM+svnLwe2lj//PPHdnGR+mYrltQrbb8A/FzcMsYZ27QHcyaLgEcPHyimQO2bMFdHDuQwpzDWOBk/t77CXP3Z04c2pzzSPCA/NoplxAmdX9qYe2nnhPu24P7s6WN9D/PM9LGY20id7MbHF9ZXnr14qRzG3W2LJ3ropyzAs3DOg9xJlRFi9nOO/eKL5/Lxqc1dEG2kCxqbA8K1RTqtMv5wwcn5W/3A8pi7mCOfcl5NC6Q5aHKn5WwylDHGOZVx7XO0La7Mn2996+nukY01bFjiyhCQR7z4nt/3v3xua4h31j8eqU9iE30yzuOjfX/EqGq8Is9kMZ98aWsGzj/0B+ZJ5mvOcxpzSdbi9YPpwS+dr83mr79+YXMla4YPu29986nWX/jCuWDMpblg/uUi/i++/7XNIxdak8Q5AN+gaOdqbl7amEnOO5tH6H58B5l1GHMn/n3+2WOdh6K3DLed5w+V5vC+Zy/bf9/mkxfPX2mt8tlnj3TRcNMuGnSBvTioPl4hLvoY0+g6f/1W51UK6JuPbW72sd3Ss1StAT2A30H6/hdfqx0fPrxn88kjnQ+YT6Z+e6bCgB38dgK/7wKIEf0Rv16+eqP+r9/u0d4vCMlL3NrORl7N/KNvvLbxrb/EsjmGG1vMy0+t/e5bX/W14BA60e4F/QM+2u6Z9Q/6J9+r1geM5jM3fHSzrCSOfbB6jf5lSdqOm6tcxDI3Mxbwjw9u6Ju3rF+Gb7Jvcf90MN+zTuAa5GtbnzAObli7fvtbn+scB0JHzEHEnzgwRjAlZelc+fr8tfW797vf/7d/bBfaL3d//Rd+evevfu93zCe+Y90OVNf2038UfDbiEyLrdOYvLkeaxq4bMPlgbxqEbC3kjNhXZJPJUpIs00ljxSThai3PyhhM+l+7XN8IUacmZNREefxPKLqkxlX5pzKWoPN15TiFjilCan1cp6VIoU02oVf2ZP5lsVlCtBNy9GNDvJKT0mU6WRyw+C+Jae17srdF0oUehEsHG89zGea76cpjCLX1TFHlk03wyLSt9MiOpLf63z/jcf8sHbYspEqvdJoiD2Uqy9t4nGrfPW5jRLxUB8fQmtLqm5bl/cnzgy/XNUb4oxg18k2WPJM26XHfgoynFRfn6+aLGrKbpD5nPKEwxpvHOckkHfuIxSARhxFSCP3GDsckPF5BSdeE3RUFbx+lPidfrA+CmEc/qiyNt3Y96nTaZJrkv9WPvXyT3x6XiF3wVnXEM4+Ile+9voM84mqykx+9RNkcinrqZbzQhHs8HeM2vLd9jM1tKNrG9LkykY8751nSRjXVcy22K54RRny0A/mT9sS06kvt+JQQ9ZIcZFd9PtLGs7jPVZRkMifHvGz5OCadqeUqPpUHtWXV1Kd3mJCLGg+m+0msQ2/iC1/7fG7HLigvZ6+6Jlf+ma3hp6l2OyxPPvv5YZRCdpuSfZKrPF/s+7or/LG9yahjuZboZz4v+/1hny9dn5P6YR67vjhCuY8DhE7JNCVRz6Pm8Db0fFHExOq07R7tLx3d+GGaUKagJl1kUW6JXjmJQl/XDrcFnipOMSZMLrEUGZ/sEJ/Hu6JUv4RqOyLP9JuC6JMew7r9ZBOU6xuiSmaTeHooP0amVEmvk+bmTEald4jaunNKPFqrsk/8ijX70Jn8y2PSbBeoltdLuT7tXbbI0palPNFQv89o0A7Z2+I3/yp/CGds7Vh+J9uqtUOB/pzatig/xhN60UdfQY+R++99E7hdXtcOmBk8z8pZ2+ilJQ5PH/rNvjjuoi9vexz5who3cTRdRDPJ2JEHisjkQfDyKNMdN9vrjvAGxGyOxi5Cjz8Ki14u/nOSLaMk8SYnSbSEkpGR4PnYYm/qcdyR1dXfR7I5jpEjsS67RtKlFL754zrSQf0VpF/jtn3Dx3TYtM1vrAS1fW2S1W2Ry0RHUA2rkV4c2B7K5OV655Dq5zr9rdHEhwSUe4bDuN3nGeTyXYzshpBtrxgVlElVVW51E4WP/WR1xgiZ5ojLtTQvlHmKhIOkeGq9c6my3RUgUBQylW2k40R5epRaulxekh+q6l2lM/pkdXyW6g6S1e0j2S3BRmln/AHkuy8Ra5cnnWOkOv2k+lXadQDNqxrfrks+Nsjy2npGKOy1jUeTdBVQdDsFrz49I78qs8Niijrosbd0ZZBq02EJ+WJ8HaJ8DqmOyQrxtZrEgzZ7kan8VGcJWV2Pi7dNyAuyTUrX+b1yxkj1ou2NZH0Tll35RZ1oP/d3HoWd0sEmKbMs5Ssdeuw47MzbepysfpuQI9lJmTSklOV36+TymhT2jJFkmiCfkfO1CqDMdSgmtG1en7wCkj3s7ZUf51CpZYVNasMSHfAMUOh0H5OHtnH5EHoT5OdKSnp4ARbOdiiwh9AbMazrel6Q7De+KbJ3Qx9pEK1IvsfC58au3j5yvsoOyOpWOpM2y64hhZYf9qQy0pWMjGodoXOIMt4kV6KVdtL8pv0IWf0+yuXrWPJ5mXLXZPAbMmwo92TiynWUkHR4mr1ksScZstNeWiiyjfh7YlL5knhGiT5APRNS6WST9LEj25sydFhykGo7KltUz8p4kUZgAFU6pDTOP/Cnuj1Uy0dfIuTkx8qDxwv91YTKlUhp8ZsO2zco6e0j2WE8tXCOUzIg+Spx38w439fzWthLZmVL9WVrR4zf2AscdDJytI/Xw0w9HoiHgp+CRAfmL0Xil8A9uPCQ9qB7gL2jK5+gb0D+t0yJZI8byLE+VZddXt6uW9WD8KND+IGt7peObc9fq/D4EzwB0nrEEAreXurTkxG22d7jxbHVkX0+iPDNd55P3N1PP277OJfUNiZLi0W90Gd7I3yjTDaZ3ma9RMbTJeNvk/yCrD4B1BixlOWZwCTTeRX/vK6oraNLYbfLSPnau0+So2Mrj7SIdH2c+zlFrsNtrvRrOQw5lI98i6X6Sl4/SPa1yXjHKJdlxzo9Ug95aQw4OW/04SkKP3Jq17W38qtjlTtP7lukR4k6iUIGdMtkqpwXwXT3vNzy+fqA/uql0r2QqG/E3IINUoRO2UdZ8t/2OTV8mEnx93Ii6XRIM/6lvhL81bwW4954hijiB4XdGssmXGTHJCreZAexJB7LY5rr9mN7J7/Q47o0p7Tmk/Vkck0nCuP0K/+szMeC6RQZr+zqUtP+HrK6cf7J69lGNgSPj4UuXxGpPnVp+7r9rSjB0rzM1SqGrbpzCDujbidGaDNFYUfeZvCIjG+ciEWLkoxclimSzsE6gxR1Rgg9UuG++AE79JuMoDTmNO5UVk6ux2Wwz/sJdkoeAQW2yKx5m3LmUtR3HQj33m/iK72Vf5Bitpz8vGl701nBVOI/L8o0L+Nboy421jQnvvjolPwJGZTTJ2UXx9gW5W39OWUyVK9J+XyhQWD+GVtlg+vwctKSkVEu3wmdA2T16SvRX3zQeTy93HnaNnbI+KftiPMB7ec+yTfbWZbrSTqRuWiORk8jbfJszwtN5MVeNll52FTHJZUZwdfRMUAeRx5lD9mZjJBj8n2Mh45cb5uCJ8mhPvWob/2bx+b114rmko86S/AmtvIJ3lS3h9ryK72NWEQe5WmcWSLqa5/KwraaEm9OqU6bwgbJIK36JjOldQ6wNLh5g0e9rTybv8QjXuR5vtuVCP6UF/pkjyQaPICOPN082Bzm4nHhIajCkI4dFqO0AXX+nmPSwJaq5EHmhkvv0eCOe3oQ4+VjEjple4gnd7fdvWHho2rH3WsidOXQcTwPMYZpRcHh0gqRWFV3ji89GK/OIzEjPi7VnQTisy4pOB5UAqYV9XPUQiO+fXyjqkuA0DSXTMni05JNkYkL37RP+Ztqy2RuJVeh82Qx+GEsOuZmvrUNyI5dx2aaarREyiWRbblTPgJ4g4ZRc0mubUaljqucBN1/zJ6V4gdgGuWY94V8aA32jiWGRChbqJYPs7DEgFQr9w+fOTbC10F/Z0DiJsWs11OEjdVo3pVMbzSSrsLGR8SyBKV8LcZan2FQRoNrHG3WKp1nRgd1/+gjQ102r+Xo5gQUK8mr0yBLLkZbRqQjv1OWGq6yI2dYCpPRFVPnKJX0DoLiCRbgLLb1d7WvxMe+0XDi8OQUgrWEPWKpbT+6okoE7wddze2cEduqon6eOperRgt+in/VDH3VGnkcbDErd3H0C+srh6FZMUHFEzxHwb5sSnIr8erFPhA2U2mChhZQNzM9m+krAG5K30qlW8hYDHNiSP+GrbdXYKUstRNSXDC77cewvzmF605tmNEsWon1vkWEVklqVV50kTNkxKbxGkCud8B2zGizDbAmBEfOVeaMusu48Gkgg/0h4jeAUdVL7aKe6q4N0BEDUwpcNDOxtDEPH9h0LUmjP+0R6NEnUum4CMRiUTysUlYvH3NNcTOEt1kbx/mBp8ckU9Ys7+YE8kuGSG3ZVl3N/Xb0olt5AXq8yWQWiy9gDBY05uxVftZHmuK6OYsxU8w8O/rLtGQaq1aAqL5STANdWXXOpJ4tDRnACVxYt70c8Lq6PXT5wRj0xx96JoZZmK6/VsNeMWVcQblOfPSZEV7xjPb0KUUlHE2sbl5sXisjsIUMgTGYYm3GeexzTCvqckzXWQKk9kmOvrBZbMfQ0dFUGDPa/mwZEjqsbNqUaY4cineiYoSKVp3G4fDB/lCp6eojZ9yKIY7C8xrDbnYgR7CRmE1RGIpxrBFSXlecm9i7DNwkpCs0P29hTuYC9ACNix7p2hNasW0u/2YEfop1hijQZOeoUEDG1qkxQ0ygW2WBkA3R1dzN4fuwnelrK5MH5RQqgG2BLbjT8cnQFbVA+AboutXNKQV+9vk6Bx3NltGcwwyD5nU4hzHFWCxoGY5+Yb1n/46Dos53JT0vx8oBKhDCgTBW4oPnEw/3Igy2EQWHCejcbgL/UB3PHy/dBGNGCBvqKsawzjB33KppjtUoULFnC8owy4gxp0bGUKfIZHB1cYVuMJ8WyuN61BZAuS6qeTzas64cBvxqZisQnpzCDFbQYO2p1xXXzTkUulrHc2ZcmszEkNwCfbAsMmusUl42Q/hcO5iWB6Z3RDXFdXPmYXndfltaWGPaAnTtWWKA11lk+lKVBTixR8H7Hl5pIh7nvEZgaNFWY5BjuurxsYWNRTJWxPEyYFPjGYNDAreNY8loR17QMMY5VDIuYBrjKlaLX4QJpePF4dAI10TxJApUFGFt/U2xlVMZTBRj4cqe/Y7qWLnyo8df3WrDftWHS9XJMLbQ4BmsJeiK2lD4DHTdyo8mbOpW3i/Guu5SO1r1+sXMcHQGawm64qYU9Jcpd6rqBJpVZwpbobcfa3RvbsymOP6FdRWf0wvUqtPXns991yjF1WiIT6078WuPOD3mN2XjcQmOPq46b1zGBMZUHBlTJg2XH8ChA6g4BJouzHFq5vnutNcR67BP365a3Pbtz6WN1wzDN/QRUU1x3ZxDYVLzWOHezU7Cp3RsbEdX3AwFDVZPFNbsRbfuGmnLgdZ+zc3cXp7hyuPI6wzU9+x24biy8dJybL0U2f7CeqGF/p1jx8l9Kr111DfHyRu4Dgdz7zqO22Ba0RgHF9UfPnxIR01QL2gY0xyrMVPFGOumlubCRgT3F5G7qTVNhPg1KvZo3jT6lC9x6sTOb580ytviZFptX4Zcom6JqUE1ujmDyFjr5yQL6/YgE5cwIKtUxXJTCqo6Ry/fCr1lKFQA24a2dEUtFb7OqK5b3Zwu1ukcgqT2iS7J249JSSzb5Qra14/rpC3DdhfWKyXpwvrQ3u8bc9Za11iP63hfCQxdVI8jLm722AmWqmjxNw/nCtsa4dBaO0bqbyG+g6bALcV3ZG1q+1U7yV0O9Ee9vC2ufKsd3cFxA/LSNifHzbxuzjLMlzHHDpX0FQ9XOQzGzS7CePUZwtusK+yiarN6N6cYK+wA/bY4+kW3cvuZVqMrdkQRRXuyw9H3iwB9CoeNyEv2amoLx38UvI1Den+lsGT1t+mKcb84mKmXKCZLsMi9/fStNseHDwOD3xiHpVEyrWsVDqBiC8wz8ZI4NYpt7R+LSOSv03gJTm6fzPm33NF5IflkArghtolZV8pSuV5vTe1m3chZKnEtFupdam6rXr8YcgsV9LIW1u1BV9xyWVXdhSK6dgwI6steqLON1WJGzN4UxTHwzEOYNITTu7DuwzEjtBbbrv2uUYJ9x3xM/hVr70NNUR/topr/Ki0HvHsMdojfo4ori0PGbANdU8183QX2iKOc28uVnvbSYyPrjurktsqR1pTYzenHtnaAUs0O45xXYR1K9WxsU1fcDAXBZnsle6oVShKavBzNqZ1hYbVAn+ZikX2V56JRPz+Y+Rvya+3IgKhBcUMFkT9iR6/cEf6l2PbC+noFcmRc8QY4mHvXcQzkv30wH2V1mdduVBfVY3UoC9of9im9LduPl2ukZtBBMaDwILY0FMTBPK1h57xaTcz7F9+Cs/ceTvDXWI5PojkmnbycUcDqpuX9fuzv76dqhIaGppZaDjuW9GZuiRkKZtnijGPs3bJi4b1Y2o7Uatbs5tRYpqMUDc35QYnaEp6F8NgWKpjBuhyhIO179E2ZsG8Tj/KJdb4cGfqhsiv1r1prVm/XuMYxsfeB+LFweGw4iE5pPC60hWpjVTtle/N5b4Jno8QSeMb5gqOfq/Ejm8Wn56t0MluLY8dij/qP5NpitWvs3cTX/QesqYGjAZ0jRVugFt1UUqRyiW2z+Gcwz7VjBF23ujmzoKqp/kwxXc1TApbpmYeu8FF1FK6wp1G1V84MBTNY21hY7aSwnwvr4XXJKK5CQI+PBYG/TDiYe9dx3AZTio4T50Gt+zZnhXyqBh0VHQOObtEoyuJWxjH/Hyuuz2qng/K2uLStVmr40R08nAFoamrr5gxBXGWsK1CoYK92IHyGHTnrULWF4oorJszjHkfXDqMhBe38Ib416JU5oYjiubbM4p/BXMo6xmdlnWIySmUPYAMRg9j0wrqz5hhfp8zEvkJwIGwai2tco8bl71rH8mBI7wHsmaEC1mn2mquPt5E3LayLEL+k7p4xZNK0ucExzEUJv1K/7CR8yc9Ze8Xpxma9ZSfe7kc37zgGoLWpeYYdR49ZQteJcVS8/ZW64mYI71YeP54Q3SzmaKLCIJbWc3Q121GeMSa+W/l42NiOprgZjgZbxV4/61UoQRCvbdgHnSr2/yj4+MrmGntBT9CvUjsczJcr3nlPKI57NwUFQZcE0+bOdaqUL8Oo+HbBAvl7wKjJwjRHjRv6X/U+7vHvWJef9k95gfCp4bot9o3jR3ixBVQ8lQ6ysS1NUQuEb2RPV8wGQhdi2KUCm/ZotosuVADbTFvG2LviyoRXXJYoq7EEyyTPfwptGof5jvXEGubDx77/rd1f+I+G0rWcYd2PRl3jGpcB7T6+hz6PyDnjLu2PhTB33I5pjhw5Z3GtAhXlFmyEVQrDoTIhNdfweegQP3x0jcPhUrSmdUyWBouXB9ddViAMi0OxonJZtRkzSylj8I3wU9Qs7uZMYX6NfjTlLJS6hSEDaIvuVbXQ7CbGBMxQMMDqWdMy2hzNY46mZazDfBuPiaP8eFkHpxSRCkvPXCuR1K6/i3Ik+2dglYVUDtorTj+Oq3Aw93JFpQ230LgQv6T6keaiaXPXOOWYrLleRYUNREyiTMcyh4a6QdkNz/JONMl5pP54jSU4QGOZCpYGzeVBfjBiw0jRYbDAgAPZvEjNKtvyyjz7YvNKY2qhvFDBEGth9Ta64hYK2gBtO/pvORzGvnEtI6UUzTZxqEJf/gzhRaxl8uBqcnZzRhGsxVX6GJt58/6ydX/Y+MJ6RlDbUNWC+pf9k9wJ83XCXBHGElSh3rOeXmT+b6r+WP4cAJe8x2fAkyFvNvByTPwUqGf9Z29dyOR3L8pKjIWnhK8UPbK2ViFsLrAXbS318R6cssl5+oZneQ8q4jxMGD957G3cb4jaxgXWHt3BEgO8s4+O3H37MVc+/Cttal8uNsXNEN5jiw57RUzLbXJwNF1nH+hqnrAjiulE3crL0ZEzU/BSO2IwZPVJNsV1cwYxg7UEXXELhc+qNod5oT0rcAKfWIfTM5wfnHXLUU3eplZ3gI8Q/A4wgcXbjkfjt7CnL1DusK8PP/pif4N4zoN5+CFsWAe13ccbm8gaxsEDdFiMuXdg1xepo9IWdkqG96VN+5ONMcaZX1iXGBp8JbxD6KnbJ26NihY2FLUQWBC0B3RujLRR3mn6ODUVJ9oHol+rb4+ZOla2BcK/3J4j4iDqc19XKKzrjwlpla3QNwgzhJtM8illDWOGAfQNUfoU98BYHCoqzqrM+YCdV9QNO3/3wHlKIE5bPkqcDvrrRpGKDUOR7tauc6J+RcodwGhhGUJEvg/7a5BRn29z+zbBWjnUL5RRs1nryB9P5tW74gqFg4y1t9YMUaBrx4iAmbID86tFjYUKF+LoF9aVu+o1wzhsWI4LfN2rv2mACpvNOAMYED/R3NcYwicct4br0Yc3jUctbFOx7TEwKHxzh8ZxQFVLERE5nqmmuWiOLJ9H9zzj9oKLlJNp7mMEYADbmTIs6YTcnY1+2+d4tC/eDZHU5trrNKkZds1gnUJXc4Etqdh3s2sPols3P1oqdQvUuhtW9JlE3samNkXOED5mywwxgWaVMeFl+LiwflfzkC1dLqHN2lc1w3hxqbCl3g7j+J9Y5x71eKe7ovaKuzVbAVVBXRxiCTKsw5dAW9nQI6dy+sbuY7rCrdaO/QGZB5PhYnqEKWs7/yTFNvu/UJ9n817MCaH7ED4k88MWHWIESS9a6Pe1tqazVfuyj/QGkCgTrv7vG3L6eu4i5Kb2ykyZNsN1yxf5aZWyeu6fkk0skj0fS9VQb0ndrdotoFPuhpNLn3266N3zBOZn0T4M6IU5aC6W1FmLXjfM5xFb9m2mPjUzLTIt7FurFDkNgQkmt7eFN3KSD1bjiRtEfrRky4JLCnnjyQYsr5E9xNeDUtYenr6YdsVNC1crZcIkI53fOmPCjttZ3tJda5p8SZ4fJLQlHQ5uLXNpddAPN3s5TLbEa3zbLsny3UzhbVY7ziVUxeiacCyv5+jmTMLY6R/+NEqauxagq3WmHRmW1cxqkawOl9sxB6fx42Ud1M77ySkWvp63f7QVeYf2DtelZRipaEV++joM0BQDaRNYuHxA1sOykqwsaSSxHujSWT8dg1x0nr8l+sxvmLGxYk2qCUk3OftyL4CqOCHvDeaE+9G8vJR/lCmRaEO4OJtdbJV4k3mmUrQeg5Iamb4okccp0RiCeXoxwq8aSz2MetjoVM8Ztcyl0r1mUD8KZFe2peMVkC2N2JlQO6xypIPNOmX0gsG5t8pepwPgSlDLiV5QIpqjer2Zy5DrTWn1T15bdIaZ4Dd0tHZRwD1PSVZcVezngWpqO1K5DNxrZQlr3G7V5TDCiB5Oucpjqzj3oT93GB0PDgB548mAO1ah6cUMnwpYWdtqG2a0TMnRtWNEgfUz73u1/KrvWD3lpjxJsk0QUN6AfC/rh+QqlXHlzGOV56BPhnXK5G6CH4s4sjoiLyxGlz8JrcAc47JrcFCoKViNtDNB+qOkqjoFtEbZhW4SlaF5NAZxZux8zTLQ9XEcsDbZ85yQ2xJo2fK/UbnFk8OKRkqbhQPyRusvxIleWIP+LkRuXtLPVQir3BgfPagWVjFoM0zVHYLLTJMprRq91bOdfFPt1iFkDQsLmyqs1RviQo7J95OIp0l2zGkfF4OKLjPkOiWN7DvKVkLyWjKzw49xG3M1aj1c/LVVum/d7EXIhFSxS+ioTftVkBD0uDSPmKXbDnG8KZCXyYxDZdnG344qMQ1Yg/oQblU0xAjGyoaQCWcBL/mQBTaSoNMzo2ACqme8YbfGlJEOQ0bsDc0eNAy4JjmrYHl/cd2RQzF5ftxAXW0WJMuIGz1RVf5XwXN9DbFxwL5R4OjEvQ3kSShU53k66ZNhK2Ey4tVGLj9SxSrDQfiNqnpKuLaqnVJ5zZNoKar6tuGdZA0tBCfbYhKuRK+kC9Rys8w1QE1KViAjdyAYFNCUXuMgMm7il99w9Dz2CE2CObQ89z/FILE6JgzI+LV2N0JGZENC5FcZG0Hy3HaltDObU4dpqLODpjccTfjXgmKUS82TlKnckIttGOHoas5yjB8/5Iuyas7GElMMBsuTVXGcoyfLK3sy0ogNnXFTXNt0QaZypQwk4sBZ5wM9SY4+UDFBOszye9Eui7SLmETfJa30JURa4hqshY5Sx8h3tIlyG+ADgAo95W00Nfc7KjFJGduIIf0FUknSS1mfXVOQ1kbdfv/EE0kpSweBrvnj6OOv8uYKm4eztB8CrlW+DhAX5zf/zq/8zK88enjnb926deZBKcC9+/d3P/KjP7n7D3/6n3ff/Obnu0eP7kvizZs3Jfjt23dq3A/vP+wu3r/fvTei7O7dO57/8YPl+Q9hLSKr+95kf/hgcuz47TvTcYGuD7t37y5Mx8cd/pwZcQcpeIPqul6/lD58wBevD52/eSd9Z2dnuzu3b1v8bso3fH13YbyVjjVkuk3XG9MF4dvZmcXZAq0BZAny3CePTSdeMwid+PTO2hCZH82fD2o063TmJ/rkf7JN9WgP1Z1Dbi9xOj9/K50sBmg3Hzo4Z21XxWEbevvmwvqLxzEI3Lp9i2B6HFfG0Mn0ESfkmY7zN2/lJ/oYB7dunqmvGKva8x192A6mqO5bkdf0D0LW69dvNB7gPzNdHk6u2qwpe+oAjdWesl6Sb+/lG7oY87Tf3TuMgxuKwcfKxmXUjil635geYonemxoHDAQznonH9oop/DPasFe3ySceb96+lZ/o/mgyUUVMb57ZuLO8mFMUU6vTiFExWT2TfXFxYfOY63prPqKfOey29U3cJJ85tWq/gXHX52M+Z0IXNt7eGiFH48D26LhlY1zjwPKmYtin22OQE3aaPnxDr+1pQ+rftjmT8R42BSEDzOqPQfTLlH5numJuQc8dxrhB9mNn6iuKY9jdE9Pwd4hC7xtrs3c2t9AR1S/VJ33M9tUbo34b3lcxoe3wjXjhl+ZN0wU5b8ShK8upjlMv4c/bC/UTY9dYRi5/i0IfQc97zoclsiZItppfmtdML77RTwBzJfHzdg3f1lBTLz6en7/RuLpjcxfzl8aYYul9pRm3UsKn6M/ezy7Mv9dv3tgYv1D/wC+gBbnF1XXV9i0idNpaiPRr64/0STTcszhy/sYv9HBe9zptnXY8MK80iLlBfO6j90fzzfRrfqT/my7WRMD58nZYRm6bnXdIMx4spm/OmU8+2Bi4pbmS8Sd92Ci+Npmflf/9FP2EvqD5P/l6/vqtfKX90IWffh6vdY3Nm722QDHXJX0eU/NN88lOY1ztRx31J68X54M4jrZr661sojzVYX+R6jL2fM3wPs2Vt3VdFvNJZWeHXN8Q5frhR9eF9c83tg5jfmaMqY9o7zeEGudR2erxcB+zsgbVOoNct88rnANCBusixoT3lbTmgzfFriaTO9FPKqL9jFfrWa2d38sfiFXD7Tu3NI9q3KBrgpp2DNhisvCLMaDYmB/M02e3bso39JJXkeo15fbpbpDpIF61TtNlx7oesb7J6L57z+fouo1YS1hcxc/6guZNseB6zPKR6WuCj7v/8hdfqk/80Lc/3/2f/+d/TOfQAXBOTcBv5D97fv47v/VP//C3LMs0iUDsZyET3wvKgyfSQcSCPRfnZ3/v1/7ur337Bx79qp/AyG6hZR6Hj5883f3Cz/83u9/8R/9i99M/9b3dt3/gc5Wx0OVcoUV2CjQNj/O3rIzGZuBuCjOISU1J29OxeKH/zJ/rokDl/Wj7PMabSm3jCwvvyDfQJd9vaEJ6a4vxLYFOn0DdNk7CuAVu6iMu3o37jqsQF0T4mEM+RrjYM/MOoswOuOgf9BWADnljDvZ1x8VIAXNdmW3mI7qYjDTwR/vKAiDOVKOXSYljTpDy0/IrnaNqvZB+xgXQIEwWXuIeF2iMA9qIi0Dc95h6HNxNl3t2dsts84XsHFAbae6b2WUHlW/AxRuCswcD2W3IM3v7wgDf6PuWhc9pT8K24pbvK4AcJNBXNK9IHKcHK7N26JsruznzEBZrbrF4sscvLmRwrwEdL9con/At0rbHJeZNxXIh+mpKh8acx5F5k0zOF/SVvA6LOmzgHDIFFtLO25xv0aR9iiNzC/3+psVR/X+5ex1EvwTVGDeoX/KyoeA6N1Aqx9w73RiwxQg+Rhwp2kINQAttpv7vWQL9HpIalFkhF6Rzz3khM8ylX0Q/pL28v9h8Yv2B83jwbw0tBBlrpg9dPqxtw3ttMGU0G5cX/ZF99Bs0cD5v9JGq3jJ4TS7UzTedBxgr9BFuiFAWHGWYsgQ59BOt7YwZNxiXFGzW91sghrdt/LM452JG48B0aj6Zqa+EO2Kg+cQIHdIVYyGBfD9LTEVtBOYLtYlptS66aX2T87iOxmAcJQ7lMGXRN/XBkE1a4RuYK65Ro5VUVEyXbkTYuVxNxcYKNA6SziGMl7bhGiOW8pOX7f18YPGUAWUo4axvXKEV+bSdrdvspbU6mOdEL+QZ/thGRKarlE6dx8nrRSoZZhiG/GIcWH+xvokI5hbWRCBEctPc51b/UPWWHTNe/WKeG2IXukmFjH/37/9EN6v+6//b93b/x+//s935q1dJygCSEm7ksU740z//6u//+j/4jV+3LE6+EEYycNjnBPJ0B6mFjgMmli+/erZ7bY69enW+e/X6jdIEizsZ3Enggto7F/BG4A6Vg8j00QJYNTpSSGhGLMkUwxAltorIS9Qt1EtIOyEpJcsXhDX/XGJSbhP5MQFIVegL+7UhE3K+VUhik8oqrUMllOMZg2SbnDcj9wvYcZitDC9nywAO35dQM341gqNSagdSXSE4nGs1khgPBZtaH8MjFpANtR2yjZHzdgrDkwrkgmz4VRRJh9f3i4GmzD6q6/qxXlX7OhonqihKfvfSBCof0uNj2qsex5ZQuhbmXGwDUTaP6r7XlJX3pxSB6hV1F5MbX0NpytjZPqfIX4xUPwVYR9woq/SHjnlUxy2n2HkfArWbTV7uXL99y3mimd9HnGem5tv2Fr3ucs1TRv1QX9NAdo/o//7igHy9t4FMsU1P+1fzCPlV+UKSDwlVAqRFnFRZQVI51gYxB7epXV7DhbKN2HpO1NkaSSY7HFN8PWs1TE7lm8muxMohP5af7mA68KQbsYyi9egTlTjLcz2RU8d+inLZTXK4RNMasVP/c6hb1kZsglhX6kObqt8Hat3DkJEVlfgaMdXWkw5T73Xr/TyHax1BbocfVai+otbkbdDSvpvq5L0FRL8ci0sv5YcZaumpoCo3DZZusIuZnDUEbF8pri3wuSUdDKIpz9s32qevzFLR9zPZujkSx6l4Prr6GkHDHWswPhGu5pOMv0GRnAt0WEUnV8K+Lx566ih9AII9xIBrQz6N5hzP0xFcM76068eXr17vnr94tfv62UvdbDkmjnphTex4fIPJhsWNFhPqUJAj+pdPSFk+LzvcjCr50dTAc9lIn17ONYts06aqoOLyHSnpz4sWUFufyIoCSnOXlIIEv8mXfLTNYspevCWVfX2o/WyyTZfY+L5OGzNRJI2PHLJZQK4jyGU1dXnaSVl1ei01TTGKlAMe32e6JwhU8jvkn3iwJ8O2tmdjUx5ZdBAlPNv1xkE55fW0I1+FgTpNysntWUoyPV5pzgm4DdqIKIm8mqriWcQNWE9nMpDf0BsZZVTJ6SE2lS47FPIyPywn2wySOGrG/Hht3CCXW1Ml3xAp8aaSvjpjNMUfdnDoJ33P1y7KZlEaR73k8eLAtpq+/DyQvLN99Nq1FGPcpdWwLP+kJ2WzI6+PvHCCQKqgLE8a1ceewX6c6rrDpPNXOtCLZBIBsuL1FPJEbHMk/yBjrvmWUzX1srEcthWkI/u02lk2oVpnjchziuMtiE1SIngB+Xq6Qengzcg5Z1B6pfMAMtR3Epp82bFtmsR47h/TzYpNcqkJjXxkuT1Zdpds06WBucX4fRNAfirooZGifrKNU4qWvx0k0rFK03EJibc+7CUxcRNXqHIryCb1G2fNqSFogmr+kCVvlKVJOjtObC0q7yf0Q31KbIVkgXT5q5RX1LuMbNOkHluMTyDBsYzwMs+A6vKBrHGyjZMnqmOV+r7KIyuR8yQoHXz5vk4zB/Kpdl1pBLSdTrLbY0o95cET6SAuytn3PAoe1+stq7NDko8ePdn9V3/5l3b/y//6b3bf+7Hv7n70u9/W42gPH9zbXbz372XFd2v4jiLf16Wc7/ncu3fHlFuX4+7K2ujgxYedPgnnziWPsnD3nMdl0XP//l01WhEKTEFUPHaOLj6tPz9/p+9P4Pvt22fyDY1zPevye07Yz2MP3OVB/d27/t1EyvzRSeIpttXgcRXuNPH9vXisEdBe9+/d3d0xX3WsbQ9m2IFrtNur1x7HW+bHXWuzs7Mbu7Mb9ePSc2S2WZncPOFxpH/wPWvn9H5IV71/754eB1e+v1chzKZdmDRenZ/vXrx4vePm5eNH99Q/xWdlvX00M4CnPXicqARMrjwi+vLVKz0ix2PEfH9cj+NYPONROR5X0oKuFMGKXZbW+MU3O3j+8pX6JvF79PDB7rb1SeLNI5zo8jhkDi0ApjKy+H41446Y8Agqjxcx16CTfgOWacJW21ll6pPmEx/06dFzy2Tsw8L3MO/YGFS7rXOrAqLiMVHGBPFkXuOrJQ8f3lPbgS3U0e7cEGVu5g4xL/UH6yP3bIyr/Qxl8zMRcdSpDITIZHPHmvjpO2jpu8EP7t/zucz0lmiKx+wiFqBdT70NQ2zhxjz24uVrfc+UvvLwwf3U/y0GaTyt7ZfAZ/zd7rX55d9p9cdU0QHdvuOPoK/XZEhC+J76S/MNH+9bHO/rvGq2oNN0KQTiXAB3Rzre8fSACVIf+ejfY+W8emZjjuPwHXT1jVuguqm6Hhu0tqU9+H0Bfr+EsiePHlofie/Gs/UxuNi3hGh2xvdrm0/olw/MrwcPfM1QEbzO2sUMI5BFvF6+PN/xGx88ls04Y+7yr8l5WmNuqXMyNtU3fS/tvPrK9DFmnjx+4HOWvdT1jXeDri/Q3/iEinmZ707ylT+tSyyfvX63wVA2nwwD202kpOgRd/Pr3Yf38pHzAfPyo0cPzD8CsQVcX8SU+YdP2OgztB/9xc91Pp9wLqw8XGACuujjjAWNAxt/zCkIY33pa+cFGKikWCaDOR+wPuEpAPoJc3Ocv/V7Ii3HxuwgTrR9B5FlsjRX2vkH+fpKj/b+dVHyyublCVtSga4LzC/6i34XwtZHXI/gI+23Tb/0vsI88trGHZ/Kah2b+j7r5ltn5pulO9oGHRiG5FiM+D2dC/OJT6r1KL/1HeYSfKNPzjq/jdhBkc6/rFHspfazNTvrTc0tNvZyXd6H/TF4/+occfD5HWnPn7/UNQ3nmN//t39s1wBvd3/tr/7k7g/+4J/v3p6/lowpnL+5dI+Cj7d0XETfuXNHPy7CYix+HOPO7TsaKAScCc7vWCKR7x/fUqA93xb5FuyaOJ5JdiLCFk1qpsTJdGlPXk+dITI5U0QH0XddtJdTHg/0JZ80wFJ6DnVtquOCH8Qv+q0PYuolPVyEVvxeZynVcUS27xVP6YKG7E3UE7chqtsOinYz4hQV+uRnObXt6fK4XI8hOo1SHv2JC3omgdVxTEQ/YYL1FgydUTaiI4uT/3BJMy8nxTEI2aaPl/qKver2NH4j9ix2wsZeymRKj+VVdmXpG+jCqaRNehIPcfSFflZnIeX9wNsOXRyn+KoNOY62m0u1jiqN3NCjfdKLzuBrk/neiFshRZ8QSY/H07Jdt+X7Ccr4V5G3CfpE5ouna99kf+Kdplp2ZX9OJlv+WVp67BUgpe+Pt+v0kcmAl7GQ5+f63QYW9OzdF3zyUVC3m+rCg20df5o+lVDoguQUsUQ3pL7pOvvqziWXYzLxS76xS/1RFzG2p/3SPtINSnKGCFnqC5D8oA+mfkgclQ9fcw7J7XTqi21NeR3JSDoVP3aVLr/o1FyaeGsd84n6xClIbUYcVYZttY5RXVZ3khKv++dxdfJ2014xJh7mH/0y+OdS1DW92uOYrRn0SRdtqDJvu+6aoYRqf3KSPCOccb+8r8R51am/7hwKPYoj+xRf4gjiNxfGbB2nrr95TDmWrrQOq+wxEm+0eeKdSz4fIc/jhY8O/6RS+SY719shynM7IMvvI/etHlNxxWEtJz/Jo77bVcck+IcofidjyA50qu/rRV/xPiOd2JTi0KS8XQptSbJcrulKQ1260Jvi2dRTQk07XB/yXa+fT9HhusknT2Wmr7R9xih8RF59/jan5F+UexsO0gw7og7XeOzRkYaBdKssi8ntW7f1oYDne59gfELI4Lqxuna85/sHdk2p+T8h5B8SMeL2iNrBHJHL/gZXekbcheBXJj3tdzRIN2AVVBb8O/hymnhFvZzsRfjjOEdVlpWvJduYNHxwHRENlaV9/Wr7t5CSTnypgk+e4k3ayE6czXoTL9XvIXt9SPVdcGwdyk98vfUXkG3s7X7WWjxPltwIn5aSv3RLL2LWQWpHe7nWZt3BV+ZHH9nG5ZL0lG/xV5/O2F5s3brzCDmJLF5JTQPG5eU64Ij0CCV54m2TXlZkPpAgT4gy8XldUZW3gBovJNVQnmVwJ7U67vNlCaU4+udjhhh7luN6E7XrKW5UzHgKSGPYdJD0vKTOYEd6kaKgXbeXBl+pXSwFWNqEa7WLzrcN2UvqXCfnTf9cx/X7flwfFwbed0spyW58Z9yAX9ihd1+9oIlXktOIteTWyqLfKCvld+otICTLLYsJ6QBl8SmBcbgnFjMoxnJFHX9bFHqSXB3Kn/SJnIZGT70l5AajKBEKPOnnNc/XWoP89svy55JtNGfUxxJtex8bfGqY86+i6sWZBVWhzOBdRCCywaW4LCbbmt5KU+jAzeRfaJpP/a9Q4KnMKcVAqo2svo7XkDpekmsS2RNUU8ksxqeRlKnfJJ4iql5tf43sPKBP6uCLMZdcjPqRrseb588mZNteA9yFKt+Tltb5Fq6WjTlJv9sxaYu99NZx3nLodJ5qnPTpGiCEKZ3ZUckRocP4pNA2OlY1r6+6Gb9eTR1l5C9XaCnJDz3syTM+7QuoerX1uAzbOCUEt/JY74nPqRuTmeSSkz4j9U0PaZMns7FNlR2kU50hshdwm1GSmq/aw9GV7zW9TZ2on8oQJHIZkpNgWY39oZDb0IfczkgHcVHOns/mBx4Fz+GO53j89LPdz/+1X9n99j/933c//r3v7r73o9/RHQ/uPOgRwzf+t0Io4bEZvrRO+ePH9/XYGvl9EZsbROTQdG/O30pv9QiznRkfPbhv+h7suMu9ZePQsegMPOrx1dcv9Kghj+F99tljPQ6BTbp75OyrgN0sRIklep49fyXd3NnR33uZb/fuWLud8Wk28Xat8/2NGibBRFSPdVlMgQaAgb9V48mEzWDKeMz22dcvdy9MH3e1eBKCO1p8ksDjM8RybQNWcbT9uX40wf+uSWW2544aj7NwN434Bpap9VrebtZfbELljiWPvnz19XM9rvO59RX6p+7oGyP7PvCYLm1bCjQjj8eRvvzquR6T4ZHUe3f9ziFfWVC/QWTuXLmKCsTNQ3Vj98WXX+vHJ9CFbzzei0/ElfZzvlxhjnLlxOLli/Pd189eaIzTF3n8jzuv8ZdDjg3Gnwng0VR+WOPinf/qLBcugEcAmce4I7wlmL/0a5u2f25jnXmUx24/e/pYj3eBiCIeon0oqjk6VloGPxDGVzD0+Lm96GvM0YxxzWMlggvBepBfjWbM8TUh5jL0Pn78UHO0xkDizeF9zB9RnwP8wUkea2QcMJfdu39n9/TJIz36F30T5JqXuey12PJoNkT6rs3L8SkAuvm0HV/WwmXckE9f2nzCo4DEkPkLX/g6hvplLM5zr0rVU930vH7NI9nZXGn9X19NsD7C/AxPf8tNI0zRXGTgEWLaizHG1yBenb+R7G9+44nOd6bM6xT5MMyETCTZuk5+ehxf6JHEp08e7j6zPolN/unTMt8CKWwCsvDxa9PFI5D61Mbm45iX796965/W5JXmQtWZp6xdTNYzmye/evZS7fbNbzxVHPEfW25Y93dV0y04ZRHy6CdfffXC1gwXmj/0ZIn1EeZnfiEYHakFV8BtRUr0FfR9bXMl88qDh/d2nz157P4xp0w5VqHLWOVYwqd9s94Cxjmc+Yu1wlPrK/iKPtqxWvcV620CeznnsO7S+LN1CucB8umbfM1K6yF4tS3AAGPdzUj4o/xffPFM7cj5DX3MX3oCiL0zF4F26czZZgc6MZ/+SQz5CgZzMX2F8cbcwl83ac1eG2joOlHkf2LCt/j6kf46yvoMn6o+MR9ZqzR1jWFYq5rFNvRL+ghrBub829Y/iDHnccaCEOqKnOgH/YB5mcex+WqJjwUec3+vueTJE7v2mTNHj7CEubSbfy3uo633/FxH3/+Bb36mT5zhDF2sz6ioNa4R/zxDmKkLvUxfH+Qv5f7N7/+hzjW/8Nd+avd7v/c7lu7+Knifeft4FHwqUpQHT6SD6PHsF19YP/3sG7tf/uX/dvdbv/Ov7cL6R6oLazopAdX/GdqFJ+CX31ggciLh4pNFvjrhoGt9GGL2k6R+kZzvGlin4hfKafzHjx7snj61ycF8mqVqAnRgOgi6WLRxQcF3j7/5+RP5j3N0pFkYM9BEqSPbBPuVXYDC/PDhfS3c6LTEUz4aT0y645iIhslg0c13wfQr7gwEy4aePrYLawYQBzNd7AP2RhxfPLeTlS0wHplvTEgQ363Dx2JMxBFwMcFiinEPiBt9V5OsTfC0bRmmGZHF5Iefz5692n3/i690QcFikYsK8nmMua/dyCk2JQOydJL88pluOLGouW8Le/qIL+BsnBvfEtkNmF9MtB9N31/8xVfVhTW+cYONRaIvNrq6plu0nwMf+D73l18+9wtr64ucrLiYuGt+8igsE3tPOLuY4CGOtFV874zLT+YV5LNA5QbQ7HE+Af2Xueng5P/MFsSxyPmGzS0s4GIsgn7VhfYY29s37/wCl/nMsvCVMcfNz+rmWV8nmeky7NZNdHOVuZMLmBfWV7iJ8PTpIy1O1U+CeQh9tgyAMY0wFhyMA/xkjv7s88e7O9ZH0Bc6+8ZeFxPKTQafJjEGmKc59gUijxqfafzpQjSxrwFjDnDD54svnmusswiG4tE+XaAthYlHAzHku4JxE5Jj9owz5kr80jnHa60G/YHzDp+eMD9DxPFb3/ps9/jB/dSmoDyKbU5f9PkY0sWnvYjj95krrX9+Zv3x888eaZHv89f6OAKkcB5jXH9pFy+sUbgJeO+e3/DkwkI36uhHVa0CdB30dkq+ceOFcyt5P/DNp7owI6b4taqPVHADiBf9hAsz5krWJJxn8Jk9czTq6jZcD/UV85M1Ch9w8GvD+MeN3fjeMx6WaOxGopmD3ZhO3/zCzj1+rvP1rG7smp+sb5lLVLMrsAhU48KaGNIP+N4p5wHyP7N+yZqW/hK8HRTqbTQDB2Y38/Jf/MXXWks/enhPa2fGOH4xpyTPytHDLlW2Zx5hnmSNiTt+c8LXJ/r9BotnbmNXVKEtiY2+gl98P5gPxLgZw1zJ+YcPxeb0y1FbLMl8zM0z5hPWQ/pNIsvn/KPzalfAIjCe6P/cMMA/zuPcXGIeZV3E+cDnaOdtYKYNER7O36wTaD/6JeOAvv/tH/iG1inAdbkCzWXot7Zlvqvl+LlFf5dlNv+b/+OPdi9tTvzFv/bTu3/2z/6Rzf1c53TRNvsSfsd6HEzKctLMi04Zk4+b3LK7OkwMFU+X+l99nBDbdNBCZPUULYeEmefax4Vs3dwpez5NoYcnfK+jAyLtUet/5Vxd8o3hRs+iKZUFy3pUWoVIuZUGDAiWElqIqOr7XGAdte6rzdklbWM2acElDBan0gUYlJcKbLdYdgZkQJ0+khA6+nRF3WFqvqqSwo9Ri7gysWNE+5AM5OktEa4x6kpO9HB0qfnq4yjCGGsuqoAUv+SP2zSCVKeXClFXybVxwZJgHTZ4HM45/qrr9BGb2Ge7BvryZiMpCZs6UoeUkF9KY1B5FsAp/gp5hT4aR3jsr27tIWoj6jvDEFdgrGwGQkylcwBWJuvEV0htZHmVrAQeYGhW4Wicpl/OWYRixkL0yIss7W1TqhK+JnVfXtJCarOqKwVL+7gQYm/U6RFQMQVlyLP7qAfNbD+KvLwsedp4OUdOGfqKjdj5xhFJl5dQPW3joKRJzVeXI0dfXoaRoj6EtJpyO/zisxrnuNF0pV25SXOQ1WlU1UFuU8YYyLP7KEd+3C7LkFevdQfsKB3mawGl7JiYeZjyOl2Ml26Do15YOw7h5umCuy7xHVPIbyzsMybW9ewtdWnDclGfu3Cjo3NbamPgY0ruWdPVwz67xQT0qcuR9NNP1wwJ+lmzr7V7XhK+R/80/cuRlLFXrB9ZEbNVktabMYhqnjxIPKexhRmSgV86OjCmlK4wqr/qXIFHicpi6JRuCz3NW2tNv1yuN1BsOvFK45k6jILiuptj/5pj/lL/KIEHZY+YoSCx5ueI3ql+hrgmCismBLd6DO8UWz4RnQO4mzVSTkuM5yI/u/gFLb414MfSBNTLH1fl6iYUTRT3orgOjIXMM1hH+SZkLFlmlJq1FCdwYT2MvM/OxZJgj2FreQEeXel3c39Nr4lQmxRjyNLuY1Ov520LnlPQ404n3fu2xeZx3EfDDID24gbQ3tHj01KtiAoaRCr0IbAn/zIDcg2jdm2GIS3D2ikZt22ao4EZrA2U1Ntrl9yr8H6Yyp7ne65xjLbYAGH15bR+PRb5TaWgg+MStNTc2EzwdotnxiBOBzFttavnxyOiKWoWd3Mm8TGeKDJjLLF0Ju1qtqM8Qwzk9WhoVtwGoS+hyC/V8eRWaIqboSDYKvb5q61B/lQwVx6gzpJ6JTiJS5u9f0p6qkhu97t/9WOy5sbJp4XoKL47JHT+sFdHtWWcYg/FpnG7hko39CaM2FDkeowbM23uARwKFdDE3LBnSzr4pKeqozpfrryPM/IO3V8+dXzS4+UQmB3g4QqUNEu7OZOYyT6EflvmYhtjhqVMyKd4ExP6Zy0XXahggS1j7N2ydcJn1i7DXKF7MGLjC+uZp69R9ilvp3Wd/Mm0z8UTNPrk43hJcNniyFcULsM9L0wMGsY4R1/JuLwejKvIimZLXo4JVRMmG6Y5poon0VYx80RX3Zjd7AS5hzPtFI6gMjCq+oh2zcGQmXo6KqX3hUsSooNhu3hkkq5IkMvcKPxED6bSuBTwdcXNrGT7ghpFaMrJlRwWQ1qLrFlt9pSAGcJHWafl5BykmzW6OW20689HX61m3t6eOlyAk3oYtxH804nRYZAWl3pEet9XM/teaVzj8oO+yPeqcxy632BDSvaBsnGTgqOPq86rUomV4Vc8BFOdWsjpYLlJM5xaqmRIxYJ5n++gbYcxWcc4KR3xRLhCdVFVa/vxsbbGd7+kluziwXyJccRu8smBWActxlTlGQrm2FLA12SZI9wxj3sYXc1cOvVJH9C4lSEFGL2o29SOtjCOCxX0sPbXLJPXFVdWr4NZ1Yx544vD+IX8LXECF9ZDJ71tgvcJnFIPgus4boO9xXFrwQPDzz//2U7ZEknTFiy00Xz2xbjVnao+U8UY6wwx08iFjQimqFvcn7spxlTMnfI3v2Da9oR9jRrtyE5HurwtrlvtdHDlTchU0AAA//RJREFU26KvI2/mtAtripshvM1qx8rqFTEul9ImRzfnUOi3ZQR58YYmr7qeo+6s+k1mHWVZXXHNo1F0K69C145C4W22OTYN8PK3u6eATS+s169z5kT2CmDPa9hrXGMxJvqmFx++A49rpHSFTVZV98T9i+X9WKJilH+FvZsgHFprx0j9rVQ0QBtteb74lM49h/e13fQ6HjSj3L6r3mqXyb/92noCkRgzYaZ5zt6t1C+G3EIFhayF0nrEldZsYWG1HCEi3xedAsToydVoyFkgdIYtwTbG3iybIRxkrL21ZopqsndzGpghu0KrTqftl8jcE07qUfBlmF6tTXFsut67wrjUcToh4/diyl4nlf0Gb1L6KAOFQXvCxir2Zek8uRs6tAWK+28wZrbv+4Q6IX/f6i87+NupcpRHc5DzhLr1pUVfcEea5noMGAjChoHoits4yjPEde3Iczw9Q9xeMKm/bfYGaIqcIXyMdaaNTRtAN2cuRh9tH0G/LX0Y4Gqz91Qnqyd7AME9VqNcWikuxYX19m5fImy9SDj4ouN6lbNfpPhe8TB33SNnz04fQMWVxNyYFU7wLnYfDfJJn2H6sWFIbuzhO2yj5h2sOUcUbWHDwfxYh0ti5jrMcRLeUf55EWtyTwoX+i+MPG/pgz5dzd2c5nG7bB/o1zGqeSOzhjUXKpjBWoKuuAXCN7Kna8deBPvThYPYSOcCnNaFdRWHvoCMBWl6sXW9Pi7BFY/jPoxfKHMLU/xH7o43eWyDdiTGIkNZ0P4g6XtS0Rbrx+uUUXtP5g5jQOFsW2Z03/309Ms+fk4cs8J73RYVekLhWacQo0+snZa6O1UvlZeIh6fJ1805FNpae61ImdrlDL3MW2GGcFgL2dtsQ9Wa+YXCAawD7DOkVOjasUTKenQ199kyYFvGOufT8/fv4+morE6VzITuGSf7ifVh3L8kOPiq+RqXAdv+GvKpY8NBcErjaaEtVAvqw+FcXGHB0bvv9Vlm77hRGuPytrjyrXaJxsWVb4u1IEARpPZemBfBXJxjrH4551x07QBDGvzSqCrtrzwPw6oyFCgptKWARWjyFQoPzGCdQlfzTFsCC6vliOorxfTi5s0bJndEcq/yfVjSxNEvrG/ccBPWXyRML+QOt9i8zNhDHI8W+B7F+7ClV+a0oqOFZSW2sBsZx/R/UPe+jVopf3HctvSrI6vOqGfx/Z+81uHU7buCGAx5eVtc+VY7uoOf3rg4iMeZko4+MmYa0WTvF5DnzBRfjJC7SD6VtjKsR84s0VvZYei61c0ZxIZ2gK64IQUbKx5AR0uf2gFTmtnZUUrqGjJfm7TlNI7rgzbbFjjshfWWi7tPDVvE7jr+VwP7mAlGsGW3QVZX3rE65hEHxAzVEbPxKjXHOJ9hkmEAtYpBFIs+cB9uYqXyo9p+ObC0i43hOuz7xlCE9x/5tobDtvXl7FlY3bS8m9PG0h+lCujvKCPd+Bugttw+PQO6F5s0VjHK2Kf01KSUsc5Df6WuuEXCMyyr329Hj6xl4ldjTZ/s1JwSdSAfD3hhPeNUu9j5aR2THDPMvLrYII6njIMZv30cO3flDoblSqkZNISDuDRlhMGLD2LNJKbNDY5pe6c5BjCq4sayJ40OdHK7Orh8Adva4k+iy1yPi5PDZWiSro15zsRly0wHkRZVyub+QgWwzbSlQqtevxjLLZW/1I4BNMVxtELByqqrbFmhuw/NnllmS7EJY4xVWZnOJTiB71g3HZvl5uLV4iXFp+bvZcKB2qZ5l/iAWKCWKuPV2qV78C2MKBZtjHswoxRl5k5z5Kg5608bJlGgQixz++N+zmMzsIUBR3diG1wRN0pwcw+/TL4prsS4uMaxQOstbsFVlUtRqGBjO5riZjg6wFpYu4OuuAEFQn9+lTtUrRDD1ZslvXwrdY/BRQ8oUHZPWVlWF0VMy3GSZ5umzxzNicL0Qm/mUvAwyIw6DfsuaRxLcTDj9x3H/TnikufJhztoGNMcjhKeAZSq6MDmmj1Pun0oM3exU8JkzRC/XMU4jhDXJo5uwDU6mG6TLVrtw6z/0j4wFji4bU++HhcHQ2moFzYJ1QarTskcrXxAbGxHV9wMBRVbJArrDaBbe528pUDroOa+gjxvtPIA2vVHMYu5hRn8sM4VX4ijX1i7X3vybjX2tcJcgT2ZxFM9+WM++4S0oOhUm/0aZcj64vT1WHDwK45189ddYLx2EWoV80EdM8bHgac3Q8jq2FViaDhUwluCHjlzxeOP4mSvKmCnjnIjL4U7a3FJnFxt5lbDZl9Y6+DqAJ1aR7gkHXMDyNOjuOtKB1WP2USZkZ4CH+EbLpqomKOPtbCqwNjPZHSrzhHWwsqqzerNnK7obo3N0BIb53S175TeieIlqMW58HHxGyvfEMf/xDqLzXZhmj6bnub5NrPqUAbe8J+rrxbIjUbYQxypIFVTg2Y5ujblP7mRYbbxSzGt6GCmbAzsHrd9gCP6WqsTLIrDtBFlkAzbqH+uh4YUJymkhexiwDuHv426bn2i7MECFYgSyTdPT6KIaV8oV35UM68Ksj412O8KsL4tzJDrBh3BaQbnSjdZyXy7eQAWCKRKT7U627ZDvrTq9Ygx9Of2ope1rD5c4kzs1XGFbs4iLBDRb0shupUXoyGmmrB9zVD0b4kb2bEaC9Yy+8KJPQpOY/ojWzfT33B9WrAeWtJJN+pAXGweOsqYvv3XhHOBLeEc6gLgY7tkbziUnqOg2DkYt41EQ1qI31TFNsL43vGopMHCcGgLO+qJRPb0iV2txv1sj+fOFLbpiXdTYQ3sT/IcuBWb24LAoH2jVIf1myGT1phZ110jZRuMWnBU844fm9lI5/GrCfML1w7lXqmeQb5lJ4+muBkOB6upXaK5raWruZtTBquzpFob1Ul0QNiQji105zLMDq2Uq7zCaMO/hS0Jw+Isd6Dwzu3bKVVjWM5+cYWvXqc7xJIBuglGFPMp0AduFe2rNyC6opLT1II4Ijsl9+ZHIfCQWzWDIT1YJ1gQx0sHPAhai5DRkrWV+H2BfvbBep3tOVf6RW0YPDAYVLyRUybGl59uwyA2UTem4FSwoY0Hd3dbhTEHHsINupeI/k9GX2cMYzY0SOMupU8aG/p8ZTARE+a0Sx83s5/v+8e4wJ2YqzuueeEiVLLtXDQso1C4BHlSYzrRMJx5SHomLqGbM4hgSwbEtBLZhVIqdPnHJMyVXga1fVozyB/tsz6hzQhSne1hNnCFON3gNfZiRxtJyaAuL8iLD2JWhst1YV3auJcZMWH4bhgbxWIfHU4y2UAHa7NhRZ9Ct9kP0qJ4EnBtGOXqQnS/qLVsqy+6PtBF9YH8aSAMiP2BcGB1Eyi35rTs7mIz+0xQtWDbM/ymUjqYgTW2HWOozcYhgj+KQgOObufVBL9Q/+H9B3XW6K+joV7SDtSJepPCCxUEGzZvMM66WgvtCDTssLozqweo1qzazekilU+xFSC0VWQbXWDbUTvMyh7CaOE61L+MU4AZrH0YrJoVLFGxwqTZ2PbCegvL8+B571qB6dHf4Jhm3z+Sy6dgSo2ZcTwxTPaigxm/jzhuMejWYGXwSqtv2UYHC5kZfairmMCxu8PJoDwQi0K2lzjvqfGO1Cf4JG6u7nWmZrUP4PMiFQewaxwrDTiY/afagGtQK/S/f2OEkFdgSCFbQKw6Z9qm6Nw5V/gQssICkbA02bo5g0hsHsNAlTkbVGlWmxDSLl6gcxK9MkcUUbTEDqtTpmqGghmso3ytshKRQzyl5qzFSXxijbP1XRr2NlT6FqQ69nwVf0j7Dnl9pzqfp2L6yMvZhI6AHwzrWUiSV9uGGv+RAH9sGWrbrjptystLKNUZgvOZDQ3Zc+NY1+GR9s6jSC2+D1ZeHy+lTE91EkmFku/l8muIEnsZIc9VtH2DmvELSnZkeZjcR5SF+U2y+g2Fjlxuf71lJFVKZKjKm77MI+omMofZ01fq878xsW3xqa/MbqsuqV+SaEPltc7+diyhqP+hSjvaKxwr28inIPWfFL8cXo4ttU3QIh9Tm9V5tlHwXBeZddmWlMlFj4XTcuw4fPrgfSTnMyImY5TzNsllWcozMkQfClreV3IKfRnSoZW0eFuE/iGq+Gp7pQciABk828otP1jmU9JhuhWnJNtK0h44M+Ui8Ub9mdTw0ShpIBXaK5tyvi1I0tlHivzQlenstEUpZXIsQIqR2gxywBf7Sl9FWX1RXYaYIXIe48/0AI6gem4L3rWU7Ks0xNZBvttmqdI4RsyHSHxJLwcZqnxTWsdjHfEhtWRKAXRjd5b9v7qyeBnP4Lqo14d+qhX5PmSr3F7o8JgGRXniGaOWHT7/pcIMyk9lvu+nsCHStR1jtqREBdJZHROUyymdo8MWJ6trCc1PRkmFwNMGSlZ67BgdOZE3SbWNNUlFB2S/b9QdoDl2mEwbzZZ28hxH5DVjUufDPkmmP+Lo48lJ9ZMeTuaVLgu07RokncZFOqAy9jpgk5CnezBRvAmOfmFNgN++vbAgeUDfWwTf2wykicVe3gAWDIhX4uvS+4zq/PcZ5fk5eVnSYzZFA+sYfdYz+uqtIXUy11btHVJa6yQWiscGZDJNsnRoiW96biiPJP5CdOpuLEviGBSy0FO/XAfa9FK8nfpkzCPihdSEJDd8rY5765bSe/M94oHs7FXpS76o7fIYzo9jpzzX5V76Xu5ZXuojJe0zi8I3kevEAivq8hZS3vb+qhF61FeDJwi9iu0GlPTFtS46O/qW6GrZXfXN5KTiJ11GKvM6vbIWknRLl22za3m3KfZB/TIaFHNQomZ9BCIz6UtpNr2y1hAyjSq9CR9tgcohRCzzMbZ6PJjQODcEXJcvBDhwe3rqziGrLx0im5et3bjZGr5q7kJHqy0qasvroUqWyFXVSPn28j5Z2n7tea6e6yCNdfq5NGT+5L4ZrRoDrbqSKT+S/DQGNRYzvm3I5ZoJTViGqUz6++qVUWOulA+Wr0jmX9OhzBefrJ+8brMt2mOiZFyYVMmFpM3eiiXlsiV0rafKR/Om+iVi6bY8YqAO5Dy9fWXumAgZoddIykHoDWrXLaJ8PDhpjpA8IyljrctYt2W4dCd96jtteQM05G/oSr64fKlw+dhg+Y06RnX/yG1v8vRRLTPpMSgp1bTZQLu1KPplbQfHQ7a43Kqd5BuU5+WU151H9AGX4f7kIL+vjmiofTJq2uhxwlap0SBPeqPc6sxtnyE7Ir7RH6QHlWi1hNqNOGd1op5TbsewLbX8JtmmUmg5VX5Xhq2/k/3s/RrR26XmIXaQyxtDAcsqHPXCGucaQTbQj+of+wlYmZWrLFEX/blrsR+pBhMcp8ZD+tOAVLT17MOauran2KaL+43RlLmlBlqrLa8r33+UhPx+3Ust8nq2rcaG7zVqSEb25kCn72od3Uhshs7YT9hUodmf5O3Dj5DZlt2va1sLmn0v0vnxTBScgRospoIxEPP51ujzYKjLbIYkPzzisOo/luier1bAREmPbdiHZFTQtpvqakOimz1oHMNt3CghRilZYWM3FJskVBdmMqD2ZGN1kl9JbwnXAtEyq/JDokfhcCstxz78kkzmjSxw0Yyj3X6Bg2qdSijplKwwpnAKwwbVUj2FCVwUODyvrj3TMdizKr0eVJnTspt2TPD3FEtVvakwdw5raq9TiBmXZKXNyuuRKdQpLskuUlFoRz2TGaJOj6+1OFKFwsEkO/OXo62zD01xo4KFUd+mqyc4YywzqmqW+PD+Ih2MgzqqV1XeDlNxozx4Ih3ERTn7M+jv/drf/bXv/MDjX71z93b6/kgfzIPMic++8c3dL/3C3979z//4X+x+8sd/ZPcjP/JtPRpz796d3buLi927d+90Z4LgXVj6/M07k31j9/lnj00MguiA86PSVwMd795d+N0Qm+jevnlr+4+7+2bLgwd33acBVffu3jHb3qajMnBnRXvT9+Llq93r83e7u3du7R49ur+7dXbLStKdTIswQd4CxOz1+dvdq1fn8uWutdXt27c00bG/qQlvwMkejHEi6d3Fe8VFd/Txl7eteh7ev6efxtcNFWcXlvt5Qyenly9fS9/Ns5tqN9rs7OyGkfsWupbqyeu/eft298b6Y2pG3SUztbsnTx6Zb7eszPqDMZboCrm3zc53fZOCMRCrG+YPbff8+SvT92H36OED9U3a7sJi7e3n8iq9JQYYcjavf2N38f797sWL1xoXt26d7e7cYWzfUPrWmQ37VKmrolCpIcYB+r5+/mL3+tWb3dmtm7vHjx9Uf5+AzuxUsxr0d9ruhfUX+s1tG3e3b1kfMT3sz2jIAnVTLBFHfDy3cffe4om7zC/UvWvxZAzeML3OuQ0u0t1c5rLX5292795eSA9zC+NC/r99J43RV6obm6kPTSHqMcbp6+hDhNf/qDnxNu3XI67Ocp2lYIzRz5lP2L9+fS69Dx/et3Fwz3Q31c2T3kUKSTUOaEPGwKOH99RHaLeznr+FVCzNmB7XR4H9+IYe5jHE3LlzZvnMYzc1zvNHR5ci5l3sQw++Ec8H5teD+3fVhsyd9Xzigcj9ObM54L3VyRHxApJPfcukr721OURxsTdz1y0bZ+jCH8ZHUlWEO1b3ra0P+sD5lP6PLs3Rdl5FOPPJfeuT0c+3Aec195O1CfMy65aH1he9PxJH6we2n+GekFsZdckjTfxevDjfvbW4Ej/mL/Sc2ZzMuScqzNWZw5vKbw8wT0LkPbE4MraJKf1fU9cYckcmgDzWfM+fW3+0MUd/xx/iR1rnHEOIXOMfQA79nj7B3PzSzq3s7929a2P8vp8HRjHDOUN0PeaxFy9Y852rzR4+uG/+nWnde/EuG1OZg11fx73Xp4k8M2w20k9evX6jGg+YKzkH0HC5+QPixrXUcN9szWD9/5mNg7fWjnetnzAWNJeor3TPq/kh6wraY8oWqeKJoZ2d316zDnurPkJ97RkHaa0Cb6kPHbQqYtu7t3b+sfHnn5qy5rpp55976p8+Xhwcv8vbcg7MB+ZW+iPzydlNW2+Zb4Drq9v4aencN6sygtFC9X/mZ/zj/INfWheZD5xb/a+Ps84yIG5cC/D2QHZcE9Avz22Nwrnm6dOHtibyOdr9uaF1C3Mrh/fu3VXcKSQGWt9Yfdqf+eLf/vv/sPvii+e7v/FLP7v7V//qd2yt/BIhk3hn44NzxZ/++Vd//9f/wW/8umXRcJDMTfucQJ7uYCoWlAdPpIOINvvFF9aPn36++ys/90u73/xH/3L3vR/74d0P/uDnGgxaUFtwtQA1DcjTopQZSce2GXRpGRDXPulyiP44MfapHMovhlVmoLKXHilEdy6V/JRcAxOJ3Ep2kqmdfCSV610OpEhPiMtE+4WEI/dT+uuiMkhFkpGlQ5bimbBWV12filkcAUnLVt+3fBXNVEFc1MdbICfXFWm1GHWysqY+N2CODTkqvSFespI0xdXLos8uQWW7RLk86cnabUlbTQG9oboSnfRurEpAFfqQHX0UNPzM0mvQjKknkK2FRq1ayPsO1pWY0KxjkGNW0Xbhm+Jo1OEd0yHWNn8TarcqrW21YNsmepkZIdDSaA1fop2G2qv2uSyebcjHyogww7aVrGVyOwi/WOTYITJDbNzUTYYUocOahLX7AIcqMoWhj0SVHgBS6MMsygZhwqtSS8RR36J+M6ATXeGnfLFXdp6bhfAhiVOcEJXks40+Ig1JjXQuVDkGLYIPEUeD+xWOu096h2OUeyphhc8mKHRJahLsc5cSntGHzMa5oKaPOVK1/ehl/cCFR9gSaJgyZlfA6jd8E9A1Hq8CyU20hEX7oZoi0+ZCMaFHeFVO2iqEzT2sFcSRXJJvKZ3LgbYCkkJnFctsx5zU0Cb9VpZ4FsEq59Oc5Cclta5MqyWzoxolcaC9tOdNyuuM9ZUCqU1kgtTGybe8/XRd11LIkT58sTc3um6e+c0TwLz0lpundmHMTYE/+uM/002dv/GLP7P7wz/8l7vz16/FN4V9XFjbLLktmmEZB3ccXrw8111z7krU3wHwZ+WriSGlK48sEV5tRQ1YhusmEce+b6PKivJCkg/JT+VFkR1XuoJAO89IVUcpxS2Il/ZWZhSItHP48Vpy2ERpW0klQeeAgqFmdETZHDLEtFbpScc6zPiElNYulcEzTiaZRAUy2btD4iHXNr4ISUUG5RdS1O2Q9MeenATT0bQrq6MjR543i0JvOq4g31IONvBKtlV1BqgS1iaQ7/N8kOfNoSGozJmUlE/eaFF1U5LznnY9TilbyOPUpq7AAnJ3lEY//SuOO2QQe19Zm5LdlW1JEZH0Y4d8Dj76tvTDM0B6qcooCUr4J2qBNt9SEhBrB24Xe+U6grGHGnzK8F0RsUuxkCDlYUjyscHn6Yp1kjK5qaI849DgaxXbWMI5nD9xF1I6b+uVUCUcqA9VXiMyQsYwgaoPBzIGZEPVsb2qc4MK67ItqNJnMVP8kh9KEMeMp0lm2RiZBNvZnhTI8iHKUlFwgKp8K7IN+9ovjlNmUI48fwkZpCodq+0IrKXlL3t2xCL1g5w/p4jRIDEf6WVpIxBpb4fYD1DOP5N848hCq3xdVCtZv2CKuqI+eyqi3Plq4SEgK+yjLFlM0llTG8pJ2SrOKZCO1aaRrrM7xMa02VzjT6bwaqNpF8dOYp1D9a7aAy+OT1bjOJEp0lpOuttEuVOzUpPYecJTQkqyc6pfzfyMpLOPKEskPvakcCgKlNlLPVnjZLKCyKjzPA3U/BlRENeBekpAMfVzAE9jkK/f5LKLap70gN7adeSrV29UfkxUQ28AlAdPpIO4KGff+MTaH20cul5Pzqbdg0dPdz/xE391949/+/f0ifWPfPcHd2c3b+zu3L0jwQSQRwS4k8EjEUw63NGjjMefViGPuwnk8GNqLG8w7hp+1KM6/kiQMfm7AndJ4hGNEtQqLZUO0MXjlNxQwE8ekWPfMC9XuhLvL3hUzh9R4TEyPSJt8nXXbYmi3NAcJoqJkpsnunlAFuItyaPa0Y7t6iUW1HWSXCNTpQHmj9nyWJzJN4XorD45MB7VIE8Zy/HB+or6SAAfTdkt9Ia+QhCjsUc8rUfKcPyh7fxxsY965Ik7eECx1aaJKmemw7Az/uibtCM+hY2k9ZjoTJm9oEEgk8XjSMQC2Ywr3cG0Aj2JJLjC1WpNQDUOTHf0fVH4FlipjOp0E+Yu2pHxHv4yBhTTlTpyhL58HqMd+UpEPCrXRuq65Ugu8AMr/uM7XEQoJ8ny8eftl+QrZZijpwdaEJs84tmYo2/5eJdhG0JemU4ecUQfbaYxbrqkj72zCqGefdPVCcOyYsZA+Ma5NMYanxaGi+yXgvgBRKCH8xg+0mbEEmio9yjRXGV8fZDYzA9Vt+PogwH6Cj7FHC17jHfUJYSF4SNAtuvyPbqRq/NqZfe0nFJgEj2AH/FhXmYByLzs6wL6iHazIQuTmZKRAZ30R85BMV95fzReazixt3XOdLnSb3LoH+gDPB5anavQ6alZqE1pGoUPjGseoaUdOQ5dWi/k3S7ZthaaT3jZPr5CgE7NlWn+2gzhru1Zz6pvmo/0l2g/Nuze2bkpHn0HsmSOOaYDX+grxDTWfPjlfTOwoA17KqBHe+KotbqNcRtvMVfKOXhIwgdzSgeod/uWf/1rDEmVlOrH+pJv9BGAPq0xk8ol6IsKPulH2kyo5hkjuIhnzC1xjbIG6EY261nkyR/1RSvReDf5XfPqrJ6yUZg/+Obr9Jg/iSdztPlm8jxng75C7LT3vsmTyDFH89UxdFJOdwHuv/kLs2USa5L0M+x9+ZKvHVzoB7D/+D/82e7Lr17sfuG//qndn/3Z/7579/bchUzg9B8F/0G7sL5TfmH9+Mlnu7/8c7+kC+uf+N6P7H76p76rE/fTJw9VHr8WjhKew+d7G0zs9+/f03c3yK9/QnId6Et8F0ULbuvQr17zfRu+x3pf38+KxYRP+OMLjEmYLvQxoSPnq6+e6ztMfP/xs88e+/dDzLvoXGtRRcgS6Hn24qXSfA+Mx+5v2qKb78P4BYV3eO/IqrUIDEE6PN8J5oQFNNHb/smj+/qelh+tBCLMbk4cXz97uXv18nx36/aZ2o0Tk76fYsfh2xpEbXx7/eaNvt/B4NbJ2QqJ49PHD62PMvjLdBXdnDFR6GHC5lGXL754Zscf9FsDjx49MPd9cbVyPq9h+hjDLHC+/OqZHrWhn/AdMGxgDN7he32JfQ00a+Gb2f998+vZ85cWj1u7b3z+WH2SWHOzrbGoWgFvJ/+u+tdfvdTEfffe7TQObmrs+UJH3KozG1QzAT58bNFtSvn+PwsH9MeJhHnswf0Yd9uA2ZK5Uhe8Fje+y8cTQXyf9bOn1jdt4cK4W6uRhSG+4N/L1681j5EmnixMGX/3LJYeQbaeaqM/tx/8EnfchKRP8tsULKqe2Pni8aOH2/X/AMZZ2zCPffnli93LVzZHW3t99vSR9RH/7ic3LIqab8JRqUr7lzaHMU8DxhnfZyamnB+YzyaFTSLNvDao0PWlnX9YXDyx/vHE5i/6zRn9V441dXFOxqYyWH3rJPx+CPNlzIks3PjubP091nF/inWaGPrhhZ3DmS9fWb+kzWxm3H3rm09tDNwzFm5YJP6VQEysB/iU5AuLI7/d8Jn1x8+ePlbfoYzxrVD2ot+Y3lzLZJHJ3P/l1y/0Xfxb1h/863e+MOW8Kl3EelDnNKjOrUDWIV+brq+f2Vizsf1NxfGu7KNP+hrfb6xJ3VydJghZGkvmC987/uLLZzovMv/zQQ0XEnyQou9be61NgN636SL+4uKd+flS89qjB/fVftysc66NkHwltow55mbO/U/5XRa1ocfgRlrT0u+5MI2LtinUsaGPvDdf/CLw3NYpnFdheGpz12N9b7YVyZWBZW5GBr/nQfv5Oeee5hPiyDlcN0cSfx9Yw02uhSp4nyOGjD36zy3d9LmhueLuvbvyER7LSpjpJOzeFAb/cE+/lWLjwG/M+/efH9t4v3f3luY1fo9maK6qtU/YYcXI0XfV6QMWE110mj937plvXGMl1qXIbWGu5HvKrPe4UfHOxgIX9ffv3tW5lXbTmsH0x1j34yRiFvyrPMwl7J/Zmp1zHevNH/zWZzq/EnJEQ1w7MM+gDzt149cYLKl58Cubmy4sVvyWzB/+0Z/t/sv3v9790s//1O7f/v4/N584h0YDDhv7Lj1OvuWF9VQvDv9ApNvEqL/5d37lZ37l0cO7fyvuvvWjmf/g4cPdT/3Ez+7+45/+5913vvMDu29+/kQnBhbuyPDvVVst0umn3GnYezaxcxGDXwTYg+z7NcRkzqKNgUPacjWZ37aODLxDOS+9Kq87l+KCjIWAd2om0TP9cAYdmXLXuRGZLGSihxsI5PEDACwMKdTFi73gkW0b6CaOnLhoN44RSgz1A1E22W7RZvYWaDcmPSY/XfyZDvU26526C9auN5MUExIG9izw+UE9lXum+qn6riaCqFPL6CPq9OW3CVmMn3NbeHB3jUONFfNTB96MjTpzyNsmkQmjB9A3dZFm7cfJPca2LwDcx1zGMqpjxA9ZcPOMEwgLKnSoEVf61iCTAzhh8f0c+qDuypp/9H9848Iit2uMEOjprB0929uftCl5Y+OOC2xKOAacMFk4fVwyl0hSD1khL8LGuNPNQmtHdOU/6NKRN5NY4DPOWFxw4eljw32j/biZdQPfLD+v16Rm2dR8QDz1wyp2UmDPxSB53BRhMWMsvfVWkb3Qdf72jRYeiqPpo68ItF2JXnjaZJs2D/4wBuifAH2amU2PFhWMhXa9maR+6Xe0dD6Ir2HRP/DNCozcP/FmdbXIyo7HCDHUZ07mfBo3IFlQaT5hjrb+2NbRpmKdplKfYOl8YxdL1l7oxhNuCnKDQrrctCbZZi4hK/osP6bGeZyxdueO/3CfxoTCOHd81/FojIlkq24s2bnOn1yyfnHL24o4+cWg21bVW0TE0fb2on8wj3DE+oSxnUP2sle6kNL9jYrYWIr1Audx7Od8g0/y0fb0meDdgogtN+bQpXUY54P3ptfO4Vzots8DjbZYQOghgUx8ZIzjH+tL5mV1Fnsbl/jl+4xzQ24fY4zzNmOOMfDGdKGBizL8k57g3ySm3IbhxhY/KvnGxvuH3W1rL+YUeVYwT3q8+8vaxIY4vnlj5x+t1f3CHejHHm2su4/RfjPHoKvwvYgnGnhyw2/E6MLQ+gw6+NFh9U1jxIZKxlIyfRfWD+kf9EvOp7resQLkczOyt95s8pjQL/FL11uWjjmU8w1909vOGImDldPSHLmMuYRsI/OLtH7Y0i7kabMH3Ayx+SvWR/CjO/T52pN1mq8L/dhtY374+tlznaN//Me+vfu//suf2fzY/kFpemIXzAHE+dnz89/5rX/6h79lWahzI+r9LHhPPCKIYW45wU4pCwPRS0dkd1zsD9RWCHU03X5Q29/2ZL+eJUiJbayDhsY6tQdIFYtES28YUu8nUMqIPkTv5k7qBtDiNhSkXcOFSk1KpMlhE5hISTWRN/WJVViSChTQcXjcu3yq3kjVR7FtwozYwrValZCmaj+QnXVhnxXrULXkYtQW1qkGIkYKl1/o9nAZ+nMHMSCoylLCj+qIyojtkXQ1zEkHDEENw0bhMKbMQ8xwNy9UMhPY5FMJPtY6sCPG0mLNHYctI+lqUg6zolNvKZKgroqEzRTVSLJDxXB7boN6zYAioyF9C12txLVEK01enrkhmE/i5R1ie0V1SJqekV+v0VYiExNaFDMj6fFkXbiR2ikkE/YOtWDyyXX6eaIPpWcsF2fbnL0Vt06/pLzFMxe91VGErjLTZ9rhQjUG7N1VUQtysb4tRgl7Ujp2ds9RixwTbGX2lrS8cwipF4xU15nK4j5lDSKGYjJYd0TvErTFuT0DaJhqiZSOEKlY2fYanJ/684e412Aq/pQHT6SDuGxhz0q/8FFwIO8F/m7rF3/hb+/+p3/4u7uf+anv7X78x76ju1b3793b8Ql1fNqCEn2a9fat7uDzKB53TlUwhNFodQvJOX/DnTa/K6UvwH/4sHv86IE/ziKfvOnH1A6hrdHv3nMXjEdneCyIxwzv7r7x+RPdVURJ74VQT14xTN9z08PfGtH3eBT8Lo+YKOZ3qrtuDbSPGxguxE4+yeIxD93lgxd2oydPHpg+az8OBwdBP/q4uaNHHPl+BX9Dkj8KfutWumu6Jm4ZXMrHHX+FwF+X6e6aZXLXj8eC+DsSPQpk2R1bB10dLBAo5Q4fY4O/dPn+l890d5EnPB53Ht0c8HOm+8T0zbt3uy9NF4838gmM9xH/1X79loK9xi0vgMWNu6Nm/O7733+mrynwSdY3P3+sT5nwSXcp5dtsN2pQ33TR3ZDHY8Q84sgYv2t6dCff+ov2utttvsFsb+leqJiqzGGMOx5ZIl7MbQjk6yz6OxJ0iXs9MJNPfegf3GGnv/BYnuaW9DUTxcHZq7hOggotVg6548zjtvoxEXvhK3F8/Oi+HuVchE4w3F7GGJ+w0l/ok/hG+/GI+5PHjxTHUndKQPMDdPJ4I3PZvft39BWMeKqK84JUrlWcdOEjjzfqUXATyVMpfELBpwe04S3T1wnPXJgOfXpmkpjHOP/wNzL83Yke/cMvGwPsp5XVDBV7ypIG08NjevoUknOevdjzKc+TR3ZeNb/I86WgV2S7KJpWiU/K9ASF9QseBddfS9pS5ZvferJ7dP++j+m1bRUgjuYL8y96mJfpl8SRx3tZMnAjVH/JtlSl6UjhlAj6HGOMx875ZJCxdu8+j4n6V3T0dZ0N/FPbWQy5L/21nVd59Jxz3be+9VR/wUN76Sm3Hl1h7yyYn6wb+SSeOPLUBr7wOCrx9acpfMwBbW1Dc64BT734468XOh/wJBp/n/T5UxvjPA0Gui4WONlloO+RS59hPnlu4xwdrGfj33T0nWReLZ3U6zOjiZqDT5B5Soo2Y/zxWDEyP+dR8PT1sY6SAYxypUL/lNH/xvEvvvh6d/76rcXxrh49Z/7iqzPVE2gbgXhyDmAOo8/rb+cYB7ZnfUn/bChco9t0Ma9wLmUtRj+Jp0yffvZI64Zx8eV20Cx8Wv31sxeaT/QEBX3fynhal78NBNHDJsT1oGkLfUVPUJg/7ps/YcTfW/G1XM3RaaCp5ki/GbMlxirn7Hiagq8ocO3DGP/2tz7f3X/g1wXVvKI6Pm7I01Nb5FgG9fnKLm1CnP79H/7J7i++//Xur//Cz+z+1e/9zu41f7eVdDYNa1rJdSXXmif9q+BzwASix5EtqFo8216P/JhVDEZiq/imvQebhA9Q5XlOl2wzTD5xtY+HwHde9L2XxN9VNk21LqeqLGcy8nL2Q0T5BHWkGuUHDfj9NjYmXekGkT9Iw/ao8nC/q8uDt5CGdVWJJmxl0FenmExETp4wmUza1idYeDS8JLtONsk2/TRho+rCo1R/WMU7IsdZiglIH9SGsijz4jXkCt03/uM8SdZx6Oel/Ip/mlLVmsi2BOnqAgxqA95UHjYo7UXzifpKNZvNcxLswPVtQIirNjU8K9nCviJnnSSm3EhLlgvVvg+prOKfQ7bJidx45UGkSMWUBG/aR3oLQmWtlsxUFIqMsuRiQqh2OuhCufDklPLnEBvt65wmUrmI9CBxXqyPATulydORI+/7AhOnKqZj9omi/myyTS4yh2wR3zZtBUkk+xbQJX0i38XRXEJBJU+Ko6AHqcztsxqiOK6pkjFC7ID05khlLicOmpTrKiU27EDeVyKdWKp9MEf9DiWWKdKWtx8YXKOPbRLVrkm2GabmuAiiIl4qnaHiIe1MHYr6fVTVz/S2oTxzLXmnDLKCf4xyXR0KdPLqVqyysI9dH9mmlEDdW7qgROv1tK/qRtkU2SavI9iBxpO9as8MxsAHUnqUH+YW1bKwI9nSZWsRuiwRyBSqPDGG7FRpkoK/YQtkxYKe7qyOqpTnYpOljKp6PZSYR0m8JFUB96KtpCW9gscTdZ20N2LDdSKx5yutrOu4jtS1JOV5QzUarXGwFxz1wroBRSJh/35fbeSxPGFcN/My1M17uIbuaLKMU+xm2NRvF71trMdt6E0YsaHIk8H1oD0dXOa2sLHRNH8/zhwlRKfQLgPzz6amnYKffTiqXVPKx8opm298s0ZTRv28A+iR3ZO1LQoVwLbUlla9rqiZwmewAj1xN4DVtrSxadWZwlbo7kO3bxYoSCxDnD7tDZQ2sgt0rcDpXFjj54iv8RjBdjidVW/clWkjsnM6PYxZZWWna3gZDmb7hKK+4n3ZdgnbC5PHzU4c6Zan3xOtoaOUpQk/5psm2zjgHeGvi+YI3QBbzZ2bz8GFSHHVrjB0+zP1WEFo4ehmrDNA53PaNNFWQGxl2Q2eekMB7/qTkKsMeYjPCsS6NprGvuW34W05ikObtDGWmq/m9mQFQhVfC/DxltLaZuirvDkKFWxsR1PcDEczVqIW3a5du/RrF13NbUk5+suq3LGqE6Bqs3p+NFwimKtl3i5DR1+OrLDLl3LMuKpsSFgjf4hpPU7mwppHEwL7c/f0oHEZ1EZeNsQzhDm8+4LZEIuZo5lzFMWHVrqRvqmGOkIsp8yZMrnNoaNq46hTTYjNk+MoZrzEOOKk7OE1A7JzxBg2M/VUT0RHt2u9ARoue/XDzjsm3/uObT3hdEXRdK0b3KN3m0WorZ5svjUObhKc40c4LKgsUdBS1KbMO775DuzY0JauuJnCFcOo06zrv1VRjq4d8+pvhVHNfQUWg2rsLTE75x+t2xY+pWiqvAeNKgvqF+BkLqz3494Uqq4yCv8rhGsM44rH52Du9Snas3LEBxXgoLdJBtRMWxAc41yrMFPFGNserbwiOM7Z4Vg4bW+3s67ww55rFGG8Xa7KCBr04+gOnk6Epy1xjl4+MjdwZVjEDOEb2JGjKY6jjRUUoqu5mdO1qpuzGVqiZ2nag1m1SFLNh8Wb6ClJWcN1MhQxLcceLqw3OlsOOH6MczG/4ngpcb1wuaSg4YLq3abIxPdiQqcXrzdsroRxfkrX2zSKJSpG+fds7xY46vR3SefefeGKtAU//rj3J5WPjRPx73oEjWGL6FzBCOPSUrcm680Q3mat0oX1W2iL68spwgaTV1fCmMxW2Xr1FcZFpdIhJvI3tGUMfWpWqd6j7Uf9xPr9+4uUOibGF7ZX/uS/GS7BBcIaHMy9PStC/GwV+7VpUvooQzi0Rxs3VrFHS7fH0Px3PS8eHpck5iVm+t/z7B9703KF2uLS46hOXoYIr7BxA/dyEU1xHBUqmMFagq6opcKt3grbulUHBPVldytvgFzg2CfGLWxsx5C4Tj4ZG+veAqf142UniEv/uNplt/8a6xEXhZe4L3RNP4BDlzxmqzFrTt7HBD4t80RPG5ca/nWPNq4jXeE6FIfFWLwvSVucnJkyqNAq2GY54MxDVbriZgkXu2r0VJsjCd4mfzenibxs24VBW7PSkZEX9KFdeS4m6xYKX2tHC3NExf9st7GxScU4nQvra1wBXPGrkI57h/d3lkaYT75J2gZOGbx/pyR9TyraYv14v/4swjHORg0c3YBPEtxI7n5OUd4WV77VLpGD120xjXUiTjjCxabN8GFjd5viOFquoPFPHjPR1dzN6SKVT7HNRCVuidwtbclkeZJtoYIZrIfCoc05qQvrU2qLK/XDKlfJl2sIg01KQdCVwoZOnUhsbt606XfvtpzgWW4Sl83eq4Pujf/ythji1KcJUVgubjU2V3VA2/vRMmDEnqObum+cWluM4PTbAgsLrZzBWsLXZZmjoA+p7gIR/baMYI2ZRRiyaEQxRUvssjpl1WYIn2NHxtupVmW0SwYUzMveC074E+tDhqEJrQN61F+5a5UM2/l2laN0SkhxrsJtiQOFfgs1yDiQufOwb6NMvqYW23/48OGg05z+07cEW9o0W9YBA3KNCkT97Ky9HChvizHO+C/pTwJ7677X4+J0sM242CtivE0Y0CzmqNDinLWwyhD6tZYLXam+ga4tdpRuDFY/YtxkqEH+UNlSLJW3tR0NzHB0gHWuecP8/SUDamfrXYqTu7AOx/subA+F4gXoNa5xQByrV26pF1mnMLrchuNYIq2N+W1/k10ueeh7SA0ccd69xnHx/v2HlJqHT6LLHNXJ60HZwCVpi2Oa2Z3qh63plsywPFjb+0B+PCGW4iZLN6cMS+o00ae5/tvdCfnr1W+DPidWoCtupoKKva4zo/YwZi7jNtE5geNcWDcCMeTmIdwfwrDu4yzFLxs+3SjdvLI3ZZb7Rc2gfhwoZuNGZNiDPQdycRba09wxp1zh6AacFq7DMRN7Cth1O1xjJo7dZarTTSQmDKK4ydLNmYSxz6zRi67mLaQuw2LNXSc2g4udoWCmLVOs3fJp4TnHDFN6YLXTEwRrBK2zYRqbXlgv+ZS5qIqCuO9QXOMa63Fp//N8CgsuDKkyXq0u9dQCJVMIIwpF78ECn7oGusU+e8uY3k7+Pg0pwnwDjm7yFcGaOevKt8ElGhfX42HfuHwR7iybJ1yguMnSzZnCPO5hlNsxkL+VIT1oix78YyqyV9kxVXmG8B5Wz2oXdBn7OJp53Zxt0ZXtOc0V26l8sHWET6xbjqd43UiPWZxGWMaxtY3H8Hmw/x3QmFwVf/HS/zcvlweK6dYuNOSlgwOFydXMV0aN8VrTHI75uiuUqjgAjjXX76U/lmLWeXaE8UROlFcZ9SOOfbCygTYobt7LiqM72DXgcOfIpu4r39aTKI/AKcWK3vKBr3h0xvC4ld3S43iF1lyzX8BO2NKssBlWfbY3u26zQn3kqW5pM2cQM1hL0BU3Q3iwtvdCz0yXlddJSzXqlYNqC6tO4qS+Y110ygimjaNSMmjg4eb+VflQsi/em564LWB8r5N4VSGTeM/vxHxD1YeE+2K0ZccgFicQj/Ata8EamX1h7rjJYxzjNYsxbUQ/NlJ/bCzqgYWV1AuKFZQGdFogHJpDEo0heMrt/MRRNVMrYBbAKo49sVwV3lWVJ7BP2QeCQj7UgdVedpa2vf5U4NDz1obxPbTpy1Hu9PzwZOOsB0P5c3Dz7OZwfxoBNZq1ujmHgjQvVb3S5Eb7NGTNFAx7qhIyx3yKooqlxcthM6ubM4ic1SYRHZoxNX2w9awVzRBXIxe+Bj0zhIndQvK+sdmF9cX7lFiKFLBjBW3uD5ZdnpNCDrdaF8+tDvoxlS2ZgIcR+oYRZTaUN9a9H4z5shoID5qBvdo0gWlzg6PMyjKuFuapmMAmQi4P9jbkTPAWbaKTfEofFac/Ny3CpFswNJmuaCSaWO3kcgEsc4eWI7HwvQro8+L0PCu3aB+2b3XjRFMxT6YkebK10GDYmqztin48Km60sBC57WlfPBTE7MmtUYstVBBsQ+yDYvoLurmDAqaRqi6RQJ1mvW5OhSEFVb6uCFJ6GP0c0/UamMleghP6xNq8Y5TswckyHE1xE8mMff4yebPL+hGftua51zggdNbz5DT20y+42VL0tMIsO7e1tSNtpgp5CP9gN7cl7b6HwGUeYh3bR5yJdhn1tywYU1PhZQ5pKa7a3HzS3sww7mB+2BiYMdUtQvE54BodlPWDPLaHHwGs8W7ymMNCNC3mqM+HPM/Th+pRXc09oGCwcB76Rc0UPot9OJJdW7o5g5hlwzT6bWljmkMYLEiYKi/CJkIaOIkL69wtX0SlnL5VbmQZH0ldi29E9YnFaLgPC8beK6OUGk7nSHr9znSzzlpyo+OYz6jtdePMdPJMmZd9sPzgX0040kYqc93NRzyXEPIwvdtcnvPxxrZx7AM3Qfy/Wmsr+uoOEn9n3Jef0ShQ21NnFqVXG95OKKh9y0GNWg4XpkF5fota9foR+hbGtIfo2/x19IArFdr1ltIk4DHGdr3VVEW4H9FVod76AxQgqcNWfg7VGe3Xw34zJ+REc/GjJD7OXD47PoHxQ2Pq8bdP9hwag4oznr76g0Rc2mT5Y8DPjpwSatVzmLQqnopkoi6o0m6PXN4YdUGbOznTh4p3LXVBJvKTTjO8t88NtEUpFaGn3jAlG6mmjSRoH7FnA5/+Bj/KE6xEZeTPJZ37K4VdDJZkMpbSFGARZXUWkyTOA3VyGfl4iHaZJtt04HNazGuBbt2llBIJ+r51ArlN3mnq+uw9BmogyxBf7BeMMaiSk9I16owbttarpjNg+1xGg8KOEluSuArMm2o3tnZoTPA1YpLyhqghlLzMjmqdwrHtYp5mmY7Csf7W2z5Vup983Nd6bNFsRwkUJLTrTVFuCxnRPpDaRg7yVdFko8pZO9px1jZVeYOyvMw2cPv2XU8cEUe/sI5gpN3JI7pc2L1P0Hn2hmzs5PCpYr/wAUzCjy8rVpsfMTjZOKR2msRMJ+jWY117SulMdSDGUi66Ts4UtjEOMJU0sVZhaj8Xs0TYcJ0l0q4xgjygRd28rrB5W7QE7mvUFcs9uc6WGdSybdRUK9zMlc0EzUSR3mMZ18RpWLEcWy0rESOKRA88O98mjNTpQ8fmsbpVWaGCAbZ8/d1hGZhk4Bup1YtKTbNyhjI5bdTiBgX3Ypm2UkxLH7oGGfQiy2z2k6jRW6vCeOkynMQn1hWqeJIISo6nuzWkm+vuCNwC0jfzg2xrO08lVAc3Kq5G+SzkEmpJ0mkkU2xTl4SfkbOe4iVoZxvuEuFfys75l5LrMDKh1RGH7FMbflBM7aDRliWQlIzqlEQRSDnjd8ccwRF59fE8Yut9gb+o4U5as1geJUNSJvYMUVVximp8vGnHlV8piR2z/GrCxbF1ihfw1vOU71K+HVZ3DdPLeWaS4uBwyQaEWhl3gp3PsChuNVXt7m/dHeWmsCNlesk4mZzyPhTbvpKUrp3ehLwdQAhOexVTal6TlWjteECImgnEPpVHn+i+gqNLfYgx1+GQP+6K7NCe7ZYUCPmmjScypDXvozMo78s5AdqkCqhxW9JVqIDEbIqIe5xMTCQM4ZUgRVZouyy3g7x+P1xfJSUl05HBUuZLxHA9+U4L4RQj32beVTZ7iSji3qacZ5ICno7zm6BA5bzeFsOvNrcTtlfmkxNi0877R0qk/BpVYSE5vG38LECuQkNBgnQmeJLtClLcQewd0pkrbtdbRI7mUULFVpcqFpasc+aBbhBUOxP7XGbkhaYtyLZxzuZFMvVxt6fNX0Jd5Lm1ZwFy2jKMzI6wbDnl+lIq7Xz8j42scWrHR+udtFdWlCidMhKUL2q+8pJeUkycKnQGW+IdpCbqkuYrL9E5R3rCb1L2srQfNvnLqUblWV5UHfDxNO+ubYFoD/ZBipcb6IZGOqvnaB/vF5UZA8hNjXRQutTdnUH/4//wd3/th7/z+Ffv3b1T/XXWMMxJez9++nT3N3/5v9/9xm/+s93P/PSP7X74h35wd/v22e72rbMdj269ffdu917PEex25+dvdhcX7/XXIE+ePNzdMh6hitfKwFn1N+8udu/fvzf6sHvz5q0unh7cv7t78PB++n80a/KVagJxNwx9z1+82r16/XZ39+7t3eNHD3Z3bt9SZOPiZjt8ND1vdi9evpa/9+7dsXjf0vduiPn4367MxQ211/mbN4on7obPDx7c3d29c0fpyFsDPgEnjvj12vw7Ozvb3bd2w59bZzetr9wSD22oi+EVkByTSxzPz99ajsvDjxsWR9pP32PiOZYKa+Pq/Y5x9dJ8fPbslfx48viB+iczSzwquxRUxROX4LJov2fPX+ze2bi4bTG8Y/3z5g2Lp8ao91EZtgJeHedu7L7++uXu5avX1mZn5tvD3Z076FjvWw7E3DAfXp+f7168eK0xjl93zB/1F/PtTN9Da+rT2LD3h/fl/obJ6Hhl85ePA2vLNKcx3jVfzvBN8xB2JBldfNxdmB7KGROvXp2r/e6anseP7qd5M9dX7k8XN3bvLi5sjL8zfbVvZxYrxt/t27eNZ0B+lj1lQcQH+fRJdOETY/D9h/e7hw/u7x7ZHL1VH6lhlplIjQMbc69tvGuO5nxgfZS2OLP5ZR76vDUlyXTixxz22voLYAzcvGl98uyGnRds/NEPF8PHkX7xlYFnaeYwfKMd6R8PH96z7Jvia2uaPQaMFzVv7Vz65u077x92jP7bt27beeCe4idb1kJt/1GPur6z9kIm5/BzI/DZ40e7u/d4RDDXtU6vfLEXsVIcn7+0fvlefRHCf/pIcZu1zOmzDl30f9YMxJS56s6d28rnHH7b0uhcHFMzlZZXW+GbvZ6/fLV78fy15X3YPX36aHefOCbf/PlUBWI1OL+9NZ/oj4xrzjGsT/CNcaDzuDjXKpOTEkO/51R9YXPlS/OTsX7P5q4ndh5nHRHsNPbSkDZA29gYp68wN9P/H9m40zrMynw+cS/XAB34xDqBmKILsfTLB/cZ466Dvjl8LpkDk2Ei6f9fP7NxYDrv2vqSuZk4ck7w/pLYE1gr0Z8drcIRIAofX9pcyTj3/u9rEtYPzNNL5krmvv6x4+eet28vFFNdJ9gx5wHmTNbsY/1Dlkyakxhsh66XnLtNn9aw1v/lo+lhrbIGbVtof86n6i/0G9ONb8TwIePA2mjtHJ3r1NokrRfw8fWrN/Lt888faz3EPBP9k0qhm75Cm96w86H6jGWfv31r55d3Gsd/8Id/uvvqq+e7X/7rP7f73d/9h9bnX4pHqPzNHE94azLw/0///Ku//+v/4Dd+3bL4KW6I2nRO9jmBPN1BmjkGgRW1h/3ETHDzv/m//8yvPHl092+xcKuDMo47d+7tvv3tH9n9wR/8p93TJ4+tEe9rsJgAC9x7LRCZ3LGfxv5AwO3FxbdfvFjQVWreW/CJ/2IyGQwWFg2YgD50M5lDeCodSd8qYpOOkPnmjXVq08ek6gsplNW8m5DJoi8y8dGJ3DcmPOsC3PVh8GyoD2GcHBVHAqo8L9AJMg3WxLqMbCOyFzdgmMzfvb+w+Nnkig7rR3ql/rhFH5EcC+SFDWR8U4EBX5hkOYmoa1qscZtKDRmLiA1a7ELG2u7Nu7eSf1eLjWwI53X8sJxsExSg/Vi84S8X1PimAW/x9PHn/KvjysaEvWGCNP8IIDdebtrFhIxDaYN/PdF+nLSYYRh3upg2PXZJYfs0FjLCR04I7XyRbcaIeUvzF/UtA8KlW6aTmBpLg3+YfG5yOX3lmZ3WZqTRy0kMH29bf2FuDRuc+uWUEIYzX2reVJ7LZLidWb+kzwz2jYhdAQGlrSJ9kT0++aL4oxYbccOgoWM1sWEccKPVxzuLHL8ZiVW0YplOj0+bIjYeNw7YowffEE+/1PzFW/PYGh/9fMPc4fr8PMfCmz4TFzI5jCXFPutbef4Q2YY9GxZs9JHQiX7mD25iMT+Tr6KllPRAbqP3kYuLD1ogErM7Np+w4PYYZHUrWmaDb7gJafMyN+NtPHBDiTUKzSWWxDZJwTtCgD5/ztxl6yMuRmPuon8oDY9eqZ5tiskre+2UwcXEm3fvlMcNOo01a0PHuvaLtpAk88HHmn+owZylc4C9tajWRY+3cdRfQkBp20dfQd9bO/ewxz/drJBvic8S7FeTBPq5jrGHX3FRjZ/aOMsqinHAwUVah5HWXHnm61nxmb9r2s/eKU2KDzjMN+YT65uswZhTdH1r/tW8Nbn+Zl6R/8bGmi/WYVrn0VcMWp9Y38FHY+mvP0Det9ym3A7spG9C3l/8/MqYY7x730y+eNUu2WaMYGLHdY33Rz5YtLUXfd+IsjPTE+NgklxkP9mmJs7hXd84hzOPqe3IT5W9zkzKdZqgiFVc0BNH5hb5SVnF73xqRzbGR98iPtjJ3MT5C/ov/+XL3cvX57sf+vY3dv/5P//J7sLi14B3D0OVELR+MVnPnp//zm/90z/8LcuSehXW+1nwWfiIiAmLgOllPkO+9DRYYe4ZZQqM6lES1EJe1CbQybeNvz2dQ+VryTZBllFZz6YBOR+l21HS61RDerrZNaJsDrXQn205UTCLbJPFEaJLQBw51EkMwROo6ywidkCdMHTU0ImsYsKurO4KkrvVcY3QUBdFwsgrzSOgtG1SHk+NKdQgZadkopQ5RYPoFnpkU37VsCFoOdUxhJrwsiixbbA1yDZ91M+cUTNZwXxr2jRFoC8/I3bpKDt0NA56QPkM8l1KVPtqZ8gyNqIqySaQzh2OimMDiq2BgWAUx2r6im+chvnGUXPaK9jrzPkEtPcDt6uL3i4N+vJFtmmTCmLbQtZUw7GZQabPY+RUFQVoO+fQq2bIaQR97JBvtI+UgyO/KBPYb0a1rvYeOJttFYdEKbeI9E77lI5jISWVF3slPXcOuYxEsZO9jkp2lNWJTYldxImuqbnEM/VSehHZJqPom9XaVrAMI7aCEp63nmybdKZDmeKJ2HhGFdu5JIEQySxensHGD3M7+kjwgyJb7J1H0fMoc47qcA414HbUtiR9lqxyPNt2kZNIvgY1i8ZIcmKf0tpp/7G6WOvoG6I5doDYC3agY8ZCpNHsL8+YQZktqq9sbYzSLjtspIV00MhLiI6QTAV9bHVmb+mmaPbNLijPzG4Q7cyejwoWPQr+8PHT3V//xf929xu/+b/ufuonf3T3ne98S58I6M6rSeXTVe5mwKxHL7hDa6979+7u+DStXkwBpqspvQ7uML1r3c0g1NWjmvbiIok762e3bupOt39a4PCOpUR9oT8bLgV9F/h58UF32fxOt3uStMivJRraQCM+6u6lgbvB8ot4G+muqaHyTyjX3azlN03806y8xB/V4c7UNkC23+HzT0a4w8cnPdxp87uX3H3WJ0DGuiaS9IX31k6I8Dt83AW2Q9MRT1NwtzvvK4H5elP/MFLNVJ14Mi7wl8eP4hPrPp3L4BqRxm0CxgmfwjCmuVNqb4tv3VeWeJYDbbHlEwPiiy/cWefxV5e/0rdUPe/XtB93PuWt6cMnYsm4111260TcMQbl+mNMJ5VRjTGOLgpqE/wTGdMzJp8+Bw+frg8jE2pgvOmGJXotnnx6jS4+IfR2g5p15nvpwCXFkskyAUnMZXpsq1hqDeqEDvaNY+v36KSdiCkH+MWcgqpZ+mo3BuBa8U1jzvTRFtUcLVVozHVOCu1FXosxTrshtoqhKeNxSvRGLNjJDk/OQsjQ+YBP6oijPmFqxhH9zDVLof5h86RuOmZi/JNWi2M6Ddz46PrWAr+wlxefVvMpDPBP6tJcqe16uDt1HN9aH2HMMY/okx5DxHEN1Fb29n5gSdNBm/GJHX2QWKofWN/kPE56LUIn+vSpEv3RMppxdHvEN4lhpryEfhKP8vNYrvq/6WDcMXfN9WxMKzMLeoJYh7GPudLH1lyN/VA8A5b0T+p4Eow53p/uwU+1nd5J77AD4zA/3tu8RXXmzFjzVXOlIWmowLoYPh7FdbQ5MlTmuYGmTvajyz/555xjusy3iCPlObCDua4MUbmOJCnWCxoHdkxfIYG+6imOqt444GL+4xPwNpKH8lHzie2jz+DUrXSOBqX6ApU3aeex8nM4tuAb/V7yrQAf+dTaMaJrnhmaM2kzfNJ63d5cH9BG6K+jDtpeltiRJCCa2KV0XNdxfJevsXBNQlnaolv2GFiXkWQOog54d8Gn1ReSqUfBn73Y/Y1f/Mu7f/2vf3t3/vqVeDqobPLEPh4Fr1QMgPLgiXQQrcueUbrowvr+w0e7n/vLf3P3m//4d3c/8b3vpgtrX1QTQQKqydQ6lTo8bphoTbhhRYImpCXIQsMCytuQQaMsyfVB4wu8QNU5yGdSVHoatbqkwzbxCEboavvS9a2WMhc+gLw+YiWZfdItv2RYG+Z924wcPVWIkBY5rbJYIK6Fiw35trchEBe4Mck6PLFZHK0afVNxaonwRU46SFC/aatuoK+wGbeQmU+A/ti5FRjfFvFswyywCcz9RHruW/g07dsEFEIcjUd8rBFNnh47n5RfrhhZed9mJ11oQIXUeCKXKstSntecADpSMtXWXheEyqvhYy7Xtg2iX7L38WftZ3o0t8DQVil2n38m+1GSm4NjciIbERGzSXkFCH2NrfnFogMQQ49jgf2DSMa3IN32pq8w5vEq5pZc1xZ+BjTGWThkOthzLgSN+MPDZgLUCC61VhKBT36DyeYT+kfqI9JLIlM1hHEWk4w/uc0G6UhtpuNG/AqUDsGqun/eP9ANuEGVx3ILyKXkF23ifST6I/rwbp0ufInQhTzy/Ctr3ISs/aGMtI7tHfUWwSrzAlV/NNRxRI+yNkE1xtFLu9mh3AglVXpC70yfpY9K9vZ1mOvhpi4vf48pHEbblHrc0lfwkzGexrWR++W68nSNtsRhSFdi1xjXOPD/sXZ9vH3fAGxSPqXLb0q0QV6sT9AVX02Qf57qx2hhE7neem4hjtoJ0VdizixGm91Eq39EOulWr/HlQzXWAdcCQxiypBNHGC1L85eVIRt/yNZejk5hmKddIl9Mj8wwirkaXbr+igpp77EtQaqLONvXOtDo8PWJzy1cxIfsXIfzuhB4kgjJ4xHwN7owfr/74z/+T7uvn7/c/dJf+5ndH/3Rv9i9ffNaNXuRuYCMrS+s/dbVMFAfJkS6TfSkRd+xvn37zu4b3/zh3R//yf9v99lnj6sffoJctNmdZKlR5Ic3lryyTRDIj/sIu7whM0pSVd9CqCO9IzdZosPgt1ddbMjyJ14SDqX6bkOg7sSVThXCn1PKn0mqGoPVsgBFFYLHNr53cqZmnpPLch96XonHkg14+61/SYrvGnosiikpRVV+Migj8gpJsiyhNMmkOzJy8OkL2YkqtkGyTYvYVeXsyKZ/qswz8TP6i7Nu/JJQDQqNHemRao+vp51vDnllJx0rwdv3hNr1JecA+R2yTYvinOP9wfu5+8KxsrzcxoFkiN8rqShlBwlWSbb1UdITRG5dxMbTqPODHiSeBoG+/BEKMzjQnmMOE4ipssnPyYuFZpnHrUG8Uh0IcOxIBQmeTHXWvEIsm0TaKTP1lRhzKlxCXjUnsrXnldLSlcaCkPKFSBs1RM8m9Fki9UvGuUOWOI+OfJNyB19Ur9qOY387hTCDXAtdrTpjr0xahyQeOSRy5G2mIjEmSnkLSDv02V6oEgkVz3ryje2UdF9Bc15e99I7yfVDeynP956f4piUOg8ZLfKKZZRqeTU2yjIV6KicW0wddbbR3pMVVKQUF3Ic4J3zNMl9nv2SsKiPHr+QqUDZwpcqZ6Trh3TotnpfqTuL7YMdYFCDyCsj7ZKOOHa4LsTFvkGe628OBslk9+RLI+lAFUtKmi/KqjaTPIi8fqKK70n4hX2Qq6mUqRx+//rO+KvfDggRaa90jSjz9iMj6WNTVchI3AMvWLymE8ciX3vVfvm+yRMZbbLNALVf6W1FVUI7QNdUFpQSkW5TzRiUNLAXpXyBBOuRKsOVGTxHNeVyrNVUajx+vncunrDghhg3/r766pl+u+Av/aVv7r768s9379+PPeVncHX69JubQVt+xzqJHgTlwRPpoLj6Xf6J9YNHu5/52V/a/aPf+pe7H//ed3c/+t0f1KMjXGDrBwlSoLnrxa+k0tG46OZHePTLlKY+sRSBOxM8FtwEcfNJW4+w8GiCBRlegs1j5/zy8uQnSzPDr4W2KUXXy5fn+vVSHu19+NB/uRe/8rttIX7MijETqEfnRg+/pkuaRy/8U8+b0l12J2wIbe039CgeP2ShxzasWAPF3sT0zt2RezpjjrQQrAysV689jjxiSDvz2BOPxvmnn+5bSX9pq1fsPFnFnxjG43GakAy01/0Hd6u7amBpRFU/CYm44QPjQL9mbTofPbynX3ZnctcnTaasxL9xuADk8JgVuniM3h9v9F+f5dEnf2R0tTLzizvOnnzx4pX/qrvJ59dLpc/y/RPCZJe2PhkCHtsjk8eB9Gv6JTBZ/EDOq1dvTLc/Js2PG6FHjz4Ry5p1FvJ2A9RnjL8554dI/FFDdRfLZ/zFL/oG6Mf4ph8aWwKTfWH69OmZ0bnFk3kNPZpbzD8wz6/MIUPq7ooRX7/gVznj0x78I3737t3Wo1u9yHU3Rfci9LGLr5bw2CZjAR+Zn+/fv1fNl3PbrA+VWZbAR36Nn18/1xz9wHRZX6Hd+IVS9EnlFnptMDCH8SvTyOXxRH0CeiP9sKW+HjEPGht5fzKfYswxDvg3BeLKr3Rz/ubmMz+MmPfLpaCt+BoDfVDzpHT74/v304/VBIbUJVOLQH+gvVDFIgv/AP8ycO/u7VmyJmFK8IX599zOc8xfjF1+dfn+ffPNHIp+MqtvjBlpsvCRNQNfVWFtxBN+6OA8p/P4+maTX7LDZPGL0vx6L/3i6eMH+rVnoPG2hbIEfOCrR/wCOT+4FT+mR77OP6PnnAUta1X0DwrmK/2f8wF7fkSJMa5zi/Fs5SIhBeh78fKVzc22VrFzHeMOX9Gjp0YKFY55zDyCL/Cwln1tukg/tPWJ1gw8ZTmipn+t3AUiZIdt2F/YWoE1A32T8xtjga8F4ZfO4yDtOvNShXH/iSMcnLuZJ7EVf7SWtQI/nxNPn1tGw2llw3aAdEPHvGNe4bzDOOB8R3x5+pL2Y54OjFs/ACqlGALWzvyTCNdB+mqC+Ua/4J8hmDtLUWIL/ZE1Huu9mD9Zh7D+4h98unP0fA/zGhE/9LI+0bnO4viUf4KxOVpBsArU8bUnj4B7f753757mdNoWW1nz6xz24nz3R3/8Z7uvvn6x+8Wf/5ndH//hv7B2PZe+UZgS+s+VehT88ZOnu1/4hb+z+4d2Yf3TP/Ejux/70e8osA8seATtjf6qicuKj7vX/PS8Oc/3Ufh0+x5/12RqCuegERAbv/vFop6OzHd8OJnQ+Fzkf/b0oQYtvD7I1iM+OUbfF189199ncMH5rW880YSEY9VEtAGwG33o+frZC7nNhMBAZdK7/+CO7bkgXOqg16vj479gzaKNyRbdKrLN0ycP9Xc8MC/V1oT/KutXX72Qf9VFhJ20mJDi4mVRX6FOy0gWUvwtFL9A6O2IK/7drM+ePtIkXcdhOUIGsjng4pm/svj+979W3/ym9ZV4ykOP1xf2l5I4EC9OON//wu8C0k/u3fe+QjxZfCyKZwv4xkRLTP+vv/hy9+z5Ky2mGAcsTol2fmPEDuvALATt9MwWb9zhZCHMTTr88ROynbhYwBmW+Nc2DRnooF/yuJJxqO3Aw/v+90aM87zeGr3EU3dxWQSYXvoLf1XIQvGbnz/R3/GAch3dWOe2clH9grnSdDGaOSEzR/N3NVqAG6/6b8Ja3+iTOjfYyfC59RUWAYw5/gaIhf4S+UMIvZx4v//lM104cQH/jc8fa5HPuIOib67RHboYC+iByGIRTP/nt0eYM+mjYEpXyMO2PP4B9ADmMcY4cf0GT43ZhZPmE5s740bFXIRO1LJ/bfMkf1WGTvUR23OO4zyAb/CsiV0O+r4u4k2H5mgjlio/+AOf6WZdXyyWwf3T3GXGRxzPz9/tPv/s0e6zJ49sPuamIAv+emG6Hv7Xkl9Yf+RiiXMcfQQ9XFT730yiz+1bCrUffcR8+/LL57svvn6u4x+wOD5+wF+Jpcelt2o4A7LoJ5zfuMDGr3t3/UMN/vqHm5/96sodbcdE84llslbhr3rY8xdDPsa5WFoRxAz4pjFnurgg/IvvP7NzwkvTcdv6y2P5h5/+ocrymIZ/nGNi3cWHAM++fqnY6clQG+Ocx+EdVUVZofuhl4uc//L9r9Q3ufHP3Mz5gHVYexzgZz4eu7b0GxdV6I/8bRk3fYgd6waNA1t/cU4vGXdtGwJhixd5IOgrXATqApvrBOsrtBftR1/dYm5BBDZxzmGdztoLHbGGZXzf5+KzG6xFQAz9kmsfP7f649UX7y8Uw2i/QFPtMhuYv7iuQxc+sjai/b7zg9/UNQlxDD2N9rE0/Za9r7vNblvbMN+/fPF692//4E92X9gc/Mu/9HO7f/67/9DaauRR8AzcBKItt7yw3nLGnwcLHEHTJ1MMPCMGAj/gycIJIp6ciPX2nUPHHHlwRQR6EZkU9shIr0yTUMvXwSRVNk2Qiezos+xEXf7FFP41VaVkytQ78S4iqw8hR3vLk0KDtTNtLVAuplQ+QiFjlEy3JYys3yiv3mOHlvs6Xkj4lh27Hr+ISO4oXR2LL/YrKNOLaCYhfSfL1RikRIdslRJvHzl7UNVWU2TsjpAfKXuZ3MrOVowWUZKpbmJ7aUUfZPI1H6QYdOouIJuacUakXQ/PErJNlfY5zNK5rrT3rJp3E4p20Mvl37AJNU5/VqwL36rNisjkDJHp8rEWTqVtsgGFyOB4iCrbSwh57JFte51DpJPjbfpFRZX/fmwb0+Ta5LO7mfbaer025XLGKPHbhrfk1rA8XinuFFZtMEASID4ySNRU60lpAze23C9/5eVLycVYmpf2bpPn0z1S/qaUdJJwjd5q5PfFfTHVeqTL39JFwnqj6+Swag8yyiiXXRF6097lQaZRVSy/UsHck3iXktVX+yCnViYF1WuNDuq2yMVbutaGllSHg5Tu1LWiQpJQkMsz0g/HVyCP4rp8K/I+Lw1JF+BIBnX4lxLitHOxNcizONA/KBR/J56J+FCrnRd1MnJd6TjpiB05OW+DWnOT67BkRZHXQ0lGKIp0EuV6M74hinO0bRpU2aDDrI7pqNayOsrGSc63hiTLdQtS42WmTMdVHNqU+Iop1QvYkdRJBy+ml6RPeTPbp5+sLnsEZlBOCnrwVmsoZKa1C2sY+m+sicnnhgo3b7gZ5k/fHu/SFhxXu4GgEUg/8F2NToag3OjbB8e04qOZNgJskl17Nq6jg8ZKg2SgOQdRbqoJ5sxo7/anLPzaLDnlsqZQX6gE0OBaNoSJqyRycYRfLd/AsFZKglZgqvoGKgJxwmq42ZA9swMNoGtuLTfKujzliLr6BJUj64M2Aiyna798tmzqkGz4PheqL0muyiimVkAJd4aVMKgopWeBOogxXe7jCBJvRRky00ZRVc3qq27u3JWHxdn8n9c/yuOj/rlRODXXjyHzgeQsl2bBpbs1Gzm3GOX6g9Nnj2Z0dLTfoDlM/t5UDISCPngI13zeaBrh8/P+4GOipUOHteaPXMUoQQyWRSFqFcexZdIk4G/VGTq3TaG/1nw5FVQ11Z8pBvZmFc/pxtG8pS1FVtKstBrSZxtmrZi5ckyqg2GJTVZH1aoNltjlYZ2Z9pGeQJs1HfcNA6HK7/O6BN1aIXKZvHU40oV1s6vOwlCUVoi88tBoTTSFDeIoVbbRInADeaMIZZbgUeje7rGpHT2CQv7WDpson2TnyNzYhqNgwP4Vbo1V9ck39RxjXNWMqW4lI6XzNsz7qE7SwbsC0iE9IWpcYHWCy40pRK1jGsHbrjNLrVVkbOuVCdHaRqlc8glhQWy3wzrlezU9F97uGJvBBdNfqhtcR0N5NHNO5iS9LFPjNWKlQeD+lEs+bciP5Od+feqXHrn71d2CmjDvmamtPeVZc2HCqjlyn87ksof0FOqHrcnazRlDOec0+m3xppqMa7fyfEgRlJT1yitQstQOU8sNc9TztFt/PySvUEHGWlKj96asZXVz65yxskA3Z7/Yy4V11Td0NA2+L7cUaodDR63As1LfP21sF0efh6IzHLpToPwUWvwUbFiBjc2PVpkU2+oqvgzfcyz3If6QXd6w1IUlZvZ+4iMc2OlSnKhZp4Q9j7BLh0+iyxzVyZnKr8fwOIhPO0ZjxxPx7Irr5pRhSZ0munbkmJC/Xv02wI4FtgzNy11xM4Ubu24c6YK9ylqFdv0xeWt1zcHRHwUfRjMM6Qf+OtAFVfSE6zP1NriEcfQbXdEZgvaHQ4RoyIs67xBWOHJNuuy0jMNpLwc2BeUYnVRbzH6fdp/TsMneWvw+zR3AEVReDhw9MNMGHMbEcS2fRP/5JJwsxKWKxXXDzQLhMtoial0Zx2mL5NIyrKo8Dhc7Q/hMO6bYm+UcTSsIDi21ptl7UabJ4J+y9WKh6tnY+4X1sIv96FvQ1nlzpe0T07ackrUng05QLmMczaKRwbsGSA1qoE/dfkyoUc1kpii7kt73ZecSYNpQOE7N1mFLF+L0HBT6zDpRU5ej7dDRHSwzYOMeeI2VuHLjoo1LMi6usR5bRBoZTTndnBoD+UPsG6AtenBFtNqGMQGUFSoYYPWsaRltjq64bs626Jc9eB7re6Q8oVOyB7NP5hNrPSKQ0quw1YrhU195XK+8DgrCvTzkGzVWGBHiqjSDcw+zTwHClD6EeWM8x7G6iep71EfGsWNxCm2xV+zBwXkiy7mveltcJv82t/XUnD+6PafdGy5TXz00iE0en6Jb+s0Km2GxKCrOrtysUB95qlvazBlEEWuhLEOXs7xuxdreL0D88G0pVqgqwok9Cj7s7pHW9ROYbswTWE+fKPLIXO44YtsS+6LeeN0lkmdi2ogK/t3jA9gEBtSUWrB4yth4rolf/t4LTnJeNLTsOlUzrw4uQ4Sve0Eb1xHZN64jfBXQbMWZbbpVF0BOQ9YCO9bY0qrbFTVDeAlroTjYmqzdnG3QlrlOxz4sDJzsd6xXOX2gdf+Vx3UcJ7EkRNQZrxcciWuceRlaKubCq603bK6E9RqvEIYmyZHJc58nkyHsVecxHOrDqdgxgUti5ieBT6ItjurkdW8/JEajvUFThIh8X/yB2wb6hzBbdGGFYBtjp6xZ3s0ZRMbWrVEoI0NX84iMoaKZaofav1TMTHXFONkL68uD6aX+9cVACa5IHAeMJDtoGNMcwyisV6qiwbPUpjJMSl+gfmzCbJbZ0b5m133iMtp8jT3hujNc4wRx3S1PCvtrjiHJh+0AubZezWRubFJT3AwFY6yFInJ0xY0pmMbymqV2dLl6MVQ1aAP0/sXXSpzehbV83MDRra8F9nttcbr4VP0uxniAKC3jGOcKxCTgj2Tn42RkzMxTcZKYY/oGs8dp4+gOHtmAK9/Ac1AejE91XBzC77k6PtW2GMO2MblkEb4yHSI5cjB/Fiiiygb2DYuYoWCCtVBKhS7/TAlzFQ4AMU1R3ZxRZKzdWp5T53vqw4cP2nN4c08/LlyK60+sN8F0I17ia5oD4nLFccwWysZtneboQ3PCmKi/TMWB0TZwncHdSfga22IkwkcM/qfZ7uVeX/n4HNPBmbovS1sstvPoDi4z4OBmX5aOMAN+w7+GXMw/ESS5hd+9MtqZE4oKbSmV2s0vEB6YwToFRDXFdXOKsdKufltyjCioinIeT4/UOglc7QvrWWv0k78COR62Cs2eQ3yQFlytBAEHCMRBgnFaOPXJdhNMOrnPKHwSER7HyYSg3JCjmJwrPboBp4PTtOoqoTzC122xPd5/eJ9STRDrRrw7GRshk1ksvoCxVBZ8Td5uziBmsJagK25M+EjZRjZ17VmGMRlnN/2S1nlC4xZa5+EELqzD6cM7vy2mr2SOea1zea6zTjuOy4DFQRujEmmJPaloYwsVU6ae2t8nnARWO5kEfBLBugY4ZlMfTPcJ9ecxUz6JYXdUJ8uVfxJtcQTctAubDx+GotuTv1VDDMopVADbVrYYuuK2EL5MRteOLWzZCGZK5y/UhsxbZfZhfd70wnruYriD8D3tq1BYYvEz8ytNEkz/Hr7ffrmwRRyvKKofP+h0EoK2XeCO0QRyacPOXxqRffygxKXGSDiiiSDWNM7q2+2wtbwtcIo2HQKfqt89GAkFCzbmEVHKOxYW679MTX1JbC0y8zLFfQJ+bmAc6Gjv64ibN9EQASwIJCwFbF2MVcr9nKFgkS3DFZoli4Rvgq7mHlsObNqkPQvRWDs2RG4jvwRH/8Q6j8FJo8jO6Slr35PaHJySLU2ceBx7lDOYmzeWTje687DNACUawxHxkuE73ePYago52alotmFbe3KykTkispgcNDzlyq58q4046DNKMFz5SBwfRw/xJW7jrU3vkedZH3f8vNOhIsWn1/V3rgu0wrLEuFYdDtHbFTVD+BI7BoCoprhuThP9ZcqdqjqBbvVhYZ2SFXr7UWqJIQorpiljrLxTB0zV2wYn+R3rJa63fzShgZEiYaBcQzOu/KdkfArYKgaSc5gOLpgqLnpH+0gP4PZ6KU1mBTsKF1LBR31ceEC/NkJRZEYYFKMUpxwcB43DY+Z3uudhVrTFXGZRQUQ6GKyzpksU1J2ydI363tqNG0jzQe3mTahpOP86vZcftIXFoCB269r8QEhubDbWUmgo27//8zRg09w+f3Dg0pLAHb2zlRtQxCmm/bcVaqpP11CX+scqzeWh2Dv0K81LnNnQB8XYkwndnEE0WD1RWLMXDXGCHe2/m/Wi34/IHTGq60QZ8jqj9dsKxpXpWaQWS2+NRua4zC1w1AvrGzeSemKTUeQFVSckK9REJEo7I6XFvC0kEdVG5efELiM2Fn0YZ4z+yM72vgzCHEPbh0q3Z68BIpDTK4vwWP70Neh0wIua5Ib3DC56PTUPxCRsbVBPg340g3gAqcObyheh4WQ6KHK8HFVkMpuVUSVyoNz4rSz6C580K+0M4hg3MTiCa8nSumtZCWRnslfH2tZI2XjoiRmgDvWbpNyWtObRFmB+grg3sSyafRiwM/mFg23P2qC0joVnRF4p4K362Ix6Vwvue8R9DJclRDY1u0/peA6iL3QIaVt1/0GYjhmA2+2dVy+AO1D46Cek9Ncyi6I3gBS30BN6O0ClMcgnM2M7C1ypz2W6FZHyx1CuveK0hHz0ZBdS6yURi62Bb3y9UUtg9CVj8H2xuoGKVTwV032ia0D0+VpzoXewFbK24eFsVu6KWyh8cb0aDQmMIZGSIg1vHSSeDXT2QVJ7RMf6CBOYoz0z7QMc99Rdi1rkSuF91Rt5XYZ3b/t/eG8JTvJRcG/UicBmM8QEp2PBjOKTwYKKPSiWImeKPNoWpSpLHJmUdUj/OKGkZCHard6sju1u/5AXM9X1o23EvmHO5P7UXo4jN3Pa5C6H6yjR1MT8GoZx4yow9UxNP1MoVDWOlTbsCzE3a1tiY8ZD0quXVDw2FtjY7eKbQJYUyB6zWNX7JsMjNUWMsclzfRtj7FY2W94szJe9tjugcZ8eXV6UR+VU49fsG27l3PVKP065x8ywDdacvaDqGEuzrC18BhZWC3Q121F1FWtHHfmtjE75cuSiSOu42uSlPZgoXge7Dkwp0Keq7wOuUezV3hoHubDunye6uQfyuRjL7SmZGTeZPS8tyryf5oJjnMtasaAhQ864rGmO1VigYl8WudyW9PzQ0oR2PLxUCOrCc6cf3SxowpNCn72zfNjY4fniCmv0NGssClggqrjF01NlAVr2bRyvxcCO1bZ0BShmK2WruurvpUF6MGHwEr0r/D8U2iZeApMrXCZbS3EVfeqg7SST74KvVu0LzUskwPGMlumwzqjbQldzN6ccqd7C6qFZ1euNUKcMjYOEvryNUaQCpo1t2atrlfAwfHttR//Euhc9firL5on6sXDfzcLEPMMn1O1Pqf3Ij6MJlqgOqK5t/K56V5Lc2+aW5TDQr4TrcZ1KlmGWeTGlpko6sDTvWXKWgf4SKvtA9rgZwdHkynPUP0xP9B6VBINnjGMObx9TUb0lMH967aozVNyrv7eiQHvkVIJcUmmdPlRyBjof2QNFRaBqmxwzrF7j4CYYNyBKfS6uPQxE/JjiGP3B1c89japeozJ90zKk7HgBy0OAr91PGsYBOyQxSVbEr4Jk+ljslGWYVC1l2OicPl8lpcKkhHLI1puijtHZYatkHIXmySv0S3qQ7xQCP1qAuTWdX9qTCbNhjmQedBD5jAWlTaXOuMudnESI3lSFhM0J0nba6/GQkNnCdo5VvUBeUAZlpfyqqMVThKxOEmcbxjnP6dtR8u/owBTfZejmDCLYbK9kTzX1fYE5YLzl4GyK6BFYgrxaV+gkNFdFRyOtPB/PLorM5I+9G+IX6OugIzBD0imawkpbqjksoU9UM2+FshVVS3AyF9aNsU9jthz3gNuWBOV7QciVEk/mwKagSXTrxxw3WF2dmM7Vo3srJBsCPvnsrxuEv/WE5yj3cYzP4zUIK+Lc0r5xy2HQMHo47DDPqTjIV1ldGmVBvRgtnIHG4NkOblr8sueAoZZdl0bKj0bhncJpBJKWiVztqcnRWj8dDmGsW40ibK0oxjNUY9CP1Q6uxbQBeXv0oZrnEAX54GjSHKQ62qW6ISL2h0YVJUvUfwVp+0KDqiopRiHPswuFZKjsGUFSVSO3YQ/wW5pGbfn5sdlQxWIMJTZKXVOYn3fqyiq1wzgvlWMe93YwvRhNnDwjS1CKXZ5BqjrPZjylKKviN8q2joamiMwAku01Qq2zXHsJZ+iBt9aY1WyaMRtICnLQSnaUztue9kNyqnmzBH18yCG/7/vvFuSIc6mKcdRSEBvUBlyixB7HNZpHcyB/sseogVa0fYb0oGvHkC15fosnBXWsdjEyu+VaUMpXP0GJHUfeNorbMIHosNT0M4UZJljdVN863AnlhT+9mBCc4ebNs5QaQbm42dj+imo0MG0MedbKTzJDtPa2iTscnh+pCaIntsnyq2QLsiTlVz80UUy2aZFszqli9q1IrC2+lWQb3qKkLnaeoEyvLGOMQliHIumyamJbHVhcLbJRCCLdS7bpJSsDlnYfSfsufsRJ+WkfZJsCSrLSXgSUx4a070kKpEXhW5XRT840SmGzfujEslQtwXKq8rVkm/68SpfriwP/4cGaz8nLKgq08mAlHdWUTi/vGYy6dGwMerHfipArSltPxs54oGadgNeuX15rnCSPFHulPQ/U8hNVTG2qWcbJNpEO6ExMkeuCpVknJ9tMUC0nk8VGe1g87WXO06yzjGyTFPiu0geJpzpaT0mf7yKfneXFizKfaERpVydmkO9IpIMErRfJi331CXAi5WHLFN1Mc4iRRJEOmbYHKrMDdJESzwQNvCS04kNeUpOKPJnxThFCWtSTZRsj7VIiEGUZsWvnDZNtWqQXew6NJYf0q8zI+kgVrxVkG09LQWgkn3d65en0EkMBcckc8mudXlrfsCCfhWPipZyiDSjkAbog5wEdSonvqkQhhR852cbTeiWRvouun3hJJ965lL90nMlM+VKUjvT2neeKsYBUqSbp0Kk5HVvSN45IpmLPWEW2EdVpxVBAv+dVcYHiFXNZRaoyShpLqsaB5Rl0kZn6Z2KrylzPNNmmRUkGJPhBlQUPMN1+7BvJI6mtU/WirJhS9QAZ+FmLdZBf5VWJQape0mF5sbe89M7gvJIrUlYBtTPIijUsRG5dJseII/m+SXxRTp6X1XkbgZjuAVNWUh48kQ7ylfVux62Bs//xf/i7v/bdH3ryq3fv3s7u4Nfos//zz7+x++Vf/u92/9P//M92P/Hj391994d/cHfr7Gx3//7d3cXFxe78zVv9GizBfGvp87fvdmc3b+6ePnm0Oztjas/krg74R9Pxbvf+/Yfdxfv3u/PzN7v3Hz7sHjy4v3v08L7+k0/a4pbbHH1UiXrAqvpa96Ppe797/vzV7tWrNzti9+TJw92d27fkm8+Q64FmzEXnq1fnu+cvXimXON+5dUu+3TadtJusXBVLOSb73114HImnSlIMiOndO7eVvkk7mj7iMAmv3gHmKo7m16vXb3a3zaf79+6qjyCfYy2A++qXuJq3XcIb64tvzt/KJ0rZE8eH1ldu3zqzvDUxrIEUj5uPg5cvX+++evZy98H66dOnj0zfPeXrtardgOlJrt4yH968vdg9e/5y9+7dOzu+tbtzp+4rlLs227bUwgMxhvuAnR/5Kw4glfi2233x1XPz741kf2bj4O7dO2K5YbLkWrJtLfhbr9evz3fPXrxWv6Evqv+bnjuWvmV9JpzKVdKu/IXI+xk/mIGUDx8/aNxd2HgA8X/d9+/d2d0zYoFRLnGakznM6f3upell7iSWTy2m3jcztPtMuSGq+vadzdM2xj+8pxU/yjfm6PsPbG6xmEYctwDyL96917z8zvQSU9LMz5qj6VdtfxbDAmHjDnHvTOfXNg5e29xy986d3ZPHD7z/WyHzSwWNU6swxwTVAV6Psf7a/Hppurio1pgzXWemizZkTosqt27THy3m1tZlwKdI+Xzy2trua5tPiOejhw92jx55HBkLY/NJWD0GzibYynn8jVFUos3u3L6tuevMzvf8I8V8hCPNuvRDzjdEhH7JOGdu/OyzxzrfaS7Nq5S2VdtE6iHK5BEmxfHrlzYe3lsM7+0eP3qo/DNdVG9xHg8D7Fz5wdcMb2y9Qn9gzmJOo08qbYrNqsQ/FxEfeoi7ia5ndm5l7vvc4vjg/j0r8PNNpcXSt27d9P5ofEuA3ZxXn9Efba68a32f/k/8/JxD2hgjFItR+/jOxg5tyNz83M4HFzYOHtjc9eTxQ8XWI1CO3DTZCiwmnu9bpv9nz17Yue58d2Zt9vjRAx/nVoG5UxWrynNhws0fftQpfHvz9q10IfGR6Xr4wNcMwlI1AVwyGRoHdvD27fvdV1+/sP273T0bb8zLxBG/8A+/mLeYx7W/4GN1j0sDE3YxN5p3Or+dv35r/Z81i/ePW9ZX7tlc2R4HEyKHQUXTR5/EL/o3c8x7O+aT0cd2PqD93A3bsI/4DmC01OqydnphY455mTmS/s8aVmsVO5aAXh3jettAhPqIzSXvTCfrMsYC/nGue8w4sODC08CAGs4b8MKuPlHZmOJiIH6UMe+/tDHHuY62+sY3Hlu73aVi5dvNsxua05VmLrV4wxvnDNoDu4nTv/v3f2Lr1Ve7X/r5n9397u/+I5u3nolnKiJvbXxc2Fj5o//w/b////x//eavWxYLNQglTGbscwJ5uoMpnZQHT6SDYtZZfGH99Onnu1/8xb+9+3//f/6X3fd+7Id3P/zDP2B1bcFpEzeLeQ06qxmLdE7IyPYTyRYnqxrYx0BRgzMp0ckszQLgzl3r1HJ1MI6zkfqFfOKCHn3cVGChHb71hLGLUpNMFjrpgJy8gC6q08KQyW/w4nMh8jiiXKJtwyThJy0fLCpfiJDJQGOQMSl4H/ETMukbNjhLQlkOJj6ffITkG+1157a1n+lzw9YDmQpfSr+zi10WqsSMkwc3DeQcftqepDOTmAOvgAxiScS4IDw/95tNZ+YT/ZOJkol2KKbkxjJiGNR0nprTL3bpnzet3e7e4wI3XbwzoYpnJUKZyUMP4w5f0aOLafON8aAJHL4eNxgjxJ42KYIJYpFDfyGeyIz4shA9YzGQWKdRoNR80EWubLS5xfoL7adFdzY3p91K+A0xiMUiQZFvJtzHOO03YHNp/ALEkdjppGzzpumkDdHLWNfCAybe+DZXfi/oycTzgxantKFfvPgimPlFujbT52MHv9AFOBeYFsX01m30MW/WysgnHnMMgD+4OeexqPKLXbuQscWudXKNgfCL3RRCXvDyAZLbhQ7zx2IY0M0XG2ecx9e3VV7Z2spkx4UdawYWw+RzE4uFfGXUBkAS4uh3tNf5mzfqlyx+uQmiRaW/yzFinopSvLhRwfmHuVI3py2bmDKXEfsxOWVIc5z5wDxJ/0cm65PbFsePpkTLFHysdNlajf5Iamac4aYuPr2xcw5tqAuyOOew17w8T+4YMDFuSjFvsS7i2C/M/GbFUnWqRjuwSbHQNm0Yc9yURIffMMM3e63Q6apSZdv5OYBzD+cBW/NZOWPO50pHazpZjOSWzjWsTxgHXABWa3XzC9ccJFzpkvnL4cKIIXMYQA/dUXNmGhNkKKQm3mv0YLAgh88t1TUCZH00LnbRN6ojw7Qd3Dzz6wJ00Efkm73ObM1Q+TaKIqd8+JrdOodb2+mKy/zkxTrP52g/Lw1LjJK+NmzV4tDYQgcf3viab2drvru68R/ANoB9VPJ5gHV9/UGcX1izBrEL4z/+T7rR8td/4b/a/ct/9U92r16+EA9oWdHAPi6sGVZHA52Gu6FMpm/tJEiQ+DQoFkxEg86E+R7cFB7yLbiaaDciLZRIS2cGHQefdegx0kKrjGzjstFLOhB2yJb+ujnZiCsj+E2mVUqKDKFfxW5HpXsTcnXSiGylXH/wcLwullZfsjPYATnKi3Rv3UR9+vuo4jd5kGS7EtdBvh1pvw2hxH10uaFR0KHzafLN/Yl0MbkehGqxxnGaHpKaak+2+2j1WsQM2cjr6IHQlaX1SrITKnuQ1+BfTjEWQqf0SJdv2HuShPvSJp+GjNfSRSS5RlSrdJKX5Ni+t14vme1TJNlsE1xxSqYyZLVis4RsY29XEPpIuX72sAzUNVtnUWV3yA2NKrKmoTztld6AZKvJVzrTpwEQNiWf2M8hyW6T65EunfNsMaHzoBzMeOo6WNPOm6Tkj/QY6ULMFOorLGabiVQ+sdTFBXkNcntyiphV6ahvJF16Oeww5cFu+6z+fMKfRNKV5KMnbQXlt/ireksp+UfIkpoAZdrz6tTrJwkye4YIW32OD/lQLHj9uLZpHdnG08jiUDrULe0AnrRv6LKLCzF7eg75RZHVqzQBP5JI28ss+b8RJbtdsBQaiCdjwZLG026DcUqyktwqdtWxi5ROe4O0M5AyHl7BP5ekz6kCfqYkoIwx7XUoIw49FDEqJV7oTnYIlvbYkodynE98qZ5lNI4nqbLRZSKWCzTgx/4yDvFU80/YUlG0mRqklj9IyHEdJtqhA/aIzOM6Tk07oNoOyHVBCA/f7CBRtc4LsrpdauocIpcpBer5rs51up/G16ezQc6j9JQd0mck3ch3XegmW3nIsrq2SWnKbG6xQri5qUE+xxd2oagP8Oya8c2bN3pK6fmLl7pwz9E82j/M8m2hWM1BimZfPeVlBboDZ3tx91XYCj3ie9VhTCJsW2aT37lpoz8iXZRxhZF+lNfxrlrDb2DsFxpcsS9zYBKYPVsUFeZUSvzapb1QJbaGNHmyT0l8NHGANmsg6VOfH9O91C5zq8fbVeg3JWnJlVXppcbXUHxytA5D1ea+ap7MlFnSjz1vbG7pm4uG0eQtnbPmaHCU1dhyPqkRApMN2uVp282dNEfY0SaN9WZz0E5pCq7gh3VmHGux1cC0r6XRaEtejSUCZzZdKfYjNkm1XT6ec0TOVrENOZVc6zibt1sHrkH9dI/aQosWPd1QzsQKAVRdrb8FnJsInYoneLbG6vaMWCWacrN1JswQQhzNo3HUOrNapZV70aqcOVSVjMmnbJV+g85h3dl+LLagE99CO2LtWMnv1COjRFji0bnfKa4v2piSZtVKlU5i8wvr7eD+KVZ+46IKmEo2cb8HIdd0+SRQ69SCNaf0gmWoMafhHUG6EJHJ3hIhU0ulZG+fzYvdmETmj3RMKCq0Q5Ezo/XJioxPlNdvp4OWwNywUO7SU717wrCB0T7env4Ym7AHY9AVxEW8/Ia81PIp1EEXM+zx8ZQOALpScgtMymroDnvWW9A3vnL5NaWyjaCxHQ2T9MU4gUxjS79yxF7VmwWvz3fepjDf1azGWOUlZvegK8aUKkbsMKBphOfNwAR7V0OCbHBaC9qKd+5rSPU+4sddTd2c5ZAVThv4tAh7UKv4cS7KoHabUFZuCpzjnR2O7V0znXQMQ+PDoK2UtWT4SoUZxQu2UpOjlteNJ13S+2WJ1nLLeudXsnqyN4PJpun8vFCAcnd64DrY5toinpvMX8ixF73jvaX1CWYyWinUpk9HoXE07akl9cAKVJ7220KS62S9K8cKo6pYBSWESPYedXsR/0SgE2FnHkYqn2LbB0bN8vsKHXeW4KQurCuPcteOEX2DTLBNq581YXblHUwY4m1BcnPm7BhxXLiVolDlANbVHkZbbjpmZ/4NxnQJGrLUKFWbEFPFFZ4tdIYcydpCYKAhuAPvh2x4ZzyWVH9Jh/uC609pbUc0LjQmhlGlK+lbgylTXCeKQrnv1qIxJxRgI7U1kkC3YtoWzWMFfB0MGd6TP196WQ2N8OicK9HVaHI3kr0kvDncz3SwEphSmZMSLpobr316lhpfC29IyA6i7WYOmSasbnPMdQPVyFmjqwBd7cMoNwWp45KnOZajV+4WCocCQL9IsrPkhgjhdbJCX14v5nWkXu4iPfPAXNFUVqhknjtlMNX7ar+QWZtNyo/K9dV1As2jFpIzrj0ReaOVSjEmpEABLAvsqNZBuOMbh76L5MDfrGQaC2whjIscmIH9SnecxIW1lnTWsvGDAPoBEkv7yxrTok3DE3NvWH7QzD+lXEwmMyfuMt9El+3tUIq0Yx986XsD+nGEis58HzziK6AbqY6lBflrsDz9gqLlS29eZ4T49dE2VeWm60y/psdH/3xXIWt2U++2uE73Kas7ReFzhzxuWjSxd1Uk3a8SautqUdUPsjquA73p+x1K42OTby2FbyJe+GUvlWc2DhNxzsnz5ZPtaD9+fCraMfSgRaMCPand+JEXZCgv8a8hjQV+TIU0OlEry3xT62bfQ5msMUIuY67y32SGMvS6vKSnVbeU8vGgWCYbFU9MsDxU+jEx9JhW8YSoN0HMX3k7epuQ9r0J8tnW9uhlE3F03aQ3IOSbHtfL3CTnko/kw2c68U88QWkeo7yA1Efgxynk0ZKhR25ajpHzObXbQu0xSmFbnac4pb0cSnDfy+2v4jVCsp19ejk8j1/pdjn4jf+eP0q5/iFKsrw/EFpPa0+opa9Vp4f4obw89g0yGZE2URWxUVmvjm5bjJLVd9tdlotnn16VXj+GX/3B9ovI6vp508nUmnC9rdz7vXzK+FcTvuVxMbnAUomn3isOUa9F7TGhOAyQYsrcbLog27hfGoapPPEuImRJHntvu4hjrMHo+41YFhDfeezLF5kut9njaVlOKZZVH6riuY6q+JgCSGMZ+Wo8fDM9iTxd1+0SNpXahX+2N03um+ujq2KD2p3j0BfpORT2pLR1FcUOZdJpab1STLv1lxK+oTetE6SMdQw2WDlxTDzoZX7qlzNe5oQM97HyJ71yX9y/FIucemVCPk/klI8npa2+vU2Twyzx9rQM1QkdJZTktkn6rNx1ebxyX+zdWy8nBqtxin907IloG5eLX6wwQehs+B9tGJSVD1JDF3m+vo3+7rrcRstxmeLzcvcfLta9vscnrhWrPZOTFxWhkG0x3KtheJwdkQ5Kp67mr4Lza4oEoo0+Rx4/frr7K3/lb+5++5/+3u57P/aXdt/97g/ql475BU8PmAeNaPJXJxf8cjZ/T/D4of46Q4iASie0MGRWTX8NdeG/9ow+fmmOvx/hrxf4Jb6KsULbz5buQVNYiNMZ/JdLv/rqxe7Fy9f6xc1vfP5Ev8SHaHWoFT41LDVZdD5+wp+/V6GQvzvhV6WZqO7d918j93Au09cGPyjw6tVrxRSR/NIhzcRfkdy7Z+2n8BXo6mGhbzDwAAMbHR7Hc/Pppv46hr+y4Nee9Su+xsNU4+jTGWXTgJP+wV970U/J0IWV6eKvePjVzeiWQ6BfEwufROgH7/WLrn2QLC2Uz/T3V198+bX65jc+e6K/elA/qSYpaEJ5H6iWgQmVX9z88otn+rVUfq2RMYce+qf+Lk11omKms1i990kcpMr3v/haf5eArm9+46l+mRWX6JdKLPUtA7W56OVvy7788rn6JPMNv/5PPr4xxwjSWQ5+qZJfr81B23ywfMY34wF3NacZHlg8+esaTlDt+DuW+MpY4JdS/S9B+HHI8/O30vX554/VN0GciHyuzuNaHmPq0jf0t1fWH5GJb/xyKeNPfWQEc7yTVSafXzlHB79S/IK/xzG9/I0YJF9mttkgzDj0Ie3tu3e7L21ueWlzGfPW508f6ZeRGbv0GQe62Y941SmiAplREHP0a/UXoL+Nsf7IrwY/MN03rX+FXVMgNv7XcSDpsrpe23XyK6qMA3x8auc5/u6RODJ3ql+K7f/P3p9229Jsd33gOt3epz9PcxtJVxISAlzYAoHcYUvCGN5S/jjAkN+4alAMFx5+UeXvUqMKY2Mjetl0oww11FzpqkMI3fs8p+/Pqfn7z5iZkZmRfa5m77P/a8/MyGhmFzMiI5u1dug3D0hhnuZfURGD6A2nj6YX44y5S/+iaRb7vsruEcYg/zmBGGF+Jjax58svH+nfDHlr286SWYLL4zwOf85z3/+B+dFk48OHD+/qnKMb2tW5Z7zfimqZ3wSTwxzPWPvq6ydm3xv1b/wnEca20lZnrXn0lZiYwpxXHz9+Zocfd1/a+oR/KUkBdnE+cIxLZE7S/Jg9BRP07q75xvTmF6Wx7e2bD2YLv67u/8ngzMaB//s+4PWXws1yHppPrA/590+PnzzTfzG5Z3MXY1y/sE6DMHEtiH8j4v2rr55oLcYvkH/28L7bqXiJc50h9pPgVgG2nNf4N4HIY13LuoH8z8wu5ua632xPf8jQHJR3MnvAvOXnNNYM3//+Yz/n2PqSeRk/6qaXxariyuwaW9dy7vL/KtEGse3jiLmFf7HKWowY0a+dm13sWatw4Ya4eX7sIlpjG/9i1X37TjHDue7Ro3v611R1Hxi1Y7zCuC6oC3/+fR/nOdbot2x9Qj7/RvbMxoX8J+PcDxzG3FCfkxJ6RXoBfYJd2Me8yfzJGoJ/lxb/2lj9BtSEDeR5Y33pqOvw6+P4EJ6s9+hDYv9b3/i8vq6r+owxo53G6c0bNzVGOfeyZn75kuuLDzp//R//6rs2D7/e/amf/ondr/7KL1varnMm4O1l+1VwFrAEJc68x/+LNiJw7ty+rX8NQ9AyuDhpcAKJOxlxF0x3whiwHGtSqu+EzKU4SZgIyVC/GpH2Cc9IMpEdFHmlMiPp1Sb4+YULfNHdkh53xiPkMUiqutrPp7AtdIdn+ND+BMkzkv6qu9yHDV+kvJCHffo3Aclu+vOm2phPxqjyXU1cfNXHLkv2ySg5WHI9aXIt1Gv9SLcpyjJKfHNCZ/SPWKluL8nE5MtMpz5Cfz/heBsWDXnf5UQd+S3JiOFszWRj1HEa6j/06qGGLyI2TZr6zORYHfaR72OOusZXlLWPsopyHbqEL+EpH+akp+YeM25nLn8ZhUyzUH43MS7X8lwP8rHf9LbyXM8xog9L+R5/6SPDUudZGfapHrI6hA4zCXn2kT3Gw2W5PPeh29fsmzxm6nTJfw2CH3yTOS6PY88P/sW2RrXMcVIb01vyEgG2VVllz0RCxz6ycviGLPur5HmsIC90SnLV1tJ9VPncyf4aPNC/mp/5IJRyk+l10Mv7R+1GiH+dVR+7rFpv5y8Zgu05psyEUIenXc3YmEfICPkejxLhG5W5zapvx9PI6hfJy8OP8qXpDmGay4l6Kd0gy59IbpO6xswwu+Q7z2BqJs91QB+vP7Xf2rKckp/Q3Y7ly/jAHx2wUeXz7elQkmNsmEnE+6NdKLAQdjOtzIJD+lJXhH7DVM2P7TJksVfcmQBFvJ/kFJ9G7Nw+aMYcVSBvZ/xsozyTXc2XyExyPWZC5npy+diMTRJVyXJCD9NJPkmyLX8aOV8o9xMy3S5kJjlJj8o+a+vzS0t2tR8mq1bxQzZyGrZZnfBvyPQ27MsUsdIti3FkfIiXJCsJcxkVJVssXSTjM4fgKXtMltKmi23tOGwPf5mOpItk5W1qyaGey3L+2qa0ZNieuTl8ws1J1tOkueFb4lemKId/Ivvwh0A+8iO2BdFOfPMx2N+XUcdj0dtHLOC3kINQykRWr/YL8ozMYK2ZzVZuNnNu44GIXy/6noegd+/e9pua8J6I3qvjFZgufS9wx+FW3REJ6jGVehRVNZRxCJT1WQc/Ue2H9xxsKH9mf8j8LWB8glWo4DcM2aS791N1o17QIEJiDSYLJor9gPu0XZBXym9ikkFNBOPVnTTUPpV1ZOzLhzkymQ3xdhDduKEaiMh7UOw/+imlIX4twpcrmW6hUzli16DMj9zZskarpwqKhQgE33tJvl0Ca0njGQxUfblAQRYguuKzkmEfkJGSEmbEsZKppOqztNsGcK04V3YOi5iuwBxV3VYSOlyG4JEQ9uwNGf+9y2rB14Ak/LiJdB5PYxCsV6/JYT2/qeiT1MpfoZBcmdrnbHpZ1m7NMF+Bbgsbi6bIfE79kF1GYV+NOkOpboUmRooD7WqwJa9ib3u5r+FD1fDkGHqq+vWBsw3WH3f+puMQ5y67odqgWe6ygkvQMkRL7WVPm9cA76p6qlMdN5FnofvN67wV48fHwpEvrBciGzB7u47ZG3KFL5zy83GgDuqToosXKxzVggozVPW7e03o9JHF5rbIpdXpYZUpHa7xKaOvpzb1WI8QsvUGpNGpzWH7iuCLBe+U7ijfAu5hzUvR/2NituqUqfIuAeg7fzJybWChM92xJzMuPsEBqpBV4Do+QRfsFeHZ2sVzPTxc3/sv578nZGpMsoBKEyqWqjRsSekuu4kCQKtaxPsMDg0028zgon7yeVMtUjPUadg8ESF1ovQZ2J7jVjipC+ulblrS2VfYE7K++KBvJxwh+PN4iMmgFCORXyrrhS+1++/CzmK2Bywyak+Y0venNTnuw2vb3q/fL7bW9OCWX7yQu8Le4HM1KHf59ED4JELmqEYOC69KrUM/ib7YB0YcV6+jp3v4ZPqiV5GJGlJtpjFa2uKzwgVIl9UMPTYE7JosuzmOYcFdC5ehI8UyOuujAVWGtSyVj7XYDy7mE+srXAhcr6Jrq2G5ADGu8vGlydCT2+GINlY4BR0Cx5nQVmNrFxo/TsCn1DOfNI4elhd0XFzhcuMqLA+Gy+LqJXbkbx2sx5AGedkMTRcZVW5EbrOkmzMPy9uWdWlhgP1yyVPR1bAXUW20+uSKm2OzC+sxRsuHE045vGOauFoWz8Kx3JXLbevAcdAGaLLZiGkL4+ruR+40DI3JOeM1vjt3ecEPgPhd2by/jm91W4PL3g/HN/ACePjQKh7NJdMFz1PxAvRxG0dX+QL67NJim77o4xLfG94ULZZlCeROlD2j6hR02Y0xL5crd6zpCLp6zGC4UnYbs97ks6p1bT+Y0dowr/ZanNQT6zk3s455SXGF04e/BGi0l0CB734iMGndVbskbj8qrMT0CeywU92xQWcdxuIpUtp1Ln1fLDawv+E8lpfewxcI0/vitHttA+2ObuDpeXhvGp12MBmmK3jypiSgZ1PXGZp3G9eHH/1ffs1ZgnX1aDGfioXNAv2Sm7nFOv2Nh5G36Wnv2e3CacKKN2zIamRP47UFtrqwPpzGlwgneV10EWGOrMZVcqrfDTO6IJE5d5Ju4lQiabqzp9a8IN1XBspfAAM2VfFQ9l6owJio7JFs2stTpF4cu+Omyz+2plOxXz17uG8itMzkIv0mxeXBdJ+fTu9MX/c0deZorhVRP+31FtoyLs02U7jMlTIN4lpiPSVvPyolwLxfwHBpoayRMdRyO2x1Yb3Byv4wBl80HOKS6VQuyxbDQqd6gHykMFrqQ9oNt+2WLpW1GVb6uN1c9pR4HqkvN8GI7nqj4gTs216FE+y0ixxHB4D/AuwJzCt7x/RAWBQypxBnc3Q4qr79wjU3EoyXPyBPBNMD4RRCPDD3hiC1my26OZOxsFmgrIujzHqlwInoShmQS9HGajXZlW6xDQt88vS5ba1Ou1rjuFm47ff+HSf1KviIzxxXk+0V2uiNif0HCxLmSok2w+2yGsMVTwRTBm8Jqd2FsHEiJriCU8b1+tf9LjSW9vxBcHTlTto7FVijXpZ4XIv1PXYB+vzUVTT9LtMp4TLg1EKG66EPH+ZrRYtmqzWWpbYLWXT16GHUzh6oOher2Wyoy1zMuiZu6LhfhU/zTDpi8z7uMJwyrk4wBeCUoFPCgD7j6kaN4Vqnh+mTVF/NjwtOkCeJGWZ8+PDhwvX0hcKKkNomGi9WTL8nHg92br0k4/0i4uiun6ZAPJC8miP3iYs9Dq9fTz9+moJkjjXNuhwt9MXCZoEVklc2Tmi0zw9mfiljrR4ZYNVl19StxgzBjaoz2s3ESV5Yqzv3Z/MVLjKYQEfOtIc9EQ9LC3Wn1ZqOebWXYOoAnD5Qh2pesxPkUW+YbTHfLOCxhdgaNbdt+U7AgQROFnNwB7QxXYGjq5rhsN+3Pj1ceusv0LgI0OKIZ4YLjh5/K3t6X8zvtcOhHRscT53GqNas2s2pMZHpQuTclY6MKWL3qJpfXk8UMKPq0dDQbz/KXqB3vz7tqfWTth7jg0ZRVzqmz8bVjRrztKxrz2t3bEyZvi73mn7fxl1q510wTO+Lq147HVz6vji6gQsUSE0+mXFygoZeCN9XSvpl4NzVUdfGMatT+Vi1majYKdFlPiiOwsEKw2g0LfKZwXyFLoPNFvLsYCs+Pdj8wnq+vqmF7Upt92z/J4WLdSlmQOG1Sm9tdMZvGestjCphHzy3wdQxzKvRFxaf+ER1UuYfVZnpwj/xkDkpB2yjyrEMyuWealRtpNepmndJcVHcLT2TsktXQjRv2ptympk12vl99dagyHNEEMVzdZlcfybzqVWH6s0QJ8yROZf3RBz1iXU+ABr2ZQelQfKpfcc68MlYjaGzjU0NTtJJYdAelKtY7mmGOCD4vtSxx/YiLx7d9Re/769whWPh8o2egkVXU8QVZuJihUxL2xXLCDg1udlRntES1UC38fGwsR5NdjMMjWpV9fq72xM5TK7XxtJ2a3HCr4K7S4Ycc9wl+BU2BZ0ZNBvR6LgR0VW/m7MGOafqIvQQM8cKGXObDn7H8xC2CjMEHUynPhxdgUuNed6dXvuke+0qpBbghJ12dNWuAuqi4SL32Fa69/OZIGGPDnTWEwVQbaYuQ9W77DZkPhvDzKJ0U5ETcXIX1tzLOIYjLgq2u0w7Hhr/1mXba8/DYJK++zFK1512Qc2/mTj0Dw3NlXbpx/EiA7f0yqX38AXC9L64Gheng0Ooejh3FCStFL5e98NZvz0usu6fODbquj427fxiPTJX6zHEYAbznqqePc6nXaN5zNEwj7x0uGYfyq2UWyhqZy2TuRwn+sR6yA0X99ISq8KyjyN2XFwrh8FTVv8urXlir0ZuyxxufRy9X/2GUPTvfsBTatsd8IK6vtE1T+ac2oezxoAwo4PKHEPSZ55OR7QgKRuRcYXpfrjy2AEw0cmH6Ysj9vjRg+0q2iv0uSLP39Bd1VoFnjPXC6vV2NCOU8KwWQOlFA01jvJGnb4G7fxOw370Vk3/sqwqL1bqoKpeoZsziKg6t8mCdmBm9VU4iQvrGzdu7G7dvJGOzAGH9EAH216QNYBdRm5fOliAtRru0cJRxOUnPjhuP48DPwUNA2PYuUH78+8RHCaR8+w6gpaTgW76l9lrg29DI8VKOq1X6xBIqqbE4RQ+TddM1+o09d8YF8TIT6IvjoqrcXFs4NcP1Zpkmpe37IsOry2ZD2JPgtay7WlPdlAfVJZV6Nbv5vSiXTUt7PwhSlqbe9YkdOvOaZ1hcjNXcImUYpsljEZwYk+sxy2sFvf7u3rZD9D3oum8J8gNJ+yLk+iqUOKE/bQvNL4qsCXy6WWNXzeeiOersoczwUS0Q/J4mlwsnKafNtbqggTDxY/ZCRZc9cU0HEKBoxrpszUqcNE0pMtR1ZyNI2nbELtAB5pMbBbVhqp32U1kDsaqzmTV1WOAwQzeFZa0ORJO9FXwAmJFl6/qNkSwjf0+HsRsqfpSXn7n0ihj4PepDgmEb+eNLTiFRn283Gt5aaqdZfW1nYXEdjHWth+Ax8gw8y3i6CT+7ZZ3eBdTDVzSB5P6bpoCbTZL1OnFpsym40hiM2wR3QMwAxs/iq9HB4eemxdiipJZHSU37dCSAgf0nIk6fnwGCKSUPAqW+n2e0tc2NlLctg6ZOfxQYON+q9nhLTvq4b+V2V32GxtURI/27exVRpbtgGXFdo6pJd3iUbHK+ph5Ptv8P6g02VVM5qNqtqx9V3I3B1y7ZnmZiVUNS/DbQbr+CmqhJ3sy1rafgpO5sK4MrRLh9Zb3FVE62isaC5zAGrmmu4KlAI0nylKCwOIVnnR4GCS5W8qDl35kS58EJTbsQONX61wlatgAVnmhCEwLJz8pNeq1+akwath+nGkN6ga1kcshKNt10jE2BvXZugSulm8d/cy3EOsxmMXLljAT5EKosgekNELtml5+9Jwm5igFD1FEPzJymRnQB/LkAKYpkM8f0UQ729T6LINYFprnelPu/ZgyDgiXXdZxM8zkPbl6W2+dhCJSU6+lOpWNylyCxQ27WMBKNiUbKlLJEpRaepw777p8uYwRmEHwXmfHVthOiWpcT+Y3XfA8FelL79NAnt4C4lYZvAFG1KPYyS1RmI60GYPHe8aG9Y/t1s77UyEJyYe1K7d06gyY2I+cz9M5XZAzPDkV7tNuI+XYJqzzc57TJFCN9sbgml2JXbtOwosS97RNwB7rT77KBrXlcDSWU0Ti42ujSoFV6EptaSbVtNFxB5ZN8UANR6vw46KHMoMSFuGgF9alLguTWpctWeVUI+3I3qbrB2CyWjHr8tt5KyGWJZ6WNyXAl/mh5MGp38CZDiQw8DGjsjHt01TvByvhnNJkVmRpCrTNNZBVyM4QNXpqccetxwaVlIuaGFeiiV4b94iJE+3Wal3nTJOwNe+uRft2Kv22VsaM9opNQ7uJGd6ZZ2egr61yW0VrrS0CGcvV3wBJOLteA5tKzvdDuYVybTOf3wBgtpbhnPbhlto9G2BYAT/XONaaWkaTqxanlsUZdVMzAzANCuzHsAouKgk0WS6uJHSOIswmuRHHAjrP0Xsi5rC0utXpYQuXwKNtVpJROg0VslbC131bdm+RVaV4Kp0jj7YTDe+vmmaXrLBO9rfqoFC1r6XPLcPotu3j1oZzbvC3poqZqSw6yLm1GU3tsLzNNEU+fHifUv1oa7Mltr+wnqtpqk+IaqpNvmbnU28434OYWuy58Nyc+NiCnjtHHAP21ylLeWvI//cwFw3N/BqWJq+SpcOU7pJtOnm9BE+jyp1ClOc69cubSzeumy8lw3mGbM8Lf6R0ojieQtS/YTz4Ti68LNMFWIDwNd1r+q6ulbPN2gzLMZ1FpbKabCPeQMcJJEdlpL5QOj7tOukTPgp+boyR2cgOD7vplLv8iscaou+SnIDl+ierp0rZ8RwKm6o4sE8FO4N4HfzpFO3WUmKWBBlIVpTqKRnp9InjKZRikrQ6TfmWTFCubTrtitRfzzatPI9fl50EpZ3KTRX3u5p63mTytsE7YtiRbs4lvoPxv5Dwo6WyYwcpz3PZNdV151LYWfch5INOtqXx4ZS39bxINMuGielKvK15wA7lZ5dp5eH7iur2k0n8iBFsQBrk2+g32Z/SvcSnlQeTSNcxWPNXHe1TPR8aTql8GkW7dr7bxMc5xtZ9F/25lrw/SKc4SDJiDJCpOYC68nfddgpV9ZMPnerykAdURwmv2Ki3gkIHh58IvMz3tU0hOo77yTaiOpnKsMEoTZUuK23kw0Q5r0nEp5DvvKzv0hgQSWpLryVUkFnJi72kkU5xicx8LIi87RzyOSTxEj/Ll1GcT/2C13XxMhJ5+yWUjyks2320c4Gu4l2G9Enyekm+mEaV/mZfG+SzqeuHbKiZj6qWGpXt9nl9IfZqZ9vwc1U3J8rq8kGKT+LRQfKnVbH9ME/biOq8chv5shoDqZwOEyj3OSy3cR7BJqUr35g80pIQslTNy/koTbnXIZ+DSHMoeIUKPkv59pjIVCoiVzvSQYQ1e37O+8Z/81f/8i/+yA8//CvnZ7cUXH3ITf7i8y93f+7P/aXd3/m7/3T3k3/kO7tvffOz3c2bN3a375zv3r17t3v39n31ysObN293by3v5o3ruwf371q9m7Vz56Dlcw5hw/7N27e79+8/mOz3u9ev3+zef/iwu3vn9u7evdtmk5nbarsc9Z0uZD19+nz34uXr3dn5rd2jB/d2t85uqpYH2VZwK5+/eL179vyFfHrX/HwLP1p/nd3yfnN/hEcG0CrOD8XH+L+1/nv56rV86jC7reLdu+e78/Oz9bZJWeNif+/x47OXkkeM3Ll7Wxf2NywtGxUsIzaNImlsu9ev3uxeWYzoBGJgf/36jd39+7dN/g3ZOYTQZ7ye84aYAJ8/f7l7/PjZ7v3HDxYr93f3zE6faJzKmGc3tZlMic3HT55rXODDM41t8+ctS99i2LsNaxDjG9W//vqZxedL+e/Ro/uSRyxqPkmm9VnYQKZSRztjAL+XNt6ePXthsflR4+7M7HPbbui/FEjQCtPyrkDGi5evdu/e+11UvkNOMWPgzu3z1G/LhXHy+8D7bgnI+WAy2T9/8Wr31ubO27fPdg9tbmF+rSSlRG/Y9EDNbEO7txYjL20s8AoW/fjBxvp18x9jnDgRqOu7xaC9SVBMfrSgISaxDXn3792xcXfH9CmstAYxpFGtMTYyDoiZ2xYr+PGG+ZF+I5Zmum8QzAcvLVawDcZ+PvWL4HOTzZxWaR0JqzeqQ1aXpMac7em7J2Yb59b79+4aMZ+kGzOMu0rYdNCWrwBJgMl5ZTJeW3/BC/uI/zOLDeZo5mqqUjhqwwS8N2acC5DBuYA5GkU+/+y+9d25pRcYNAC+ckEcYKPmShtr+PEB8Wh+8EVpK0ZaKszRiBBnbD+xNQNrFOYqzZMmh/+scmZzCqNgrZWsUBhn8H1q8+TTp6wZPuw+e/Rgd8fWRJatfk6drDZrAAf4vX79VvH4zsY1MXJmayHikbkE+5A7F9hAvLdBluYTswt52Mm6887t2zbG72rtQCvaewPfLQEsNCaEj7uvHz/XGNd61uYT7CRWGOchzz07T6j0tQ+y3r1/J7vxKbJY3T24f8/mZl8zrDKoBfnXWLLm+/rxM40DzjnMzcxZ181O2Zbqt6E+qvzjGNTOGFH/hdnFGKc95zb2nMPPzs700KXQ7RWIN/Qu1am8k7kJf75+805zy/t30HuLkWu7e3Y9wvoZRh+TgX12NtGtpRzb6LrA1nrvzI+Mcdlm/mOsMy6oM03GGNwHfn3l8+Z7Wzdg3y2TxTymcdDyUSV7rhJWn/kLOch9ZjZyTUJffPn5w925xYwLc8Y6B1k/84kL8ugP+vqVzfH4ivH7K7/6vd3v/f4f7v7SX/izu3/8j/9ni43nXnEE7+zcRPvv/ub3/+Z/9z/8T3/DslioQUhiYcU+J5CnO6j/x1UZWOcW1uk2MY9f/ws//yd+4cGD859jUeyDdhznNoF961s/vvv13/w9u3i9q0WLfzfwmoIWY2PByEWuFm3mXDpak4eZxQQyi4y/E7yRlY6tjA56/6EOLsvSxIdNdHZVdwNiMmdiQN5rC2pk6yRpgwb3acBLX+Kq234WiY/v39rEwCAiIm7eSDcnzN8u0wg/i0Z8W/Gv/RgU7fEhCzZshTllltAkccP6sch3iOAdlB3LjxYbLLbxoyZZ+iyQ/Nlov5Bko8ljEkIWduFM2WZydFFmkA9Sm0ZbUSo3PmN6KQZSPT5vov+Mx7mdjFngB99S+yUUOjL+kKVxZxMa4w4b/fKF8VduP4mSXcSPvhdjfywUiRdOwIwD9rLa6iuEos0YpZiEwjcVWTn0zvzISdKOdjc54TNhW5rYMdNdltVfTEkOC336mpuEcfFJPmMOf8bJvchjImlujGNkat5Ezgdb6LAQ+Ki4vKXYjMWE6yHZ0nE6Ve2M4kakyzOSD30cyKMa+kmfmSR7EukYO7HN5LyzEz9jEN4sun3cNduspmQrNuZzdPxrSCvFOKu70Rwted5n3BSxbC2mApz7yJOfITsQpbaDhAz6wdJ5e8ZbLBZvmh91U1A/NECcYJ7HbEffAYp4DL0UH4pJeDk/xhm+rGwwavNZRLZoi/jXHG2+pKdYkLLA79Tvo6T7MDF3me72kR9t/iL/1hkxYotf+S/ZxhQX7STDdYRyH4wR7fFv3PjHj9dtca+PDTjNX9RbSeq7pCPnHGIScBPSF9ros0HcJ/KY9DXDq9cxZ3Fjwm8T6AaFUeXD2WS2aF/3AzboJiTHFjNvbf2ALqxPeHADYpxU+xa17eijj1xMpNjnmItdfBoXS34ekMRGu7lU6YS9ZhPHnMc5/zAha+2Vxl277SRKvmsT/PCR1gxmG7GJnMY6jHhptauJWCOeJo4LYsUavLFxx7UCqM7h9tHaocWvTZqnkF0oq+X4njzmFeKTPNfXBFhMEiuIhle0y3nNIbU1PsQla3Vk+hj3tRBxojGezyclavEdJLOFmwZxzmEOZZ7Gh6wvQdjbsU/yZuhS5Tk/bGTuBDxowL5Gm+gjI66VLEt5se7gvMy6/42NpT/4d1/tHj95sfsjP/bN3b/5/e/pgnkKiANs+urrl3//H/yT3/glyzIpIhD7WajP2kcATsKpuojFaZYXTx3i9QRmA7YBr2M5CjAOlpJtMtJdZRMNb5cLJK1Zj0+qM4sKHyuo9jWi1O2vP5QsJNuIQ5YZIv0ukBIpX05QehrZJlHd1tIkmW2AuZFJoYZNDMiU3BmUoEPbOFUJLwxwaHn1h6z1H/EUXxfRhqtC36X+a5Dne2PnBXXr1WQb/mggYlt70stUTr1NP0la8Bb/OOTYy6u8ASoiFTqHdJyjkpHqeGIi2WaAiEu/s6zAFMLXtHd5yF9I8bF0vEZVjYDoPMlnn2QNfrz6KMFH8ryNcmWiC405NUq90XKS6pbUBhG2Z04Hnp8qaD+fKnsaeSmZhhFgH3XyNqI1H2uvFVMICsBXPk4yyVpADVgG4th/VMKSZqPEI4O8VL6cbBNC2FUFjmvWeR6rqVxE2uXPIj7GzJIiQJ5gMeKs0wXT4k/ik5G/8mp+Iz6UwT7V1t7rtamDUqUO2SbxrjnblsmFP+ngdariisibT/IpH4411pJs+/M6nudbr1ekkY//KSVyeMcp33hU6erjdZcQG2fpfOjHCipQ4QoyvopH9nZInLM3IgZVR1kuv/KRyvrJ+Q2Qffwc4Me2EX+BQ+08ZlVuR+s/zltMq2P3Z1O3VK2HiihVNEqhqMPqfCNyWVlGD9mm2o9TlbQmDknyj8qTT6vjeWSbBvGBm4g89pipQ0uonh1nSLUK1P8JeapZHXraN5FZHxaphVIVp+bHYfYkk/z0Zx87kB7UkfycPLuXMujQNi5NiRaiJH2Mf9gf6RjHqsuxXUj4DRBuzHGDzC/AvYOUmIiOMosxxsm1d0Q6KE1NhVfBb5Cd0LIrP3z06PPdT//0f7r7B//oX+1+/Md/ePftb36upw83b93YfeSOhO7WWBtrxN1nLsB5gswrJtwlkW8nYtS9VsHviHzUHZt3dsFPG+4882p2LcpSJbmjAkCrEjI/+lNB7ihyh4+nkNyd8sDZFkjnDj53eDjQnTbudpss7uZz55TXRt2+svw+M+kX+itAa+4sEeTceRLS7uwsvW67IZDFXSvuYmEPd2a5+xVvOCxD7gM/XUQOd/d4alZdSRiQq1fXWNVllfENA76uOQNq5JMGIYGN3BHGp7waqteCTNDW4cJ0RWzyyrvuPptN9BlydCdzsU+bYLyl1O7VK/+6BwsRXmnEb/7UunJlhUW+BMmP9F/4UXKMYhxo7EFtzBKKIPa2MRn0GzGa84inByVRS8FrcHoSb7K4y8tTEWIPWXFH2IEiKwSn5tikJ5ImS9lmK/5jHqfvhK3sM97IQ0Z9AvWnkYy7sqDM4YvAHXR/Qsg5iCcwem1TcUIxI2U7oC1zdDwhjLhkTPD0QBcBA5hkrSp5TWzSODAbOc/5G1O1bZMwIPTWret63ZxXCzWD+p/iMGQNMpgJnb8VI37TPs4HzJW3bt6ihlfcCHDDS/hRT5EtLolHzuP4Tx6c6scxmDBYMWfRZ7LN/MhcrBixmGQuqzEkd9gPKjU5yHv9un7L7fZt/JjWQ5Vd7If5jYHWZoXmZZ7mfvjo6yFsUuwzR8d8sgChHV/5IS7iON4iYv7i6RcLdNaf52dn8qmgnbVIN0wmoeAOnxs9TaxwTmB9cn6e1nx8NB5AgcEMhE18eHKNLFgyd9265V8dWCsjB/IAY++V9Z/OOWmuRFbcWBiSyqvbPIWeAq5lsQ279MTaeOtprn3Yc74jb6qJnDc5nzTQUhbbfB1nH0vjX2zS+YDzeKq3BXiiy9NcyWCMG6HKjeu2ZrhJjHSlLZUPXz3clG12bDKZY5AV81gDEwQNVVFsGiFHc7T8fm13546t+azf0CHac4yP/dxrPrAxqNi1P+YhvmJHv9B3v/brv737vd//we6//IU/vfsX//KXdq9evkhcQL9GvKlCv373N3/wN/+7/+Fvb/Iq+JD9gPKoE+mg6N3mhbWdwOrFm6ElOj988PCz3R//4z+7+0f/5F/vfuSHv7n78otHCnANfKtJXZzIxIrz6AyO68Wv81kNE0RnV5NDpO1PE7smve0gKfA3psihUxlA2BkLKcnDxkVwOzqwbE0OJgsgL+bx69eYiHrajQI9u23DNhVlpsineYzMRt6WvmLng9Unu3CdD8L8hLxGaoDI1EkLwS2zmfQUm5EfAlv15gB50R65XOhiL7Ei2yxdPUEbwRw1vP/84sV96X6VTwkcDtYYZnDeDn9zxY+Z1OMGnezy5HokcRGb7N13BsSYXdX4W4GwC16kGHfkZeZqDPg42NY4ybY/Hw8uV4vTdJLaEnESRmDayRzZphihVg+oOwNir/iIsY5tFiu2qNHFhWotQ58q8ESWvrdr+3yOVnmvP2caF7Bm8YoiyMODsb5F/3k/OX/Zpjna5xPOrYKJWT8KMCfNldgDO9vFmOM3KWRfC67ZMvgYkxDJjdiMGNkXdDPe5i/50Xzoi1/H7D4bcQA+5aKaejVr6y0T6a9O63Cb/jN7iA+dcwxcuMfXE8R9djwOG6c+S3MW8Jh3W4iZ7QCviJVsHNgBc5ff8LQ6KnZdtvAngF/jXGeymFcE2/XJ8drTUI0DpMmnlja2+LOeR+ZwHEbuR/WfydM5IJ8r3bgBjOjUKnI/uixQn8f93BMunYyoX1CBLPk0jQNkYzJNFCuzYrOvbs0T/po3ObaMaIEv9eZZOu5lNQnROGQlw21HCrnVtdYYZuiBmIhPl+s+vXGDG9bOSFts1ZHX55jYdf2koW5QMRdCv/4bv7P7/g8e7/7LP/8zu3/9r/5RfWFd6VZWch8X1mOPDdEktIl0m5hlr//F/+JP/ML9e+c/F3cYpuDs1tnu/oNv7L7323+gHyTTDzExqeE8g2ttzjV+CmjLUGAZe5WFaQXyzptI1oRtFVg5TJbL2+7jslw2G+WRlix8xwFQhZqi0Sh1m4oiSR0JSxmWIE+HUTdRxbKHAG3b+RAbpcUM7g6ZCFRnCdkmETvttdPWKO0gzJQ8z9jiI26SnWTlMGG8UhnmRr1VH2PXTgPZBSU1qjoDH6/cQ2Jek3I5aZGQH90opjuykjKrSD4kbYiFBmjKso/qriF4iFPGzzaSkeTJRnKyegs/AU9LWCLPF9xEQ6qTU1V/DqWm7Oxklc5XDjOMj5DqTaWiqES2VYKkH4cP2Vh+qtck8mkz72MtvX3akwK6Qaij5R/n1SV9pK/nIEixYhkyUwUlUvP5xM72EZvux/BplK0j23paeycBGZiWFFH5yg9/CGv4MIE1VNTLP6lRmcSkn2yrOavJC1lpMRpZK6kjWt9LtzKQ+srBubVVt0imbdDY52PiaR9JiOAwWbnoqv6Kj/hILyURhkWWSBlSZA6lpj0kWeo/t6vqs0BWN6gjYhJhk9tlf4IW+BxIbjrvVKUUbfPRX5KNgXX/GVRc/qiwRDKiRcD2+pBlh0jxe52kUuYG5CJdQ8lUwoAfTVQcs/O6ZWLTzqv7Cf7Nj/60s41sqiG5cz8wMxRlsZUsh9KpvoQZPM8pNekh2xSJvyTP/pQneCwCtg3brI6TVy+RGhXJNiJLs1Hl+lA+lWlJ1tDH2k7VxeuTVgoBQn1vIuWpkh/BlxRVog1579/7U31uVH319RP9gOSP/NCXu6+++je79+/8rS+h4l0lKsSNPP+O9Xd/ybJcmCP2s9CV0gTlUSfSQVz9stcT67/+i3/5F7/1rXlPrO/df7j78R//U7t//Mv/evejP/pDux/69ud2sX1LryzqAt3q8AQJfm/evNmx7r5hUcWPrNy5wy98Gr9FZrdhTOyPO85x55JXonkdg1eCmq9QbgSTg+p0Kr8Cy+tW2HXv7rnfAVOlbWQiJyY4Xnd6/fq1AglfM6lzJx/ZvmD0NlPwwfzFKzBFGCvK9eNXccGkzrq2O+N1MpOnV6uUtxLIMhn8QiDyuKOnV+oVO/70IJ2ia7QOJ8N8RFPig1fqXX0WOn6HltcpyfNXtDeCZNikYrL59Vn9GrIJIVYYb8jXk1aqbQFjBL8PNmkhi3Fx8/oNvSKHDrziVb2OlLpvcS9G/xur589fqQ+Jf35VWr/8TxX78HSrH/OkYwOvUr5M48Dt8dcO4/XzLYEM4lJ3103VuEOrV5iJk5njbgiwYd7Sj+XY3MKrUshFFv8FgCcIcvYGQG3uFPuP/rid3ADFf8yZ/MiXD/1tjMN3/oM88cMlnBM+6tee+XqQ5q8S1og3lviPX59l7uTX8PlPEfEkpjOvtDBHtNS3Btj1ymSR1i8h27zCeNTr9X02FtGSLn0Nlh0x+PrtO/3aOU/k8aHOq1ZJls2S1QOTRXzwKh/p6smn2VWdV1tqzkZSkx0xz1eSiBXkMkfzned79+/oTThAnG4D42N/uInx/Zxf/n/3Qb/0H/FYPUXbCPDkXMeaIX78irf8yOeBxKz/ljLohii8pl9XJ0bwG/8hha/7qUSC5ltXEgsrYgGbOOcw5ogRiJjXfvAcMAN8/zbpzflG/WTpF5ZGLudUxgE/sDroooUg/F6mX7NmHrljsaL1LnpsdB7Xk2M7b6M/PmX9DG7ftv4z+9R3VriZfSYPlm9N5gs7jzPeiRPGAf2KPM4L3aFXZ+D76W+V+JqLudK/vujrWPasVZgr0WcJGMucLxswNZm73tnFmvvWXwvHJv6L0S1bD7lt04UWa1om+cxhxAcXjIxrPWy0P35wmFgZxwzjTXHWeBA+Ddvwof5rST5Hz2Bbo9ko1gmw5IkzX/2gCr8g79cFdqgmvALuX6HjtW/Ov7dNH3QjT/PgK66d3urrB9/9jd/Z/ds/+Gr3C//5T+9+8zf/2e7Nq5cwqVGp0dTnpF8FX3Jh/eD+Z7s/8X/6D3f/8B//q90f+6kf2/3Yj35LJ1sGJO/TE1wYDPSdlDd28WlB9fDhPTlYUojmTNwUFL3BhZld3CrArDN9cn+vJ+mPTJ4vSHvQ694+sOj1RiwQv/r6qf7VA0H8xRcPdTGPSQquxuwwW1AGn4iQ8/jJM7G6Z4HMwl4LYZsANXgn+hNNhqulkyT/MsBspD7ywUPz6R27cAKRtxxM2uHHZ/r5fhaj/i/Z7GRs/XZuCypicrEkDE2NfTFhJ2Fb2LDYjn5ksuWiLP5dmnJD4JCjJillE5HVQzb/ioTXXRgXX1qs8K86UInJr3oNcBZaCnBoDPEX4+37Xz3WRSg3YXSStHFJmhOP+2KSAb0I/+GkP/zDr3ePnz7XQvEbXzzSgsN14SJmraQEY4JtXMQz7jhZYhcxwomZ+St+EXY1TBb9wkWL/nWGzSvEOzJZynGhy78+wb6qwQZgUcPcxSKfeHlpc+c9k0W86OJCwZQqL0TEIye1Fy9eyia6kh+h5EYF4y/+dQZ1Z8sruIInWfquujF8Yzbp3+OYnZ89uq9/gVX7cQuEAoyDt7sffPVEcwsL7s8/e6ATPXEUsbka+NP44Sv+tdHTZ8+lwe10k5m5WYv9wnmo4KouqGSKSldLxyuNnOe+/4MnspF/cffZI+YT/w2Fas6cJKAM4p1/JckFDGlYsSjiHBdztN6KGfThiALcoKW9EXEf301kjsY+4vQbXz7SG3Fuj21JDMocB2zYwP+ZjQH8yHggHiHyI0bWyhJMHjyZT756/FQXu5xzzm3dQH+xKCVeuBCVnSug8zJkvJgnv/rqmfH8uPvmNx5pASx3cxG4wZBzMeYns+GV2cT5jT7k+9zMIfiPNaF/Nzg1moCiD5Rp48D0Rm48QOF3Db56/ExrFv5d2hefP/DYpH6fzKKAARgzmhDvP/j6ye6JjXPWKsQKv7aOncyd+GIaygrQWr+YbbYgixsj/Hs28pm7+JdbuliabUA/5CcDFz+cx/ldhfs23h59dr+av7S+NLG9Pu3Lb8PqUY1+e/r0pdZh+Ey/hWR2sTa5c25jIuavBSipgj+Zx7jw5BzL+RybHplPGXcaM1mjKaY0kOYxbCD+v7YxznzCuNZ31e3DdY8/TMkwQdBQFfSmv4h91pXsWU+z/iI2edAx2Y9juhgj5n/WC8QmT5g5jzNPfvtbX2hNRL7GgP1FP+BaX2P7mERnjv2hJP9O7vXuV3/tt3a/+Vu/v/v5P/fv7371V/+33etX+XesEyr9akX3cWG9wbS4HDdvXlfH8T8DOekxefJEgB9ziO/xNGBm4FSc7kMm2ZXyp1LVNCfDNb3OZQf2h9sr1+f1MiIAoNmIJpUyGXSY5UUVkWnUOF5ABtkFKztWVuYYbdNhHwWvUllQFymzXcbxIsKA8IfvZZftuR9NNgMvZYkWIzWGfx13Rp6RYL6zLFUNvQKpepEmwH2qTdYu9VXap4OZZJt2npDyDYy0+pBtGEw6FcykyhSOyVLC7Mh+yVP5iUCqsp4Mzj8d5IoA1cuOl0A8PAkvT9o+41v1W/hTerBfRxIRlIAEFm0Ns1IdiU3zmNITSVDC7ajz6nTjJxtUaQYVENn4Ma/SU90R/GaRbfiLdA4vknFVieqtJGD7GAueR88ZpXKplVM6Xal8jAyau1LjuigVpjgUv4SK9xI02vmB2CHbEtXFQ9RTYYls08lrkW3cNj/OspNVCRwEPxAVC6RqI1TXY2PHGbw4y/SMdQSqvfsxDis7I2MM1BuiQAjRYEZmkI68bCGJB2mQDlRk50/tlW9pikgD0hOpYpKTIcaBSzGYDC5E6/OO2xfFtpDwdJtmIpqoedZeSWXOIdt08pxUFMfVJIxt4deUF3UmUvAtkW+aUI7lK17ScVWtysgIlPLbVCH1l+VJQlUnEguQmjbOXYJlJOW1TYee9nyBZCKV91BeryLbRGxW9ni2qPJi5AdS9hC15QdFmZD2np+kVWWWUEYQxyRaaNQpEEjpOKxAXspXmW3oB4kxqq8IVare58YGNx7u3uFtq7Pd/ft3dl9++Ug3VYrwpoYqsRcc9cLaL5ADZmi78/pQlaeBpe1KGCvn4wE1BdI/FggbIk5em6Ko5jIZo62oEIRgZOeNKl1GObVAw6AcNZ8o2dp9RSQhnYhpq7cRcilNiUsEjjkobKtBemlsqm2iHA3NS2yrhqXCZRCnPnYotLT/QtcWxE75PYxTG0wsNF+M3GXcJeaucICiqlh3M5YaXUAyWONiQ4Oa2o+gYeAcNBsFG8+tluINrOm3mneGPCO/gG9jbpclYeJnSqceStvDgngcP3dO16tRc6SZ29xF5I80b+EA3pugmIrYRLz01SW/r6yF4pS78TQR1OBbkjFR59lIfLnxGDfiA9XRVnMjDMW0llP08SgWNWpiBguqjlXfQKNZkLwkdFA2hUF96Ktjx/3rnVZeqcoAqB5N2mlBCT/iOU2gUV4dbIMGu0om80mU5DWoYDSmwwIduSoM8Xlz0uoKI/bRLZHmKb/+04Rn9yO1yxKb46gX1sPAWymZI3mtKrLjWBeuorw7rJd8QPlh1MnBMevUuv0Msga+qLCFGmaGLFEIpV6JaFvKb1JTYNppz4ajBBNHnn4ASJTqrSAJmwCZ2mpbpmm65YhDt82PB8k2Y6SKgSqzhqqQHfshivpTiE1Cio4aES5WZwuSwAz1icUFqYpVFHEUbUYol5GTyktoG6rKzbZLycetbdrIskjOJtt0KRJWodt7DUS1um2TmsLKRD1OhFmXVahfu69BfR/7np5HHgcdmBjkTx/fGXmTDsVcG6jiMjMprx+JDv+J5EzayIQlKCdvM5MqeQb3Gb03DDW1RtF2Elkb+Io3ctiPgDZLyTfD8HnFqlpdKBr7cXp7ZQJNkSUkoxvtMsp5TqWpKLXtJepnVIGyKjNKbE/MaGwnf0K20b5NtplKNCjHiVcoxWBT2AwyQdV4LgvtyFpKkleAyti3KqiJbSqKvJnkG4fP0TyhJNu2WZkOe2nauKjXpmwS3zbIn0A53yEaRerXUttRol20FZeZyHm0yTb95HFeRCtOqdVsO05qNARk6G0yPy+4yFpwsOiQbSYT9TNbdKyPSWLD3neGFH925dho30e2yfe9yORXoE3ePlGVH5R0CpRYdVBVmlR7Nk7iwjp3ClAQ9dnbW7Ah0CdRDKyWikJDk1KFXljLZIfb3uYfnF321pDohvKG7cU4BvhSNCx2vEaFVE3TTz5LtO1sY4YIR+qrNXG4ouk26Fcg3HF0FfuwhWJVf5+slYsRpg1Z1i7zU/a2WMRxoBHDLS/2MahkhXxIRhzPw4ACA5gvZwjj3FzLZboeAnNPWdFvS/rsdL2wAuGIljN0KOeWCjZCgf1UbNIXg0xWKDcD+XwoabnIFUZO1nwDR27SFxOwj/VpEYiBzLA1S685aJgmmSmjR770mqmbX1+kg4kIEYPtFugSqPi2+NfsLDW3ExpNxlYcVjoku41MX5Ktpv0YVmIVTvSJdQq2yR7aFrlov8j3QNiXOvkA8b6ufxkS2V2Ma1Kqscc4akCy2eRKtBQq6eeIhv01huCXva22bVZRpZ2/EMiU3Cn8DtUJvZingEzayE9rcUq6bApsyqmAuWEjNj28DoHZoi/YuDg8/JwYNBt5G556pWQvlshImLXmQk5H1qn3xeHQ8YScO+Qfc+aKvhPrK/eXcXS/nF7HlNenBVBtZWguxkKhmEZTNbdNfTmY9jnfqqKB4qg6gvBfzqoXVlViclljmKFLoK+6RDbkrmdebD3pBDdTbh82YtPGyV1Yj93LiGItMDx5OCAzURFzFGrX5Vi8fQE1j9k0BMc9sa9hvHt91AsarFQqb15itYEI0InQiu8GzPeK+bOIv62xkeMWY0+z39GRLpaUqqmNWdZbZfXX/AG4GSR6jgpru3d1eIwwWFd8MlCsQTpQ1tEQPkONpirTvXlR/L4YCwzcrFtLsgf0ueqLbdEVN12BU+yLg8474QDbh9xVYhMPXq8X72AGf/YmhH1kV6Bu6DKGIgPQYpBkxs/QTcZg1Yl8kn5dyd2cNvLS4Zp9KLca4kXZMlnrsf8L62KwfOrod8p0d43XPLrrRxWgQtCecXRnGI41yoXpwuuao7e5rrBnLPP/sYL9IkbLpxjhE+bczdxSZiQNOipMF3oavTagxVoFC+096zQsz3F6Gm2Moxs4XYFL3xfHQO5U5qzsuE4OeH7TTmkz43iigELVcstp/LrsprXrYGEzoaWEJ5sM17BfipN5Yn2w72rsG5fEjKXQgsmTlxQLh+kxRvcCXBA1V+Mi2PlJ9MWnEnAnBZx+XMd3NZiuz3E1/xQw5uG6/Kov9o2rcXGKaPt61PdUmNVBzco6yrK67JpHg5hRdQq6ekwU0K62QK/SdeP79++3YL0KG15Yr2R1aMsvBU7nEnb+BfXlvvxuYO+xPSbganBV+KRcceLGHl29q3FxUGTu1uy/wP2fRI+tNNK/CpIOrnCBMT0QLsq48JemF2KtkRuPCd7nm/08cIYNUXWoSbOMo4kCWlWLrSayAi12hm7OahRZTpexsTaDOPgT61IcNgw+pPX7wgmd1PatCvxnydiHQr089239BBw9nk9z4jkKLpCBV32xb6xQ4NJ3zqFx5dAKG7hCX+BZzOfT64uLbvFF0n/xl8u2MHJjR2nt27iyniiAakNVZ+rZZTcmYBxL+6nbqodP60fvqqN29Z7mS7Exu17s6cJaIefJEXz48D6lchzK/MuAcT/31pjWRR1E7441X8h+OqYo8Ulj+ji69CPuAhl41Rf7xkXz8KWPiEm4Ghf7Rp8C+1esLeGwrjie4/slH0+nk8PRXTHQSx94ap0/h6fuRIVnVJ2CLqsFzDfQp2tWN2cO+lsu47lck+nY8xPreVc9ucG9xh/wu9irJF3CCz5MGjYravTUGm48DSMiwBZiNsEhRnAvpgs/qppXaOCqL/aNKw9fRFz6Xju6gVfjooTjeGW61KtxsW+MK/Ch+C/HZig+UHWu+dRvtunmHAplXdro0a3RuKdOC1P/8xuYUXURNr2wXnJBg4F1u32buxAnc6XWh3UKXhuIAjgH9WO8xmosELFnjYZxoqHcxgVRcx2u+uJ0cFQjtxJ+SXrqalxcWGzrkysPX0Rc+l47uoHTFaBmUI1uTi9mVJ2CLruFAhY2yxHNfb+OmVqzCVqBlc0HcfDvWHdg1n34UHtpyVcWThZHvbKbjo8fUiLD+HVs1NijkYtEtCrvUb3TxUUfOBviyhWngwvSF59EyJyMkcOKXPXFFa7QxVXI7BvTPFyqRV4zv5vTi4nVpqLLrk/AxoJ70JFSEjuqilfYQuMteJRw/AvrhDBQ+31Ze6kx/wryeuFR9fh17HiN1VgkIjXYs2qnj+mD56IMs8V6Ht3AE+yLY/nkAvXFFa5wMKwNy9VhfWrj4lMcp/Ns/iQ8dAmM7Jqw1qhl7WnVbNnNEZaxX40lP5QWLTotLePDh8KTwgPjZC6sLy1O9kLvWue7IcOqUrpHY4L9IhHRaI/6XQhMn6Cm17ygOLqBocCl9/Q4NnXBEmbT25xKb+1NjwMbOOd7b22cSl+swaANRzfwND18Gfr9CitwicYFnJrcujmzsLJpV5cZWCG7hOYFdVe7Pmysxl5wWhfWyWMXwXGniWkXlh7QU7wcV7p7vGDdB3vx26POA7gIsXvSOh5Cub3LuAhRsB59Vp6W9dO1OQ29cy021ui0OmYQF0jVZTi6gSfo4VGVLlFULDTlEnmgjI0MXM5mPx6Ga5PzkJxyWZU71HQC+vXoL6mwUvYQnHWPAMvuE92vEiX9pfvE1RPrQ+A413hFvP/wwdRpKdTRj4wDKL0vERpLxxlQp45PwitXXX8QHGCGWInpgTCp5iWJq1M342r47htXHr6IuPS9dnQD969AUwJHxzF6UHKpIM8bbNyDdvtBDFWeKniWQOH8bLvL4SNfWBcMLvmAvGm+ucLAchcX3rg+1OX7uqAu8NxYzMc17xxeVFyNiS6O7pMJCuxdx8M4ofTdqKO7fwEW6XxgQ1eLuyAds5map2zvUXWbIfyCxMyngKuuGMIW3jmch5HUlNbM6WrSzdkMLdazZO9BrZolqaFvX08Q3qgyof6GOJEn1h93b968TelLin1cr86ByT+2CoHOE/MNwD/pv8IwDju1HAFHN7BPgUvv+RPERfT5nnS+Cr+9YJFbL01f7NuQAzjq4H2xTOCFCpmlyl4oI7cBJjfNHnJCq2xDf61iReMNdZmNMdlH0u2oF9Ylm68ukLbAlQ/3hWPOIWuwWu8DGz5b3NE7ZokCR1d6I5yaHdP1uSw90IuZBm7qj2PKPkVsYOA6FhfLw3vV9oRdcbF6aSKGjDq6wcdVoCm9R5dSNnlbqN7gkR/M+L3urXRJ6GU1QYaq5PWqNIkJDDbAiTyx7sNhnHAwfArXu9hYtPPqYv9YuGij6OKN+ks2T63FUd0xXfil77ULZOA+VOXbQTOWhvvF0dWYrsCJeKwHG2hXZLF/q5dIOO2+2ABHN3C6AvtUFd45f6UjY0xwu/HGmDWHbqhHl9UK5o2mGyrZgxO/sL7M6LnQ3Oz6M2fUYrqPa1x47oPvFbabTy4rtjJyEZ9PwsMXBNP74sL02oUNr+P3xdXLb4FLOC6W4ogGzg3Hq77YN9YpsA/1K55KdCUMytxSoQ4vMiYKmFG1hLlNY54f/Z2lRvEKBSdg0wvrXlUHZ5S6lafax8fCtmdl3T2HSCuDzb6BDS07+g6l28z7+8G+xRP4K/2Fgr3iIE41HMO2Eg5h755lJPaLf3xuYjOqTZWwSc+m2X5M5lKzTxn++4jbjg+5KfNVn9vID+rDUFkvFjU6IqbqW6g3+zywAOJvIbJvOfyexzG/Xobkg0rvCJvu4X33xcXBfnos/PtB/5ll/0Cezi8S3O7d1nHUa1fbCBV721Skkv1A/rVNv4yF0vel9Cy+A5UpWqKjtZnWbAbzObrk9drtenmkiqk8xtTHjx9SqoBeXtviAE+su1PI6kllNYPDoprcMvKlC3Rk2KIDXT7ETDdFJfw/1gcyOrEkrfp76Dhj7f4l4Vn7Rwg67UDclzu25Asv4iOFSwOjciYqomoSZH9DbVJ3TmRrGKiZbGraVooXnwkuE2zdaNjOKvkPX0Z6CKnuhuJPBDMMWmk7UXptFY/xxhoJVi36dp9YfNPuVKAO8eQoFpp6wT00DRONZEW0T1y/fn1AwjayNX6hD7YZYcnwiOojVdchF7I3QTljSxflTBfeqDm92SyE/7v8bdAvlUm7pW1HMZN5VK2aZGseM747P9txa77rsGijt6CAqi6JOQ2n42ReBT/1c9/U81ovVjPYAFN06KtDftBE+PAxmtFmMfriZ8u4avBKth0BU6RuodlxrOtBW5mFyg0+vJrF86S8c4WJuPS9tomBNkgWz9kTFfhEhg9mrjZ1MZNPxMlTMMMV+/HaRxtS3XG1eJiNYW+MTx1ueAyZQ7yssu4m5HzMErdAt74m5DfLujmjaFX/WOqfsU5bILaDte1HcNwL6z0btx2sow8wQIE/4TqEY5oG9cYy+Qtt96be2E1q2rXpK3p9rDYUMQUHFlfEFtFD1zRt2W9MHspvxGHbklZUJhrCTF8c8sxrqru0A8osAA9qzO9RDU7KTfbD/TZXlWFuCGexfFgMyjtulxuOroA76NCdkqHtgbXqqG3GYPopc3pfLOu1NVYtwBpxgwZ2C7e3LMkwxm3elPAEW1DhNtIrq2BXsSyvLbdchh0EE/RtmN1A1/4+9NY0xg3eE/SZgqY8joZ0HSvPMFa131nF7C67iXokZs3aU7+qk7fydCGUDRN1ATOqzsXRn1jLtmrDwLetbT7qFRafCHKKvA9WDrXLl5JehS4COR9c1lJCRuyDxFnmaENoeZnvP3xMMpXn+g3RaB3pYrzFM+QaBVIe5dQPuZUNM8l5wNaFuH1+HHw/vE96qW6d3zhuU+Kv9qmubXzPBUx1EcPe81f1XUa1H5EJ+yTLRSEt1fngcleR9X+iym7buzCHH3k+eomou5LEh77J8kIgyaoOOq0l+DvrGpLnwvRh35aZ8pbQh/fu0xxWgkTjbWWMd+pVVPeFU142TPZXkeRkx5VOG9gUPN4bVfMVMlysp/P6iZb2ofOPvfNWIsFUsMPaVw2ZM6lqG32UxOj7s0rVdRpt0TM7rvhMobBRY1nGSJLkWTLnTf3wR7TztjMo41UhMxYdqCe/ttsGpfbj5Kz7UMmyiv2Uj4egujxkIYid8hpSU4GR2szSv49Mh9wXfNjHcSpryEp5i0jqs3cC1XlOG9/n/uij8FuXfD5SPZPJvEw6RxyRrTbUg9R+nHI9gjzf5FbcE7DJdupv9JIfJhJ1M6r6CrLyGimNLPJTe+r7/Ja1m0KpfZvcRy7D/iqQ9rZuY9tfw0T9NqUy5EmfJEgwm+x85LZCtW6RXkaJPUhp7ZARdhFLlU416TjlR7qPtE4QH9e9EpYQMtnkMkS0b+cVqPZtIuLO9vrYXgLSsUvSocj7L6cCvx6q5Fd6wjPtTUacCypfsFf5DGq1kSzWJ8pPAjJw1NRz2Lacd+gZFP0bhECvm/wrUrbzszp1vh03aFgPyG2C4OnHHJDGm5GnPqNuqq+2VM3q87GDxhZcv2694snYDWNSpfk4/qvgZljylzmOPY5NzsPohuHuwjxP7TYg8fJdB1U90gvINy2E0BKyOziVfiM0Wke75L88s0Itk6KQK/KsWcTjpEqnNm/fGamwKys/bpPaOYHGcTzCyivaJpK9ZJsppMppl5KC+9VyLH6joKq/iGyTHYuXIfNiBRWlclVP9ddQ8IoNu6A28rIlVILKbKPydiXyZ1JJUJ7f9quyo1xM8uOachklqmDpUt9VvGyjpG0WU82qLKvKVC07rGtF2w7Zpo+ooH1Vuw3ykoxUN287iwJ52qBpsmFss4Ka22YRqa33S85W+RCVEJ6XWTrlCqo3g0pQGXpYwilPLyV4ONmR5OSociMxk0KOHGHU6KIWqBaIdmuIDTvBMzxZfRxVG9JzyTZOmawGPLeSV9XvJ1XsIXYBZVUNEvJkq3IuYw41hGaoslXRj9tte4m6GYFmOjyWctLw0lFUSoj8opyJ1AlM8hKqvgMkJpFtOnlOLpODlNeCslr5oecyCgu6A5Dc2CsdGRlSSyHqlSggWcrI/GbIdWogY57XKZEY5hRIharnOY50rGKgg5qC71QCSotBQisZh+22o5Ta5SAvJ1DXS/a2yCtzEGmndr2cVK6dWwYJKb/aZyjxaVN9QDooEgNoFefNFM+251pRZGttSBffpLM6OVqHB8NRL6wxmrsRceDde013HXg9IIjrpWvcibAyFlNVuWl/3fZbkHinTz3qPRd51Ml1mkXoK8IOCH7XK1k8r9Yz6ySaHW6xplmbPsr59lPYCU+QRBlMsnTM63OckdrNpCRTabcuyTMYz9DnxvXrVToo50M5YZHnlQnFE387rsn5l9skkp2qOkqVnskibe1YaYkMnl5/GdE+8THCBZ5HAiEmLvlEtqW6lW5bUOjw0WQC2RZ7lyddI72U9HG+Mkpkh7KJfYoj+aCfrt8YrxOk8Wx7O/I/y4TIqvSq6pNOeS3q+GyA7E8maq+0jYngjT6p3hCVdGgTdnn9kGOwyYQ95WT63o8HSbpZvR6qdcJ/kpCOLVWVGeVtrJ+Y5/O8yeTqV1QBGdBEP04mc6bm6XCme1OQb1Qnyc7INp28KeRyMTQJMeRlsm9GnPeRx7/bZjkuyGAiEmUyOI50g1yf0C+n8J/9iRDhZ7u6DqR826+lnGdNblDMKNdsEcH82dZ5+vklo2S7+7HWAWj2kmznqbKO7+aQy4hjT1sCuGGWx14CO/4IH80ll8WcKOYmy+1z0+Dtvmy02YBsk9KWpM+qY6eOnMw3c4hxJF9KpO3DuLSvzgmS4W3GKfSBb5PgQ6xFudV2WfKlH7G/fsMYGcKniynpUImJwLS8yrbQs6AvZJtOXoeSPREPtqlEAqtCVqqf0jrO0gNUmu8q28yfnNmQJ37apDoq9nptKvprgLALXqSNQTLMd+yRNcS3LX+IFCPGVjxdgg09s9LKcp43Wsc1D2vX8tcQISd40RaIjxKUZ3xtk8vso7IudixyPnzSn2JTU1nUs0Tw0BxkeexvaGx81D76pELiAekJtzIdefpQyDQrgvKoE+kgrGR/A/rrv/hf/eK3vnX/r5yf35ITmkhWZ+Dw88+/2P3Mn/5zu7/3D/+P3Y/+6Ld33/rG57vzszN1yM2bN3avX7/dvfvwXg5+9+69Xjmh7M7t8/qCfBO3YYa/kuOvHXiaPXrcMkKH7WAnfOnvT+ffvn1v8t5rUr118+bu1q0bls/jT5M5IPam1X/Ha0QjCBaIfGdy3r19J6/dvHFDfYVpsd8O18yXH3bv37lPo59I3j67JX+mHG3HcOvWzd3rN2818bjvcrg/35pd2MegvaE+84lBiycZN03WFBAfihHxdPnYRKwgU5L6/DmoRtc2EPFCf7994/13ZnFyw/pQpmG1JwyDAqYBGyw235hPP9gYZBFOfOJbn+iQtV6edyWba+rf9zbOmTTp7xtp4qztChub8uIIv9fzQgFWFP3EeHv3zmyzPE3U2GesfRyEPDDAbwLwFzoxfyFbn8SS8csYNIF2tE5ODZNnc4dkJbm8PoksfFrPzdvIY/6SbfDzP5njcwt2GeXuTChaPEElnxd9/zb51OfMm8rfyi5pqP5i5+OAmGEu4ZwQJ//65L6NXBMlfzKPwdJj0wpsc5PYVP+Ny+qt0SrAJh/j+PGGbANauJgPunzGZdfwXtZcqccLnotXmU8iRtzLW8DnYY9/tw3ZqHFu5xzmynn6DwMZvjFZJhM/Ih+7PEYosRmgipFliG83sYOn1gyMa7MP1tevM4cw/7H4zGVFeq7NzXasT7CN47Nb+JHIQBfOq9SYy78PNi8zrhWPHzT/a75inBn5eTxVXYjQFDak8SV9SDdKrq1Z6D/mk+o8EDIHzRwsNIREiTN/2trW1kbYxXqPvpM72VQY49mH5jhgT6yQf9NkYV+Ytg2MGT60FK8Rv7b1Ca8z+3oWWd5/1plo5k0MS62rYAze2jmcNSZu07nbPrE+4bPN3OLOkh+TT/GvEoabrFXM1jheC8bYK7v2eWsxQnzKHvgbGAN+zoGmyHPdY5cjslAbu2IsxDUQNnFu9XGw1rZaATjxdQQSOtela7xz1ifJTvqOIL15065xrM6Zzd+MmRvMdQbm8tBR86GN3f/fr3xv9+Tp891/8rM/tftn//wf7F68eK66gYILBM61nCd+9/e+/pt//b//W3/DshgsEKqy4JDKGYE83UGfrADlUSfSQXiAPZbqwvrb377/V3BAvXgLmPyWChw+fPjZ7qd+6md2f/cf/H93P/JD37QL688sSG/ppKQ51ByrBa8FEkEd0CBVZ28Mqem6xh45Ls+rdECdFUCOD1I7MBl6ioCsAb6parWfA2RJHpB/nUPNJwQXOM8U5mKcXyXT4P06V/MRGHubElymEfxJI2YzWfCynUTYCYRXUCQggDx1X0zoG8mFW+a/Oo0fU2orG1to9pu2So+ibjYBfrHLBBnyivZYFr7tAy3bpU017Mj//ChkaeMtm2JLspoch0Fd5yFZ+qvbY+Ne+s1kRbdpx0GSVYmr1ViFin+kC0Am/dYtJ2eh/bIRb3rs7MWPGbToSBZgi/5EPs9MwqR6ya6sbtjmO0+vRc2+lpfzTyINU+SNGGbF9JOS2kWfkZ7CfzqCv6clWNBitDaqyl+HsMr4yofpKJMzxcbZqlgDLgDrlvW43sc48O9cerpp20ayMgfgUX2XMmAiqvEWGRtCPYg4syXsxCy3ba2szA7xqo99zNk4ID+J0Y44zZutgGTYnhszik2zqbYthCThgZWyaY4fXTB/iX+enohcw7Ja7kNMA9gl04pyyhxmwVi4R5sIufLxTBv7AKvKj3jO2KrfZrHvr9wsSVZ1TXOZSvhuOXIGGJfE0X/KS9d1CZ60jf15/3otro9IRb/r4YjNF1x8/9qv//buxctXu//YLqx//df+2e7lq5dqkyPXIrCPC+v2FfBBwR2Zp89e6gncq1evd+9014TJzZxGTEl1NgxJdwkd7TmRW/pE+Tyq/OQH2iuWIX28qEG2WUUVJxB7Q2QXSB5g38ovUVteVcaOvNgH2cQeE0WHqDuH2LQgP1p+o95CIk7YK0aUYZsIDna277WlhyrmJTKkCDFYhhqQ43QtvbJDEZNE8Owl5zJKwP0WRw7n4fn+qdtsQW6sUo10XqeXbDOdfBqqfGt5sW/UU4bnFwkOrbxGe9uw1xo7VRFSQnV0GJ84zmniR7KuVzwF0spPdTxre4J/jGM7RgnPz+vMo7phTSqzJBs/PdZEPn72ceAVg1dNtmEMQ3m+s+ySbTxdRYqAdZ7f94l2ywjEXilTJPoQVaLeKNlmlBSckDeSjwKW1uEGBJ8YBzWSryTHbyhTT3mDNPzhL1DVF+96fGxFbpMfaR8FyIukHxYp4rhU1ibbsrFtHY9KkV2RbRrHXWrz7SWqK53042MJ0jpSOtGkT+I5SJGqMa/9BLJNTWwsEyjpx2SFrX3kleZR1bYB5AzIUo0plH/y44CnkBXzJBfBdXuDh2MjbyqB2HvC52W3w5/u6jgnla2jGsmmRF1hwxT8tM7LjqF6nDtIkQ9aU2iiOZ92WyffJKQhH/UjlddfTvYhAZIhlf/IGqX4FMpsI945sUn2AA85D7qoT7X5lH+a+ekvbapdph+J1PccUmgqSTfLC9JFtV0Y88T6tdHLV292z1+82vGWXgnl3O0hfQdQ2ZT2ObEaZr/4ifXtO/d23/nOv7/73/7pr+6+9c3Pd3/kx39od3Z2trtz+0wX2LfSa0e86vTuvb+Kx51nXtPhdfAtQSfxak687vHmDa9hfJCcO3fOrZ+5o1kwYiEUGLbnTsnLl693r1+/0ZP6+/fv6FUdoABrgfp67WQUrcZ2iPrIQR7g9TheY0GOvx5kCZq17WqxmgrZZoHuOuM/z79zfkt9uMJ9DR0ZVLzi9Pz5K/Ubr5Ocn58pVvTKIa8jpbrT0aNd6pQ3b97p1RSqqaYZx2uaxC6vsK2yrQ1kJP7cgHr+4qXF5m537+7t3W2zU90WfbcRmPzotxcvX5p/P5gPfdxxQsafjRhcYayPApNmu6fPX8o+eN+7d0evIWHTHNOYaP1VKUdJNXzF10xevnyl+rdsHMQra/62zDaOVJ+YBh/eEy9v/TUyPmnSx5/Ml6q2FYw18xZ20X+vbLzzuhxyiJeq30qOmYRoaErbH3Mm40A/ImIxymtkuI/xp/4TvE2fSI1Zi2183wd30TWdRLGPO9TYhp13bX7W+WBLPwIUNp4aB3ay5vW8M849Jk+vHVrHNV+9bWGujxOr16/eyjaaI4/4YNydnd3UArzGXAE1mIs1Dsz3WoiYP7HrtvkRCYwBLvI757wZgA+tuXGu16STvrC8Zeeb89u+Vlgjow2dv62/EIVtEC67f++uzndTZE2JRyBOtrGu2b2x2HhmfuRchB+JSfwLjU0nc6yHHzFPPDLuONed3TQ/Wj5jmzkFx6/2qTUXD+PLPPnC1gwc37/vfgRun5Lz0KMa8cYTqGfPXto4/6DYd3tsXjbbqv4YNW267fEr47wBwLqIeYW56+7dc712u2Vsyp3aW/+ZT1/aOKfPWDPcvMHXdCxWCJaWT6fGYw5ksF7++PGaYpLzKqjGeMjYzjyB+fm5ncffvDU/2nyFLHS3P4+XVG8KQjX5zJPeXnxYY33cvXr5phrjsYbNx8GWYF55Z3bFNQLH9Bc+Rd7qWKG56YwNxCHxyLxZfUXH8pXm+mBL20yuXqk3ezAB2dioc52Ng2qOzs1bIZ+Hpow3WBKXr9+8MXbXdw9sbuEcR78Ge/S6YWMD+eFf1hre59c0V/C1GMbIr/zab+2ePH2x+9mf+cnd7/7uv7LzzivVLyFX/9K9Cn7v3oPdT/7kn979s3/53d23vvXF7o/90e/YhcK5JjZq6ARpIhDCSYQJgkGjk6RdnGk0zUWPK3jtgoslDRiC2joc+ffu3dbJxCfZVHkFqsWFBQcpZPG9ACZaTliPHt1XcFGopxeyfj3ggjxOyE+fvcBgmxBu+8LN5DAxxPcXNoEJZIAiD5/Kef5nPrXJ3fqYSX8V1JxB6Avupzao8COTD7YRK5pkbeHBIPTa9XYJQmNuGGjxG3ZZf163i09iE/nLJXQRkwo3CZ5Z33395JkmPmLl/t07ppQv3nrjZbYy5lOTxSIHWUxaxAd9xtjGvljwrDFUTTXBWsp4ff31U02UnEQ+++y+jQebB0xE9fWIjcD09OLFa407frcBu27ZmGOMa59ubK0CxiWd6SsWpowH8vnOOmDRwQVhxOYWYFZhQcV33Ji/ntkihxMXch4+vN9YALhU33qOb6cCtfn+JQsAbIRvfLfurl3E60Im1d0CzNE66VufseB48eKlFsYP7t/RDUlidjImKIYv8Q4n7sdPnu9e2lzGuenhAzsfmI2MBf/e50b9Z2ywkdjk5hlgDISs8u+XLESyn/Pc48fPdG69b3bhRy7SkLNFXBITr2OuVIb9WawQh5xb+S0MM3kjWOwbb2IEucQl445p8fPPH9gYuG35qepEePWeRthiHxbXL22B//Xjp7ph99DWC/gS/xEfPi9vA851jLUnNi/jU+aquInMvMmYQ+5MM2ukhtiFD5H35Nlzk/dCsfnFZw81tolV5PjqbAuYLLOBBTPnAfqQ2CfmkaOLbNZF1FxsXBdcKMW8wrqIcYB9zJVczG8oSv7U3uasx9Z/3NDiIumBxcrZTf9+KVSNuxXC/fdtbK40HjxMYd1AVz14cM/WDLfN1zaPrOCfLNFWwDbjz020r2w+Yc1w+/aZLpYYA9fNTt002AC4RzFuxrFeYA4j7yY+tARzCzftZp0PxmD2cZGXXyMQM9j24OE9xaf37wY24keLQ/oMefV6y88HXGONYoYa+NGvr/yC2r+3zg2mc4uXOzr/sFZfZFmhEWuEWC/wxjLnOs43X37xUDcp0jBpIPLEzvrYfzOAC/M3Wguw/+5v/M7u3/z+9+3C+id2v/br/3z35nX/hTUI1fZxYb1h5M0Hv/jHQCdQWPhxYecndHyH2X7HXNonEzx2Ne3rQOVzqOcT3rNKVZ7ALm+X81pA8MuP9WNLkpF2trGY014LjlS2lrRLMitwXBXW5RWt+OgveIifi9FG6Ymf0KVENiHgo/ixBT6AkwnwOlm5kW0qHZaQ79IneGnj6ZCzJdV8CYgMyo8y2ytumm1Fsz+JDykOEiwr8Wz6dCnZJvFx5tonkKYf2VsJm0FSPfGYQMlPAaWivWIqq7uQWNjEyUPkUnwfslTPy2Z/gm8vJRn2qZDKlKXyVMcTVf5UirbxAb6lzGOEjKreakq8JAUCkT9TzoSP/hJfHehMbCXK9LItxgHU5lMjz9fhLKJNzrdBfGyfw8fGQJsZZBtPSxHnSZ7kSLb5j7G21Qf2aeyGnLjE9Cwvm0O2MYJBl6yGF6d0QMXaRHx4usR/KtnG0/bR0x4Egaws9qtiMj7puNI/gTLlxRw59FHbaWTsbI+AWpiVZHNxihVOgaq3jsQz8cYeyVehV9FR1NsHSUZCOg5f13WWf/QH08QT1MfryTZG8HPKs2LLdBn5dUym4ozavKeSzq98Kl6pLOW1668n56kEIMknzvPKmvARr2GyahXku2jXbt/3yetMItddCNmeqR2bcruMSp92nRjPtg+7HHV+o34i2/iemraP60Mu+rk5xY0H3nDmYQVvO+qG9whC8j4w9mjGtXdEuk1YcP0v/sK/9wv375/9nP9KMdnjOD8733372z+6+53f/UM96fvs0X290ssrhNzd4kKCO1DcyWQQvX//URffPGGKJ+Nd8tdp+ghe7Tz9+uS16+povI3D+aVBDs9vn6mz6LzQpd1+Lt0wWfBBLp7iiRJ3ibCb1zUJEgLD7/RZHauku5kZj7kUNnKXDVkw1V1gk6mnumc3dcc7fLjITuPpTzsg7vb60zMcig2A/e075yb7lttnGUt9ik3w0Ksx5knuknIHGtncuSdftpld/tRnhV3ZMTI9Hs029Mco+yOf17o8fpG3ESHfiKc73MnkaTmTyz291uW/ditfSrdazzWxir8YDzxBYLK7hR9TXBInihurt0qGEe25e4487jpiHzHPOOBVMtKyLfVfuy+alPxFXYv1hg+N4MP8QVzQd8QLY52vQ3C3Gz9iF79E2W5bppIOToxxl+dPIHj6jx8JFeYV7D63MUCcYvsaP+aEXGxCDsCf/lrlrd3dOza3WN9tIot4NNuIQ+YU4M930zjQHO3zeKkvFpHJ1DM027PI1uvFJp8nI8zRyO3oWaA59hOjyOBJJE9jiBWeaHGeIl40Z6bYXOPXmMs8Vpij/ZdS9YvB3HC2ccDTCl6hpn5HltVtHDco82HyEbyRyZ16vVJve57y8MSAeNQ46bSbSi7X49rmEeOtt5ZMpoWC9SH/bcO/zoX/0KXWdTlpPjFein/78NQFPxJ/PB0/s5jcapyJ0Bs/mp2sF5i/8CfnN14Flx9j/lKbtp/mU9ioJ2dmm/pJMcK87K9Ou7ygTN8Byv2CDI1Z7DMb3to8ydcgGN16E+WcOetaFR9b+RR+rPmQxfiOJ3X4kbUKJPtb7XoJ/Qv58MBv8PW5kmjxV66Re2b23WU+YWxvNXdBJsTTPJl/oz7Ev/EqsZ+bvHyINE8U8oPCR4A944+5kjSxeefOWfoPA+X2y8n8af6j/5jDWFPGGOecin197eYQ57hoW/1HHfJvECv+5gbXB8PzV1uHMuEjjQdrQ7Cw7gOcE4hVbMKn2LrlPAZ/zt3EY5xn4M85lXEwp+9c/5y6vsCuZFqyzcZBeuCpa59Ub5OYYbwZP+zBRmKTvAf37/nbN/Kj65b7NNLsgaX0tNlcpBj4wddP9Ybsd374i90f/MHvWAy+Vb0xhL1Pn776+3/3H/76L5GVCMR+Fo76xBoHhbPofE2kLG51cc0k45Nq5VTqU9fKYhIK8pMY5AuePiJI2uRl1tZ4Vx0nch1z3qX2c6mW52kCSGGCjZau7LHJ6KbVuWV+YF+kjG8vWb2Q6bJkWhXcLjPVZQKM9Fyiz9Rv7J1nLBZjsPjAtDLVW+dTTdThJyP6TraZrGuWrws2q+Ox5D6o2of/plDVjv5A5xj0tpddbhNp+Tl8MJnwVZki7kRJhlvpdvqi2+vh06qu+C4k4xntkZekqe/Uf5y8kl6dtjNI7eVj9x/2SJL8aoSM0EX1vN0oFeslPypW4OnyNA5sY+JNVox1r98mL8vJdSsSMpIcCJskDztlL36seXT1XUbiZTJicS25fMzG0LnUrqLw8xglu1wO/F2GZCGfMQCVZEymrv9jvEmenfKQh52UeR33wRCVZRXI7FQb/KjIJFZcvvsy163Qfgolf7puxsfS6jdkSaL798Y16ls583Nq06A23wEKXdljj8PsYsypP92epk21rW0KX9SUy+GY/jJLjDxOXFYlY6b+feT8wgaTozhx68jTzcFWm8nU9rdRyIsxQIfx7SZ6j2OfJ71Oh98CCt8qHjEskcYEcm3jsqgXFHoOU1MO5HzwWXXOsU3ku4+tHr5otV9E8ic34iwmXVqaJ0NWbUu7H3op51+R8dHclPyEz8QfmUb8mb3k9fPIyfmUqO6DIK/v80my0T4c5/XKcmoaqyM/ySaXRRxWshh3ZhevZpfazqLM1xEznNMCyNM4SD6eYts4wQf7ko2MARfm4z2zW+d6yXTZTQqdhymXTTvxj3lSe78hlNfbgrAv1gx+XeJ6u6/nyevalXglIu32MI+YD9nLlyY7rZdUL/W1yPgsJcnCJuOJLPWgbfwmZDNW9KCDdkkm10Lk6aFguk709b3b4jGQYuKIOO6FtRHO+mgLJDpci05zNOA2gTvIj3NXqSuUkeeuQxLrQHiQoVG2JQp8QxY2ppArg6KpelX1yg1YoHoi7bcAK4zkwwZbvquxlbxoH/yApRGtPcek23Ly+rNgjKKDjIc/G8nhZdq2ZW6GJuNKgy3l5bxafKtDS2wi0phgA3PAfuEKM6VoXBXk7UUFE5VEK5EOKxBOg+N8AbKh18GgrFkO6PLR3J2yeSopDIgbxjRlotZiMZMAd5fgz8wTLDHLZSXUrCtele8M1bmHPdmrBTqQwV36PoRYR3+9Uona2qbJI4eXVG37K85Hg1dI8D3bkr6jGGmUFyMe37L3NPttDKz4SGAmNWcfgleiozOHJrIRMxvJEoyPzqf+l6GVsVpeoTdKPLO5rB9NTXP0lxh6+Q62molR5TeHe7YpV0fVplm2DInHCE+tARM292riXfEtq7AY8M11rtKW+KjF8zYCg2/NLeVUAgdmLupU9eahjydTS7CsJTeF6IhNytbNDasaNwb0loIdV+fNI+GoF9aOlgPjUPt08k9FHWTOI7mGGugpyLMLxfOhk1TBOEyOE1hJKDQTVbMJbaPuEAVKZVCgr+vcxnLboOlASq+kLkrCJhI7IfIaaOkQdYZoRG9V0WYcOdu1VISpSlxGaG4FrWF6hTpYrEqBXMkhAoU86e6POjtQNdsUigSVzybb2lm+0j+QJUG3XT8NolOhJXcIbUEjlF9I98H9PZOK6C3ooM1uCfUh96bqpspj8TsPwdR3HUjwchrtNjNQNg5WciSWDQKK+3QQ/hIaB812a0kQ/xDSKFmOXEhG7NpAMrZzad2YJ1ttJ1MLhSwhzPab1r4sXUO9KBS22xaqjIPzSkr2IWwsCpxDS9DhMaxtu7qazESJR5sCnTLbxJw05tfFSPyr/SA0IpJyK6kXXUv3GS6U5RLb7Uo0BXqKa1dmXj9JiPGRCRzil8scIja5DU3UqxbVaTeGJmBitRYqqRUqkenJHPNr8bzbaNbkcSicwIV1jXCcvx7gR8XFG1kpW/sCpeaTyeU58qIG8oJEJdlTqRcqx/Zm/bUknSvlm2jkRJUBavAsUJRpX0JWp49Cxhipfh9iXLXaiDx7FrGJvhFiDzKmaTdCdrKxxChZ3TFQr8V8FVX8cigvbKeSDtcRrGybj78SVG4NqDWJbNPJM5oEq9jQsUUdpiOkdjoowUqyulMo16VDquLbKaBW/QpYzmOcQOz70G4ziezEWekiMt1YaLCnwgBUvgGNyQFMLZzc4wKq4cO55CwmgbpraBRWKXTq9kU/5UJYkunHpsI5VQWHcrP6W5BEtDJdt/TKoYjjhdTizkb7DGnN10Cp7VTyTQLM7bh6ky+TpZy08f0GZCiYI8iX2rPpEvlzyDfDUI1ok46X0CxYg7jIaRD5EyhvpOOJaLfto5IcEejrvARVtc1qSryGoGixylF3DU0Gw8UaBBWZTaCqbQXmtfhxUs+Zyj/Xp5dSdebQOL9IjBJ2rrZkTAHF9kYVkxHSjr3IM9jJLsnWRmnL7ifb9BEV2E1GtMn2kdYxu5SXkwqKwJjD4kAX1lieki3oxJ3SbQfIWTl6HdfFjKqOkQaz+Y0CjkE1eKXhKNjewFFo8F5CTHPlhsYbq0O50m2zrf+txyiT0wqSrbVx87fj2nbnKGdroBN41Dy6u0sKWN7R9eqi6+sTVHIiyppPt6dU05fRZahkc3cZ136R67BC123M3NxZg9iXGzfBYV1RkHdoBRbglFQ8oi5bxXGXD3ONz3D5a+f7hzvzEC6dJWNDhaa4syRO7dgUGRzCYzWOdBVXsD1lTDe/6L0LDv91vv2g5a/L6L452MM4m85yHzWvsG9c9cW+MeRhyk6nB5g+T0uj4+F0fLAnTY5u4FWUnQ6m98Wl77UZBh7MFz2CtpTfeCB0GdbRBef4U+C44T7RezOqTkGXlee084sP6MhLT9prlCruB0e7sA7wmpZQdM46R1ysmMdWt1d670H5YNlkfbG8NA898bMurA6GC6LmJ4F99cVR+7gt/KSUGcdR1T0ELoCBl74Pjo4rD58OpvfFsXtt72/PTGK/Xx2Gudele/bEwdBrBwVBWyHj5ckZAmZUnY8FjBtN9qZYA0e/sL5CoHCBu8eL60PiMKE8EUdX5qS8cVy0XHHlmQOi7ewL5nze7NGP4VzhaPgkvD/RSH3fMqW3wzyO28pvctvetouG6R648tW+cdUXvcDgJUZbm2nNZjCfo0dWt9OsyKeHeZ/MRn5fpe1wIhfWbuiouQv8cdLPY6VcblRoe9JaX1xsOJ4+8DZF50cAxjBdgQ1VPU0MGbjyTZXJmCjmk+6LNZjMd74C/BaFhmA6vsJatPtgX0Fh2CPrTXnP4OXxaA0OEJD7dN8V1uFU+qb6fYN9xONsI7fzylXst9DnkL06CuYTBcyoOoQ+Fnm+fnxtCA0mGyg1gBN8Yh0GTzX8oi+t9jgBjiGTeTjx+w3oXmwsll8A7rsAnJNbwnjNjY05NC6Q+hfN07P1PbqBKxSIE+lBJq+LFgn7xaX3xgIDdU6ognGth07Uw3tW6zStPtG+mIDSEmXVfetVrtjCjxe3LzbHmCso39BdXXYzmVcM6i8qzOSwHg2B+5N+ehfWe7B1bN11kHXZSSLd17TNwQP8EoKnFuVYmu7d/pqfWg/ty94t+uIK22B9Xyj/qqMOikvv7jUGrrpqCVwF9Olgel+cYq9V65HZb9cVcHQDr8ZFhTmuoO6M+mNVm+XTmOc1xmuXkFota9xEg8cWDLs4vQvrfAKYPBlsMGl8olBY7Se2hCbrPQo6Nsy0td+zuzjeWaHpUY2cLnxval6cTt4ztuuLvbh0hOmn2o2fqt192N4fp+vhq77vx3zfHNibH+MXnhdiYdPtrDywvy4jCi70rHZBt2KpRjOvm3PS2LOqF+vHy1ZcP5/0pfeBlfMJ9upmxGFwgSabfePKFVeYiZMOma2UOykj+5XZXs0T7N2jqrTc9yfoyU8GJ+/7pCDvJ16/cX2Th9eHxVV0bwZcuaE7u+xmMI+q7f1k9DWYyGi2vOm4WBfWg7hAs8WRVI04Sv/W3g+usB69rpzu44vSG4v1PLqBF8XDnwKu+qLClStOBxe1L65i6Gi4aK7/8P5DSs3ASRt5FfyLMMVtM1zbrMrRgfplQMwkLfak5ifxHevAKV567/vuIewlwjanaP+FR2+8Tg/kPYb8Rsg1XKDt0Q08fQ9vikOOdVw7y73TK8/ttf318p4470/hzXGBVC1jzIA9Gcg4nDYW+xW48L6/wtFQip1ZPwNw9OBrKnBya1hT79rRfbQQmd5dE+YbRYtmq25OhT72ffkgyobqJORVJlTfHCdzYd38nbilrthg2LVY6NDU2eQ3SUoIcyv+622AQ1CFfek/A4MqWCE+lp/3qOseWS/Cqelz+fBpeLgaO0qv/D7dZMyVMr32IbQ/Ki6QgetVdQ7HNFmRigLsMhJiPxFUV9sJ7aLucNUJjK5wcrhIvaZzQgr4ySvMNQZu4pwuk1PyeTwUk19PSbE1SHasMafbtsStmdcrr1Xgh7YlUWh048aNlGqiUHWvOJkLa//3RekgISaCXkyeIWrMbdLTf5tB/DcSgm0LXHJ0VP9zcc8IP2/g6oR1em+nRwvYuDfmCVP9OFOPbS8I+3htKeO0IMts8/EDCyllbQ7Ywtv5TxUyXZnpNQ+AgjL70O+kbM5wqnqNo6s5c4ty2Wxg2BCL6ew3UGSfOHH1joUL5RZTFn3jhusk3Y9uYL8CY6rtW/Vq1WeCQlZ9PryYaKxkN7ADFk023ZxBZFX7IraXW0/B3PprcNQL6649H3tfjZ5u+/jFzpzLoTl1l2KNDNoGnTSkYFPLuKCeONUPAxZ9bDZg38XhPS5/dcS2jLPDvZibY6qAvSuyBofvv4PgED7fo4yTDpmtcFQj28L7ldlUzaPYXBA63fyTBLPWcWauwzkq7DvVGXqNJ44VbvLlqTq0gxMflPJj3KI4cV0nwq3AotZ/tllpXtdDzaNrdtwroqegy9PQy6SJcrWJjWfghH+87JizQC17e5c7GtZxMGKu7oZlykxo0guxyXiJtZ5wQZ63GYwfQ8f52saUlry2IMvnpopurMw2LBqnwx4E/5FqEyErPJmjJ7uNCVUKsFbJb2FD54fowsZtjCwAxkYRK32G9OWX0Ko7xHY6yhzI/fDB9hF/6wWtxpYqBK9rFgD7i4G5WG8h3fVR/cZBoouII+ott9kmQp8Y8SVAGtMHxP7c0OTs9nqexoSZW5Fy50Pesk1pfIV0FVFHR32Y54Xou+i/w2LYkm0QDmsb2DzmaK0P5Ef2fjgZK8X2oOvbTfo62sKe2C8FbAn7MXIi1gr39tVDCDuc48cpdb1cTnVK8wqYI+u0EEpjEzZk1wIb2QObBisXZRgRYMXyazocxsfd7dt3UrqMaXzWIYXDMdE0U0exqQ9mouqxXgzXqGWOc5oPBn1I0ATAQcPMps35QEWf7XQyxmLGpe8+oEvqlMqR8racgWC1IbtehJySrInyl6rp7bz3mzy2i4hpGLFghoF1CHhCx6vjotxeuVVRSmSua5xM1qKHTzd7K4Et7DMkcp+lfRPLbOprxQV1A8gPqrA/PzbE2FHzeAYmqnitFIQrzVPzxDfXf7Etq9DVYxtY3+jiIXMWY1qJlrSsyhrANefs0hNz2/WLWaaAWqkf6/YdTstYD8MFK7kJYBXsKraW0F+MsVafAcpXTtJV8wKblmsPhP0L9Dj1zyBWqsLK1iXsz6bagkxGQ5zX0FyQmzui0pKwykVMvW8xiq34TERttkdH7QdLLPDJIOAXPGGf8fd5k0w/BimnF0vngmWtpuOwF9ZTA0YRalSqn7IV0LbpJ/5fX1Cp/Jq+1w2Rto3xDYGx9w7w+mPyphPsa7lI0abeZXW9HvWb+ZAKWnlDZBsj/aVNgsqrpOpuQunjUVyHspeT2E6WbZwSEvuUKLdZRN4RuYQGqBOCO20T5XE3lWzjEhmxSayOIRV322xBoDMJJaEUO7XamY8qapf1kU1FbIEvrOIoZPTIKtLQuK/5BEiJqvJ2mwWUbA/+jjoFQubcWCgTvJxf7nek0H95H7rcrP5MMva2T21bNjk8v27TPwfn1DsueLpYyQwJBjOKE6sv5qhLedZuNSGnFlpdolFWyQvieIQGx0TNiw27BqbK6KWcf80rF6Qi8pXeIi6Dn8tx/mnDvtcXS8l4wt4lKR1xT5lTqjvYF3PJZdRjDEEhK+TGcVA9R9lG1CzPKefh7NNGqFMGDjb2qwPrsnyOsjqzKfe/9s4PxvBGmo83MnI/xdopHSo9l6Jtk4TUiRx6frNt7xw1kaJtA1m5U8gu6zCZwr+yJpk2xndp7PCBZ5IlQRVSWV6/l+pxUSL5LzsfuBiPloDKUkzFsR1OsC21FTXLPLPml+/Jr+t6ft52NiW2bSjfyqFiuxUk7hEglS/zOojNj5eQVNdGx1W/+Tmcn1ev60Udb6N9UFXHqUbj4Kgo/4RaDdnhydquFrHUv/4Xf+Hf+4X7989+jl9lw/Auunnn57d3P/LDf2T3vd/+g92jR/d3Dx/e3926eXN344ZfPbz/8GH3ATKfv3//QQTv8/MzlatsAr1//9F4DRP13rx7r//zh9y3luZmCPrcvHlDOjg/AsH1IZ0TizxktfNLFLa9MzmvXr/evXn7zmTd2J2f3ZKNvJr9AX6qH7JMN8vztOsj/afY99F5vH7zdvf69RuFM/KuM+MYCGHkuqyubbPJ5L17+373xuTBz73mW/x53T6h03Kq/SI/vnI/YtNN6zcPQx+sVi1rl7dfRsh5a4QNkkKwmDx8ilj6t9QPOXX16SNi2OSaLfTdq5fWfyaPcXDjFrHpsYcq5faUud7T5FJ35z59+Xr3/t2H3XUbk/GLix4rbnNdP28/h96bTtbeeL18+UrxcsP67/y2jYPr1zUOrCjFitdzecMk/7fGBfI0roxev35r4+6N+N1gzjFZso2ztqGp41KyHjP+76zv6nFg+ZbHSGAcMNdZdtZmGfl8lGxPc9j79zb+zM53to+5xW3LfCV/tikrL1DIkm0WI4wF2WRG4V+mlJsWlzGflPpiiMr6eBp5sX/z9q10ODO7GO9RFx3KfOaRx6XpbrJeWqwwn9FnZ7duqf+QjdG5fsvJeSCTOfqtETKID8abCbJ5zcaDfbzuPPLzEunaN+hPXDJvIvfs7KbOd+TLvqzuMnLZzJP0F3xj/N6wcRaySufS+eT9TqwrRqzfiEv6DNy5fa4x3n9+rn1VLofyOhHTxHf40WLE5BOPkPxoZbKbNrGP9lCmjyXlC/gF1XJtbxXCXy+tz96ZfVwsXE/zsl/0WYyoTs13Cbke3mfMk6/MPjvY3TY/3jR5plKyaxtCHvyw6YXZhq3E/o0bthYyv2Ab8PrJh5Jf+3MquV89/c7ObfK19VucD27dupnGuNfL+yOorf8UquOc/nuj+YsxTaxozYeBJv9jnOsq6vIaJxsHZhMy35qc128sVow95wDmMJdRareEwqcfbd38zs7jFpsml/GNbWn6ElXn8QHy2Ov6PCjGAHU5jzO/ICTmR2KFse7xGXxzffuo1iHPZ5xqbrF5BfuITeqgA/0W/af5wPLW+dbb0nev03zCehbbgF9fDa0Xchumk9tm473K8/F3084JdJz7uyRvDhkP+g55iR/nujfEps1bzNGsM6Mee8JGsjUuaMtew0REHY+LD7uvHj9V7P3oj3xj97u/+xuK+ymAL7yePn319//uP/z1XyIrEYj9LPhs1Q/Ko06kg/zq1y/Ob/z1X/yvfvHb377/VwiyCIIuTMdMzQcPH+1+9s/+wu5//Xv/cvej3/nm7jtGt8/ObFHGRdE1Pxmb04ikdxbQBDW8H9y/q0Er6TPMZtCVYYysiIlOHUVQ24Blf+fO+e7u3ds6YVHNFzldXuT38++CjmRDgD179kIBwcLmwYN7mtgZPPgA+DaBvJYYPxyWHfoh59nzl5J/57b52vzIwEW2T0wGKbcOyKPPOIEQ9Imxyu7eub07O7f+s8NFktqNzCUMPuxikciJ/86dM7PHLlzMpvoiewMkPn5h5osNFCJOr9ki4N7dO+nEtciyXsCPyefFs5e7x8+ea3L/7LP7u9t2cV3dHEn7EnTilkrT9Irx9/Tpcy1QuTA7u2WyzEb8ecsunISVZqKT23Zt9/jJs93zF6+s/2yMP7xn8rzfiEuNhZmyvHqzEXxg9fLlG407JncWG4w5/Ki9yd8KyGNO8cWGL1Q1pxlYpHJzBH22RMybyHth/mReI040txCbBLEHw0LQ1njY31u7cOHGIH502+yiyfrrjs2Z+DLc77s1Mg3W3BcudiFjNhEr3Ai9d++OjbvbOLsaC9TZCj4ObI62uYVYuW/nH2KUvtW5Tq5IC+OmwfOQuoUbTMQLiHkZOrdzY1xozEfdKFLozPz85MlznVvvmw/xJac6yeQibZEhDnqC1syV3OCJxRExcssuXO7eu63F25Z9RTzEOOMGJPYxvj777IHGQK8shU3qgBmAH3HAeecxfrS5kvXJffMj7HzuSpVdSANz/evzycfdUzsH4FMuqs84v1lcaI5Oi/y1PqV52MY8iTyOP39kfrR5C+5N2yZiQC3OLSy0Hz9+pnF+bjFyy+IfHZhLOK8Ss+uBEvDhQtBvvGiMm53sWfM9uH/Pb7Zu9E+Ko0+8Wz7unth59cWL1ybjhs0nth4yW6sLqNUmmiytY32ufPXmjc4D4MG9uzY3n0ufob5YCuYR+o8LedaX922ME6M+n0w3bGhcVDFgtnEO4KYnZ+y4btA4SOuiteOghq9ndRPZ/Mq1ATdlWCsw1pmnV8nKm5p5xOHzFy93b82PXEzrXGr5Wqtw7bMVCAPTmxuDnMt148Ps4rrEz3V31HdF26Z3ZwX6TjKITfs8e/5KsYmMz22OPj+/ZQpZLXgn/l3Z9ViiH9CbvvjN7/3e7vs/eLz7T//jf2/3y7/8d4zv81R/GH7N92H3u7/39d/86//93/oblsWkACHYLl60zwnk6Q6Ix6MB53DRxWCEcM47O5bTWHyyj7pp775mwre0baaSbTp5NTlj5w0ilQpSIXWrw0b7unwO2Ya/BjhUOR/bs7jRU7Son/KjPQ08Wef3ky8Grbo1cI/aIVuRb8nL2ywlMdKeZBNex8tnUmpbU80/9skybV0Wotrt1lEHKcvLN5Yn5qS1q8ACS3k2TqJep20iwK5UNkTGmZYiOxTY21Gj3nIKnSTCIf5MTpbPh/LYTyDbOA9Rqwz22nu6g0KbNRQ8u+I8gyqldrOo/bE82/meRKIoU7H2SynNIyJZwSZtQVMeh9pVbZaRbcQr4EnK2KV9Qql9L8WnlG972wmcyOM8RJ7q2OIt6vgufShbRM4nZARIKr+qN5c4h/h5RMdw5C+TYesZrQhUSoHKU/1FFCO4BmkvW8u7TLaRFD4uzMmLmnUbpM9InRalBjXlUBYb9n4Ob7aNsibPqaTGgSppZXwK9edT6AbbkJcEKd9Iyag/QvEplQXpIwGJ2Hq6lhX7NRR9wV5ihEi6rKB227XkPF2KQ0cpq1t/CTmfgOX4xAUtkOEKDrerylPl1EQp9kLUGSDbjNZTOTdQ7U9p515BVUTl9oso8RXSXnlQu+4cik+xrIYfWw5/7XprSFIS6Y90jqxum+JTKushq86fpZ23UwJlqmf7OK+STV6qF3tHehJuF+q6hnzv15HcJCjeCDggci1LoDzqRDqIi3L2i59Y33/wcPczP/Nzu//ll/7F7ke/863dj/3ot3VXmbsWONNfn6zvTHAXh7tQ3EVxpxtt5D864q3J4O4FpNd8TTZ3bW5Ln+s7ntL5HU5kO1BjWR9il79iwdOJN2/e6EkgT8dvpDuzerXrht+hXm0nKps8Xuni9V5uWdBXPN3Fl9wN9jtTXr0f0xRBf14l4666XqUhMzHnKR13+Micxm0c+FGv1L/xV8HpN92UsPR2d7pTf9ue2OTuZRiBP+mv27f9KYwqjWC67T4G6CeejHAnk5jgKV2MlSDu1nKDCn3WAF6MOe4IM+64a3qWXu8lZojRUUzyAbb5DQJkvXrlr4IzDqLfNMlu1H/wxC6eor149Uo38LjTrfjHNvaav6bIGzcQLjyp40kMcmkSkz7jj6fyMn4jwImx4HeFP+5e2pig/3gicveuv8ap2GiovlC+NZMv0zxNkGIb/mOM48sxF40UN2G8NZeYbcQ4X4t4b+k75+c27vh6EK5cZgvjBhv0dk0DPkfzdAk7OQfwRIunWcQLX1eYjT6jUV2x8kbxCfRGkclhTrtpfcjYSOGzCsQA4rCJcUc/8iQSP9qsubvGE3nVWAJXkPbI4VwKRdwz5pg/9LbNRk+s1e8pPugveDI/M09T5E+VeD07NQisEk28284EcP6OufKuxQcxIu/Rdygw05eMHT1JYVxlgBVx+uLlK/Opv0pM7GJ/PNkiXds530A0pT3zFvJYn7zQGxQfKz+qXuvCdC3gxav7ikez/ZbZ418p8VdgmbtSzbRfC3+rB1uR98p8yv7s7Ex92FzHrpNJa8aC94v1H+c6m7/0dg9vDqZ+U6xs4VQTFA+pGHt8TQFgF+NuVEYrbOgH4o4njWV4A/z5/LnFpl3gECfYxtzlscKcsg6hFkssxgbnAOYw5pobN50/ccIbMawb3N8l9Bb0gjkyXpf2r1p80Px/N/XfFvNYAFmsZ/VU3GQo9q3PbpmNN29s+8QaJxEj8aYPY4C1A31+19az/uSfymFf6sUFneni0mvexo71yWtb8xH7Dx7c1fyFGA9P71O+ikhD6ugrIpbn8DWqr/3f6on1H37/691//B/+id2/+Oe/ZPMWT6zHldQ8azy2fGI9JpXyqBPpoFh9rrqw/jN/5ud3f/vv/NPdd374G7tvf/tLTTScVJhI6WjgJ2hraj2Bw/2k02dTr62jgL8CiL3tkIs8OtQHaZO3n8CWy8N5NKdj/STGK39eQllJ5ioYK/gxIYl/sgto68nN4P5EqP6qTVzwbglYs2CTvDDG0rmN8yGFW3Be8T2aNoh9YmYfgC19R7wAnbDI1Z/vA4wj6acY7TkZlszLgC/hIZ8a8KM+iBoxcoR1DasYo80nW49NbEOQpEjWZI6joI/43qxss0++QPSFjac3g6nO+DbjbO8Z8iP+xMZtzUOM7/lobnF/RrzU5e7aMHe6Cs2aMQ6qODHSOWBjP8IuiZIsl+vziceLly2Fxozx1dtSGTArYhOHhR/VbzPR5NwE7GRR0iHqxliTjR0McRwHPgw/IsdluG3YSP46CdjjNnna9/Ce1Gczhas68vjgQ/WZ9217zprJehDIidcb/TzuspbESIA1UBV3GTjM86PP6vR6iLU2/upmjAluhCgu+KGhJHMLuCT3Y9xMEHdzIHv5cZYznccw6vWV+s98Sh4+3Mt5wIA42GIjczMH/laiy5ts4gTzkEU1zv/qv5Bl9g2J6WPNAwOPu5RRAHIUL4gzY7YYByUwNnQON0HRhx6X+qv8uRlMBFJ8HDDKPQ/DiJWt7VM8yjaJMLgAmYU8S0uH2Wi3ck6aKz1DssOX9TiwTVTQcY3WYRftCsYnWGkNltanxFcVmWnHOkLj0hpw3cc1ITdN4mJb33dPfvqt3/793dePn+7+E7uw/pf/kgvrF86ko0AT8N/6wnrssRMahVaRbhOXgtf//H/+x3/h4YPzgR8v6+LGzVu7e/e+ufvVX/tt3fHxO8ruZE08pnZwqrvdQMEiDLdDdEMO0mVlemrcQgzopSB8ERcyEaW8hDL3FTKtqRb44pFsA3YYXKN0Etmmj6igHZtqnzKTaJVvRAiQbNIV7Kh250ZwCWFjB5Jnm64ykxGsRbBRwhYBtmMT8fJR724iS4delsgnLKdAlFVEXg8Bta+OaniOl/TRMLJakqGE0iBcCKqyyOiF15wCxDCcG7Yp2RAqkJxNtskJxN5SaV9D9dhvRcYw82oCp6yIITsZUUNKtevNgNp7/Kl9MMGNqWhLhJ88TSodmZwQFbkV2WYqxQWmjjMegDwhCXL/xnY6DSHKQw9lJHn03Fj7MgqtEvvMmASOjdKxqoUzWlDZCAH5zSiOqzSiUqZE9FGqNpUEa+jHVU7D1EbdjZAvTCUqyfPMzNgZyC+eA9VhIx/+zcU2+0GyTR9RQbt00NBBdpGnI6+3AQGlc1lZqbaNsjUIPpkdFWtPePclj1Zl46BqH4Hab5Yg7YKqcmVPIa/aSwBfVnIAspI8MlNph/qgNQWJgUpe5NvGZUDVJs8EA8wGoDkS+0SJaxKYcyQ9i2xTJCsDyQPKIFVLLPtyKSEUuWVUWmwDZPnO7amYR1+xR5+4qdKUrrZDZJsgMiKvTjj8utFlBaJ/yeHtNNK8CetvJvEGAT9+9la/f8LTan674MvPH+x+8NXv7d6/fVebUCc6cBkfT/PHy/6bv/qXf/E7P/Jw1hPr23fv7X7sx//U7u/8r/989+M/9kO77/zIN/XKYvygD68/wIvXobmjQGO/Gw6WHVIAAGMvSURBVMyvRYb4pWj6C07+Cpl3XnQoNwp0lzYTRQBQvhrIsQ+vj32wIOHHtribiH3Iw9Z+LJOPLOxkoSbfIog7mDIQ/7LPjF0BfKS7+PjSM5Qvn/bGyDJww4CBhjzcJv4mDnv0Azkb2eRwuxjcEiI4f15xlE8FyjbypX24n8cdO36sgRzu4IUfsdP7rgemCj6ijff/CKwCi8V4hVM+ZWP5VdwstC08pubVgpRx8M50Iwa5O+k/JiYJs2RV3HsRFy6MBWyr7uKbCMkcHHdzgBxjqtiMcWAf3RDxX93kh11k2bjakyDWadHhY4In1h/UX9y8xD7Lli6gihmpmtKTgS0mJy4AXKzAnFk/rZjLtwfISgKITV6TQyh+1NdnlshJ+uagj+DpcUK88Oq5f00IP8ZXdUbH3AzUaqQ+s3FOX96AvxExg07EaUnncWSNlPS5nh+pYYzjW+ySDJm0nW34DQIKE9vIj8R+ihFhkV0Bb6wxJiF+c97naH/aUb9KPI5pqqRaZgJ99p75y2Tyw3Y30uuamic7fpzGPQdzrvvQbeOVaRaasKaMeORA6ba4BXAfup6cc/SEyMDroXEeUPyT2ArGSudVYt9kB3+fm32vSpuBWPH1HnMmdjLkGQM3ea1YjmSlVG/Xwf2JPPWf2Yor+QEzP+84dcR4s9nQ20ppL58aY8YB9jlMXkpNQa4GX0mJNwuA4iXtOY8zd2JTvMLsyxT3Zz+mG5rE7T7oqbXHJnHJnIkozj/I3QrIU6yYXaQtpUz6C39qTGyGOHdzzknjAOJjPo0132YwWflbKcimH9V/2Q+laUySkF9r387yslWGT8QL8woXyhTwNSuPzZpj2C+fpNfT+UE3dKCMWNNXfox+53f/7e4HP3iy+9k/81O73/rev9i9efXSmVTsypoyrzIWT/JV8CUX1ud37u9+3C6s/+7f+xe7n/yJ79jF9bf1nj2/TMpkEP+Og2Dip+f5fgMTA7/KWn2HaSMQTPrXNCaDCZbvFeFsvs/90HRiAezBAA1LHtNLXMw+2CGLX1Hke0V894Vf3YxfwtQJxZv0InPnIOCD/vxy9pOn/ooE37fhtQpO/nxXl6COgF8L9GfBxneJdAFjeeJs/Pme1u07Z9OVHwGyKj8+f6XJIH6N8qb58JbZpgXORkBtvqfOXTJffLPwtYnoxrXdQ36xXt+3UdXxYGig5ZDsEH5MdPTdV189UWzyS7fYyfd8ONH5BDQO2jKONJH2NFH/Wb999fUTfW+d7wJzwwsdSN+yce7R2dJ5EkKoT7BxscSk+OzZS02eX3z+UL9tYIropLWm+9oaYsMLixN+xRdfEPvMW8Q/3/2PxYCjYN9Uk40HXJBBXHISoCmLffL1HwfuWP9J1lSmw+DUpwW+yWTcPX3+Qt/X5V9ZfP7Zfd24NK9H5bwr6vQMEBt839Nfg3Xb8CPf/0eWTEt+AGusjBs9mqvfvNWv+GLno4f3bI6+p/myHnhbwMc13xf8+us0R98+2z16dK+66XuTc90Cv5Xh8p7bHA2BszQvc9OV7ytyMbrOi+4i5NA3zM9fmW0sTDjPcf5lrvRf8h0yrKVDQSXimvmR34Xg+6Q+1u1ca33GOOOXl7mAIX8rEA/0F7HC94KJTfT44ouHu3s21raUJT/aB/58B595mfGAHx89umsOYF6ubzANYYpWrKo0vs1GXnmM/4DBLyAz/3PjjDXEFvMJrRUj9nny5Nnuq8f8KviH3ZdfPNK6geCZc86ZgljnEY+Mc+ZliPmfcaDfo9gQ2Bg3jvk3X/pVd5szmbsePbyv2BRm2djye3booWdjwGLza1ursBbjPIwsbCNO/I1PVV8Fv+jwi06+X/3UzquAuZL1FzLW9h3tYzzFWoJfA/+BjQO+N8tvejw0ecxfPodxA2geWt6s4A9Qrmm98NLmMNZAXJihE+svfi/Cb2rlHZD2c5GUfvuG32Z54+dWW28SO9hF/xGnm80tpje8n1o88v1x1rPn/BcdU4T/DOHp7cD5lHHHOYCLTOIGG5lLOB8wxxTXDIvgX/ljnUDMPLFzOP91gNj45jc+0znOq7kQ+plxoTFqPscXxDM6cVPYzy1vbey+2P327/z+7t/+wVe7n/2Zn9r95m/8U+sv/yV8odK5q/w+Lqz7roAPAiYu/n819OWXD3ff+PKRXVje18XJZ7bnAtOfRDAwuVPqCzQmoZv8KyXLm020a5Plx0KJiyPJgaxDyePkCFEHuWPUJyOIOixcqskmBRE7ZGoiCrnUa/PKqC27j0K2bESOiLSfIJEp+1ZSLscXFWafZHrfmUir57Ki7iYkGe5LfKi+s7T/y61W3ZWE/noiJ/7YF/60AVXZRt+x8Lb6DSKvj1p1Jct4WdpjAX/iRUeciF1WXb9q10Nx84uxpSc5RqV63n+p3+xDWvEjG52K7UbJbamOZRtPr9yRkpXGfNhd1c1Jfhmnjl+v33Sbos9kl9umNsa7t08gyqcQ7ZPu8qMJkxxsJC0b1/ixS8hUHyV73Jt1rPi8kyjv974YGCTXHx8iRGNPdjGnmC7imebqRB1fVhT+7idkhW2SxYf+Qx5+pJ7pNUZlW7qEHNU3vpgIkFfHpI+FUtsl5HHAfCJnioiRsNnrTZBn/hwk4xF+0JhLqOMfX7o+7T6oycpzMl5tcn3cR5xrvMfMLLOljv2otxW5DVWcIM+WP4PzyGJClvtDF5n0m+xDtpcrPkiPUMefFdU+h6+PKfjjT/crdnp8uI2sq9p9MUZt2yr5xo+xFlDfIUOyuu3WEPLwBZ2GSLcrfJhsK7SbTIl/7nP4hhyfv5AdvrRyo8oXVmec8vpGtK8IO1y2nwOYu7DTyNadbt9GfrU4UUwYc8mi75JPKz+iS7vdDMJn7f64aXZEvOTyKn9H3eSHMer4M5FuhGMbDsQ+7awfjfJYabSTfvNINllbdCEOFScm02MFSvGZ6m5BkoucJMNjxW29cRN/dtusIvnRSLKycRB9F/bhh3y/iFyWZJKWIJNn8eL9ZnVsH+PJH3iYT+yC+vb5ufqCG0PcyOAGH//akGvGb37joR4cfPbo3u6LL+57XOSoLoF7r4U3RX1WPQJw6mcP+b/NMdFwZ8LvIHDHjTc8OJaLKj/FXbKWgyJrkIqZ9pf2nIH9z+Upke7VWJ36jhT7OZQldfixupGWd3+Dfez7dJ5NzZ2ztU2mQHVXyqDiBRTwoWJ95Yf+imqSxX3wpuUboBKUkvWmHxRPItsEBThMScHMadvsFnKU0xLQM9a21BwhFKXinKYgN6vcI1luME0C4nAVKp41N8ZZfCqQFNmmUno+Oc/EOWUrDapEP1KTWRRbINVTWmgfr4ZzY6uUdV/urio603EcVsjzx6gCke/R74igDHlTaBiqUapmeR85OVsiOI3RZFhlYpG75jl0HsiZ5emlSCzZXNNk6YikTAQhq0O2yTt6kNjaR3UNYm7EoZ2YlJvOhVNB1Ta5LkqIMrO8PNtvCdmW0kImdzHchCYlRDKyEae8yKgS8yk/ApobbX0Uvq3y016wA47nUBvuQ/tYocrDh3ZQjfRSwyWAT+KFTCQoK/hjs/apmgqnkm2CChVyeUBVU7qG112CaFmT89HWNn4E8Gmtx2poykr9ZLs23+qYRIkmwt2aGtg+kjUswyvpo3Q6XkLx4U9xSDaIvcF1oIJqViA9lwLypDFm/CWvpr3VcoHboc3PhUt2R7EcUTaJbCM5UA7yfcem+lR1E0X7LEvUh6wO5kRV96cR134pN6ua5PoBaY64NmQK1DWiZfCyxI1rfg3JW3K8ncfFeweJVZYQQsSWOOqFNQjngCpQU+qaaRfnfN8YRYbtSaYjT49SalMicXFUAzZl0Y40O+Wl9DghryTT8y3lfyRBylcZf8n+IQp9xkg77dMnyuT8uCsWFe1vA4q7BxoOJNlpdZUOClCzjIco8nvJBiaRnDLYCdbY/VkVNck248Sgz47V1j4Rm3FsHzLyumRtQeJnSXms4DbK043bVVTJyo5DYEOsypKtcbiUbCPvSaCBeFReC6rc6osB8voFStDEq8rJMu2Y5FO1SLSoLWecMtsmgtpNHj0UdXNKm4h7wfaRTGbWSGUVcTxCjmCSfKaN/gTvUxIpcy3NgJrYZhWJh9mQ7trzSiV5IPrU63nlqs1C8o0j7x7g58ckr3hOmDculHaOMO4gbJpDbTlQG2TpaQ/7VEk7HW9DOdxtFPjJwT+kFpBtStSAdRRZVf9l5cW2UygDbTTPWzym07bn+64GdTagBpJRdRkJ/TXaNMhrjVMkKlQeTLGfiq1ig/8oDY8LmHpEBBDmfQgiXrRZSA2ZZFlCsg0yLT1x8LzabuD1l1Mw0JrLHFldpEgelVK9FlLRNLKNeGif+PYg6o5RV0hNKh8ElVLSzM355TLmUN3eM8KLdW95nORtBkkt+qlRyaALSvoOgcmmKG6QbaZR37iIhDFLIFll6cCpbgOvjF+zWkW+ceQ3WNXICrlGcC+S5eMh58mmkdciHCMXyVcc96AqG6q0HpxxjoqOg/J0G5FXLFwDBNbJarEtkJFPtnXVfgzXIogGO9aajsvYKjRSOE8ROAcVP9dSW+yClNODduEGRg7KmwuYjTLcpmc6CCe2YU7dXKIx1PemOlPEfmyLSdXHdsHGGWKnVaWWUdoh0k8slB0ZU3ToNdI8KZtqJkrZRk1a7ZaZ2xUukUGc3JRexn0N+sJnEYxPsOJGjFudM99K0DBkUy9cqymYXHNPZkm+NiEgabQneTnbPYmo4GZNlzK1L0osyeIGBUxmiJyNJuuWxlao8g3ll3yS2zdP1LiH2/zUIubNKJwndBgZz84asGh82i9EvoyVtJaMiv0GNsLC5/t1zEpuOCW0rdOaYc5V1AoDo+nWHm7y614PlC5UyWpmFyr1oY/hIEYqmL50hShl9aJiNUPnmdj0wnrwTsEY9mdjCwNuH++7AVAaNA3zau8Lyeit/Z+CYQ7bziJhrk7UN3LRidkqB89VIHDgXl2q5gi0eBPzLXw5htqIspjtjVw1Xx0Ta/TGuSv7UeO0xGNP/uz0U0HOXkQbU2Q3efuSOOzfi9w+IGyhwHYzZxUMgy44ZEIEpgdp55xyAFQie1y6xtPtnjrYHDbXkYv18n6rkouwTLguKTLxe8eAmvuI2z6eyt5IXpodF2Fuy/jR06NjYzXoij10v2G+omMtmuUczZARVdv7ScgbzWroqJosaDsBR39iHVjons2gMdqI5qna7GcYjEk/pq/mIJ5EVh6S4uT6oqfXe1sZuJjPRfHwIZB8YTvvz2KPnQQm9RpxZ8EnK/axgpmK5EqNg6lqHD0sXQGpPqRz2JUO1yD8I3lbMNwAp6HG0YPhdHBMV5xAN8TQ8LjcJjqbZs0w8oKEZVvNC6L2bPjcORwd20RMjnneXOL77XUex6oYWdN4dXBOZTBfEC2arbo522Gc7+SbO/tS0XACF9a5dXu0tIHukNS8E5AaQ8OWsqDD41BeWg/zj/4KfvIi35DOq2xq4BJmJ+zhI6tWPeXK++tEMMU1/v2dE1TegFqDqk3q+wmVJvEpIW+IoozsrsLYcJ2SIVtmwuWUpB0YyQWLXbgZpmtwFF1NaCV33woU+R/F6lHsSyv4arzZ5qhj5OhuP81+PzaICX0/3z59HiJ+tpyz+frMXqNxS2UXY2K8zQrLixnDaN3UfMCOvqIh04fKCphUfSbPqTj6hXXHLmXsydqp6B2vFBx3MB/ZM5tin7Ys532ZPLxHnJibpqtDzU+1j9fYPa8tN2C2fFOvuqHTwIYCLhSm233pPXRiBg6ps29V9ZMYx8TR+2K6AkdX9UiY/DRvA/DffaYsl9dopJvkp96ZR9fvsAo0pXFUkt+tVURvwTSsbL4Yh7+wbg80LC9Yv3+HFEb8oNDjXlCDLXyyf7+uxMkreIX9YVnnrwoZXf05h5MOvdnKbWnNSXvmSDiWT6bLveq108HivrjqxInYeFxcZL+fkO7xS+R9T64vspsn4egGLlRgpd40b7Lo5gwiq9poNZVFX/sipjKdjpP5jvUgtre7C2Qc/9r5cDiET+cKOYhOQ5iowNH1vEJgk67Y9ytla5Vc2f4qXPeME3TwJ9HnRzXyalQ1cEH64iR7raTUxorC7pi2l56Ub6HP0X6/7JjOnIzjKzne6wM6VkXr7VjPYR4OfGHds4A92nclMrljKhxLxYQtA+PQQdZGUf6xlTq+Ar04uGan64rNgan8D/d9o+nSGQ4+el/0KeD5R1fvk8KVtyt8iq44VZsvSF+cppoba5XYHfKV7yXYSju9bn6qOGoXnE7/hybbawRHW7tljIdkbC+/H0d9Yn3tWo/4AQ8c+fp2U0zt6EMGxOboUz7P36OB01hvqMAebTkILpD+W6n64ehfTuzB0dW66MG8FhfT/kvfa1fjIsORddlU/BJmp9QXR8bRXXFoBY5h8ESZe1Jtc7YHdmFHnGV0bgLtUadDmXvkV8FzM8dM3pdLTvtS/VCBcFicklXTdbmcfXEaGPNtu/zS98XRDbxgHr70ATENV+Ni3xhX4CoUD4Xpnj6tPtmDNhco6LZU9To/dX5q2HtfjAm4GMHQ1JKjcb1VI6qWqld5pUJHf8l22PzCelWYJ4vZHX24XKZH4yeBnnA+RJRvgAui5jpc9cVecUy958m+CB6+qFGwABNN/YQ8ciRcefh0ML0vLn2vXSADr/pi35g/Lo6n8gzJVrWu7alma79ge/HipfZjmCF5Efb2xPqyXJfqf/Ft+h3MfXdpPw4peZKsPSg0j+Xx+uLkcKwOE4Lv+Dj7JHrsUhn5SfTY0bHKy1XjE++rxeptYdcSHvv054n31VxMMKeuMt321V66ZG7eHlcOOh3sb1xsOo56mHl2u7BcuYfFLGzBow97ubC+FBfVyev8OEL8y4D12GdXXmEepvfFqffaav2ObqDPGP5d51P39jbotfLo5n8a/r/CBcNVWJ4ILk5HfBIh02PklDX4ev84h6P7+VQuOI7qiOnCj95fA6gjql/LZokfxbPPjzNjoV/KOhz5O9YJYd3Rfh28Cf7n3vaq7KsLrwDmeXd67Uvfa1MNtPGgqnt0yHXNRj7wjvHdqaN/XevowTZPgTF3nch0fqGwJASOHjYz4Lr6z9UoPKbEyNENvEgevkQ4ltsvSncP6KmiT2X+vRqekzHVVdTz54nHDKLlv22/rN12l8OncWGNG+SJIXfsu4N1Oa0U3bm0Q8vYlttqhLs/SUy3fKzmp+DDj/HfLMxYjY5Nh2G/Bxu/1H0gRx/tf2KCY8oWpisQNY+u8r5wgQy7qH3ANPKROy9jBqw0cP2YPkEPo9IJqnVKmOWei+jLEZ01viz4t3vbso2rADwYRl29fV8QP35j/Dj9PF2qlGxCjdnM0/31m3cptR4ncmGd+SJhnktWwmchk3lQqQ4Tydyn+e8g4t1On3Q5NuMLsXk5Md3BB+mKY2OSkR4r23vk9Dy8DysvBmZYrbniWpqzyu3kR9twc2QG5wuD/U+XJa+5L/OS2b61Bt5vYQPbY03+H3fXpIzrsw983PnXuD4Sh4uETGvDAlReRBaEbSpgswfAd1+8Z2BP3bYap6rXZphioMWHQl60tUeO52GF/gnE/ulgel+Ua6bJxAo1R6Y57BTQ1YKcyJ2q43FsOZkL66Njb6N1uGNVyuaA/e9DKdl7jWXAFXLM88dhvLe5lJkM9zU6HEeIwD6RJ3JSOUXgGXdPmjPqjCYKWRcGE3SvqxzWULk6iVwiuWpjiejHZZxWQpPJtXHpG6im07po7gw2XTi+bNTWwQbKnyoObNoccRfR6x6ett1yDYojNmRX47geRnrplLN/nGJkTddprGaUH8TKfcTloOIHsaqBqwtrMMPvVJ1evVszcvyedrqzDfYyCZYhHeyC2pEJJqur8nx0ePQwLdi8hfgy9sf5wmGBK7b13hC34/bTJv8BABOOa8YMLFDUmshLbDZw11Ts3a0t5pNlrfTBXJtW+6DRbwfsQMNkaRt0tGQZn8NauGfgl86V/CWAdVJ1s38IyfSgHBfJJQ1L7UC3KqcYMNXIvQR9v/Bj+/5o8pPgtfJp36BIgFZfenYUjmNKzVj27CVs2mgrxHGWN92yHoQRDUaruc7CSVxYn8qrB2OQlmwmqdutVA0WUSq3ILhmvaDA3mNU5wNVN0f5VAH4cffByD8rYQzEg73IeSqvBcSrrKrrGeyOhWPKbiD5I3yyGWby4kLTLza3Cs5hBdzmDeLwSJD+7P3wdFBUaLqWjZopHHwhvFVc9KMxDqarPA8L+XICXeOB2q59GVaGz//a6gjsXQMToLHN7yfIXnQo+G8zRdxGhHRkDGKhAshJpFvmiY12G9gEi5zXBixPBuofNkb8iCQ9pryEWEVo78k94RBeTYYqNnd8YcHHxZjoCaqFa+Al9nKm0SWC7AqzkmnHMBGR6hKczZ8O5sN51OR8POIFM87nFbezyp+A8brU8FoxV4oOBTPWrz3QokfbcSP60Wi7htE8HP3CerqpPTWJgTaBUh5o5wdplxLVPpAd50Wke6mYmch3KZUh2WiBFmXRYohWoeXW1fwmMbBK9leJpk1G7Np5Y8QuRxzTpy4nqzxA5U9dQyDRUD5D63Ax+vgU8meJpPJUyuCHKTOPmbz+JGpngPy4FZDAsqMX8polAjpBDAEReRW9vZHGXLtsJopNLZP8vKxTLyqsJKz4iD0cZ/BiVciQGk2g0if9OcQ3MU+ZWc1tIYY5V7PaDlfJoXGLBjXX//XA19rNpr4Q7WQnl7JzfcKn7Y+37ZKXecrzHM5YsZJQl20AYzbOrxkvFTheSsHTD6pdhbxuLxUzC5SgJHLbvsy2tmHfplEUKtVSHJ0F/STGC0HAJ/7asdmCsmRlThok1VYujlpdKn9KNaEoTRk5mhU3hdglAxusLS9WKkJJbugzRBXsoPd/D7kclUa7SVTMTJ9p6LYu0yhalerD2odKZS5dB5fQqxsFSwnkacNH67uqCBuyMpVMnKP6P16j90TUwrRaA+hjEPlZP3WqzhTOv0huoBEDmwXEIDa9sJ7YR01kdippPLjLdt2Y1T6vK9X3NuxjSW5+B3GsPKtRzMvy21TfSfd0EsNB7JDo9ezDXZZRol5FqT0fK4MkzgosmcDUysf2lEmmU6V/gaJO1aZE6eMVjSJNKrLZ26Zqs4DCl9jP3gX4TiJTvsrJSsfKs8baW0nDj71E+0TmiMRRpLT+4oOvrM0iynydZLO3Iu2dO/B8FW1AtlVC/JUkhRaOWpZpWaWHCZ9NoajPhp0l/EN+JrvbJxPIODT8annwE8ME8TdFokwf20s/K+8jONCGyYhdYywlCp7oILAAocyYU+7jsK4/i8TI+fvYTjbAT8Q2r6ed2zVKzmuIKpAWpUNR96N27BcQPGOfXGgbFyju8BZ5tupFehZ5ovpwqE9C1OMT6ZnU9bXlZ58GoswaRmneB1PoPXuxqnmASMlmpVOJ7aKmeLBvkOlQJC9zXStunrY8v65mlESekS1M4ry0lNyHJlOEjBxJWiprU7sfxslsTGn7Ew9PkfZM9qGP1x8hazRGVs1lxMYGgWe5nNjDj0PpaLk5qZZthoiN2xEZAU9bqe9VXMtbSxVIp4s0ZOk8bTHivkp2VeTyZxN8rb39JeEcuN2R5/7KPuQpf4jcz13ycvE3gn/0HmnIy6rDbQj2SY62bEwh8nJ9Gm0SdX3dJfiEPRx5Yx9xpJWd0p0+mELGrEvITrzF3wXq0DZOaGb1JlKzrZMuMNJ5vZJnRutDmjzt0jFpHW9B8HT+gFTIqdPmCzvuEvl9lPHWsXnU9s41lYk/UpPtdiy+7BcT7V0/LuIlS1uHjq0C8up1WDpeSLa1vazxvYh84GnyclmKI9tHTChDO7s+9HDwLGXbxit10cjvq7QdpM4AKpXTPqd4C+4G9N/81b/8i9/5kYd/5fzsrPoftGX1LTcVPHz02e4/+o/+i93/+3/8x7uf/Inv7H7sO9/anZ2f7W7dvGkOu7Z7+/bt7sN7wmC3e//+/e7duw/iff/eHX/FReKd2XX+Ca4lCcyAXslS74yDam/fvtPdDk4ckm2Zt89v7c5v39brScHJrZuB1LCtCcfY9eLl692b1292t27d3N27e3t38wYuNZj+kttuOBNVc0u8fvNG8jigr27dNFkm44btr1+3dCVsnVBui7wzX2LX+9SH4mndc+euyTVbqeUDzYuABspMcBMGGdj12uRdv3HdbLtl+dctfW13M8WThCQ5a/HGYuWNxUgeX8i7fftsd4P+m9FpfTXrfEvZH7H/8tXr3fOnL7Uwv2fjAHlYhn1LfNcH+L0jNp+/snH33my6rj4j/4bFyc1bN2qfLoWbVeHZ8xe7Fy9eW/xf392/f8di85ZsQk5eb66ZNy22FYOpT+BHnLwwX354/3F3ZrbcMLpunG9YrGDrDfP1e846HZTyPDf0ytPoz5T00uTpTqrpwPxC+S2L0TOj1X5s4JrmTObB9ybv1cs3u7fv3knO3Tu3ZZt0qmonLBDPv0t6b7zfvLG50s/QmjOZi89tHr95008RlYyZQKWGWvKdL+iJyVc23knfuXO+u8M4kB8dHfsWAB5ozxz97PlL2Xnrlvnx7rni45rZecNo6jmmhLwluuK7l2bXq1dv7Oij5i7GPXML44+06zUNuR+aaT96/fqdjTkb42YjPoQIEOwq+bOMcim+owS/cW6VTP7MX8yR6jOLR/p1KzBm31tsAOQyzrHn/v27FpO35skaqVoVG3/Oc88tRhhrjDNI7iNO9JmOkti8/1jovnhp8Wg+ZTyzXrhm8cH+1hnnc6u9yqfenrP2zRs3d8+evdg9txgBrL3Ozvw8QPy7XWtk1cAG1l2cc5i7btj8ccvkI4vzjc6rLczxaw5pbJsPFvesGD98sHMd48DWmJxTGePXdR7vlzFudbNGyCT+kfWKtYr5EFmsw2yUp1e3V9oFGAfmQ44Ze8wpgLhkTetxuRBNswSy4Mc88vTZS83PZzZX3rlj6yFkGTGHrUV+Lmfuf23ncP5NEjHCGhYdiBtkkxd6FZWeiPAUNr2x8a2bSrZueGcxo/4zG5mna1nz0NaMUYUf6bNYe3EuJT5Yp/h4T5WXm+UwPkwVxAjnOeaWd1o/+LroDtc+1ndzznF9NSNfD4JMDmuGV9Z/r16/lYwHNkezTglgIrbT3+FY/I0u6hPmICN89NboN37zd3e/9Tv/dvcXfv6nd//kn/yd3csXL7xRjvCb4Adxzffd3/zB3/zv/oe//TcsixMIhMpMD+xzAnm6g4aYAiiPOpEOWn5hnXb3H362+7N/5ud3/6//zz/SRfWP/Mg35VgmbhbvGCxh5sz3FsQ4GMee2QKDAebiYeUL1fwYzJs6WKzVA5YJnrT0SRcUW0Ia2gYbWUQR2NjEYoMJHWncJNaeumuRBOqC0AKZQ/k5ycKvXKCukYWLGH/s8T0Tuy+6ic2wgwv6W2YrA8h6apLAoUo+uJDBIoqLXV+E2oW1JnMfnFJqBXIN4KTBbL7MgR5adJgvBzHJ5iaQycmJk/FLu/gkxm/fPm/E5pYxCifGwcuXtsixcYcPFSsmgzTxsoW4uv9NFidJi01fdJ9rPEhES84C9zmsYej89u17xQs2sqhx2zxWWOCRnhabtXrt6i6LkxLjwG/awdPnK2742EkSGxc7sqwgNnGiQB5jnRPlLZ0kmZvXL24C2IIMfMmBPrbHHsafj7tUeQyTfO128WGujrnltl3E66JpsrB5YMGhOdoWVdz0ZeEtP5o4LRaT7evAPOY+ZQ7Thailb7GgsgJoLFYma6CKbLh5bYtus40LDG6GnJkfkcBcwwewncw7ATXRFRvemQx8BxeOORsQG+dpjiZvKzDWuLgmDrFNsWkWsPhlobihqKQ3m/Dja8XK7fNzv+EpR7oPF8PYNzjYAYtS+uzd+3eKw1hoM4fF+Xy9ncbBTZNdb157PN6xi0DOOYGheJyrBbwY1yy2GddcKOkGj5UpzXyyAEUtlOlrPa35bI5kgc+5jnN4zJWNtvPM6QJZac+NVs4JxD+ysA+wBmv1+DKYjPfc0TWBrFU4rwLiEvtcxlqDusB/cUHIjUDmE2zkM3xdMAPGADeZiToHMPYU/zq3mRyLE853yNzSQmISu5hjOA+xvmWtwI0KxuB0WX01TWOzA72ZR1ifcO7GbxrXZp7GuOxcj0oLS3AzUjdiGAvEqdlHTHJu1XUBefoUMN1wAS46jxu95ean9R8y7t27rbWYZXcgySnfdfQ0QcBFNeP3N773b3a//2+/v/svfv5P7f7ZP/u7u1cvCxfWwMPQ4An6desL6216aCE4mXM3lKeonHhxDo5yc32BpkgzaGhamiM6gek2ijlWWXbseX48iSp+pDiu4Qttygu08IP+zDOhux2GsIq3bIy6M6n9qX2UySJBml22X0qg0RdiGZ84pm4qt820fqJOH3l55cdKRt6u5JF5n7ZvJSfJq9GtG/Ubn0qvnELnMlkz2zu/gFKpbJofZxAnQ9tbio12UVanc/1bNPHDGIBlbhfgSDkqb35y384i0wtuvrc5UbwdZNX653njJCatPCdk2b7x4TgvtzyllxBtW5QkWNJ504/MpfGJuWyDj+ue/Ol/guvC3vu1jxoftSmR82NxwUVsXPCFrBBc192W1H86SOKAHXt52oduOh6goU/iFz5VeEomm6rW4Cf37RCFLO0RkeCSfCOOqsNBpJWcRvFJGXw8l20i8kWqsgnZlk3a1pAcLtLYQxt8IjaQK0qySFDu267/x6jxCX2TEE/bsq21cvNyVdmI2PBni3qEsYT0LN8b6YIppcsU+o5Q/rF2IFasOi7Vm/Ep+Zhx5k9QrUbFn6NEJZmR1yCpN41MnKetnckAHLOp8qv0SlLfxAEyJE77WkbIy2iDTyVMMtjZB9vTp9gfE6j6hJ7SORPnwrRXfaW3J9smAj5Rx3ppGoXubfKysEEZIMr0dQxLb/Sp/JpEiTsbQz3+KK+p0xd8WnWcEs8SqY3tffgZkjTSVtCom8j1jDLTgbRV1wW/0Ru7uOYpPw+eXrx4KXa9COOUqA42RffdmibQHQKRbhPuuf4Xfv5P/MLDB+c/53dPye5DXXbz7Hz35Zc/vPvub/6b3eefPdg9fHhPdyW548TJgzsa2B13OCDA673wkVso92zdxYjjaeSd4sRdi0R2zJ039ky+6IMOzfqJlnxMFm0lx5R+947XMPxGAq/BYp3XjP3ET65XDxF83HUDEZzW1NxZ+5ME+/kUcrjNg33+Oqr3i+Uba9Ix6ZOn75RYpkppV/GYRrZRW2IDP+rmjPG+oVFLiW1l24pPyMvSxAe2IT/HNcUm2enpZKo/Ts6qjyL2375/l/qP1ymvy061Vw6V6zZq1zqeRq4TscndQPqHSKnHdeo/PqluhyZ+XD8fC2/TU11k8TpXxIhVmcWz8aFdgd6ZYPpQ1tiCm7FAvoO0ybQU+pHQ8QRye6DcNouVNJ/oQwWk4E/5sW7fpVrnSWQfxgB95mOCOc36z8Yc8YLIXI9Fn0ye7uIzxo1MXcuTaf50ouq/9MnaTSf0jbGU/Jjkef/5q+fYV/XbBKr7aYjch4zz9/LjB8UJrzYKUc8++TzWtSHR0MfK6RfJszHnc0sSEohYWfORHOOBrpb2N8FsjNtH80n2NMTFez0nHU4k4sHbwJ/XJi2ZyjjXESPMXdYX8lvedoxCn0TJliptvrOk+EJAr1JG7EMbfGDtfe5P6tyPxAdrhjz2rd7QJ3TqIcWF0j7GNObepnlZw8zjMeboum3us2kkmyBLeJpzgJ1zzDbAE7OYK1Vvgv6jFDzMDPyop4KZPRwo8pG75cf8qbnSZLPn6SBp4hIClY69RJ1ppDhnb4SNjD2d6yQLO73cElU99tMpdDJizmIcGBN9PSL6L9lmNZr1g5Z+Unuekr+32CReiROXJZO0r+pP+YROPYQM+dH6TSBWApZkJeF13T/GskrPJY1B8yevgMdYpH+i/4jdXFau52Qyhs6b/vI3wThGBrASXWByxUV6qw8yuP6I8yx2ooOuDxhzlg69NAdNsi/80KXwH8+C/VzHPMa1j1874lfVTd2q40pX0l6uXNjgN9P58ePnuydPnu9+/Ee/sfvD7/+u8W6+UdpBCpfQ66uvX/79f/BPvvtLZCUCsZ+FvV5Y+7Yft7iw/uI7urB+9OievgfVmNT0AWlCdW9ah1u5ZHie5y+hGhzpJMyf7fkOK2nXJ1lCpS1IO0vwhywbRFq0mSwtfk0ew0kqTCZ5aPhj9bRITBOR7jhHL4WJVMrbzPrQMrVGJ2wzeRxgjwoNDFj6L/oz4ByUmEzaGR/6jpM/tnFT5gYXuMx2JidOzktIdsRhHBtp8jGZ5FcwMfqe+rVk/5Yf8UsnZPUf33/j9SDNsipzFzc/XjKPajtZ5Hj/qcsQwJ8fRPVVpBhIafoPv8I75hEVqV6qnx1PotYnThA6QWoh7Pb4OLCtxnqqTf/CJI6nfBJ/mtVpn/jFx9kJkivZkVmiDKXiAklm0p3xxwmTse6viaZ5xbvVkbWdQsbaeSQ5upkFgiE2xZxpqOou/UR79hpz+NPlkqebsTYOXLqXj32oN0r+J9ksTJGpmzBhG4XspJinvcF8EgsjLXKYW2xPkebKBI27QGqXt51C3nfG2/a09XnT5ek1Q/MlULHqecX5H2+PIGIfOeQFL2ypZbmM6VRAyhZ3VTO5FuT4k6GtG9bWb1Ipxb6aqO4yasgyG92PxKNdUGBbVU9Vekhchj/UERkjYAmtGWxPSERcaG9/VHOa/6lahiwDdsWaga8j5DHZQc1iHiVwQRh+9GVeJivZ1mnbQ/AYJD7EpR3gS8Wo7X2urGNzs49kum6cVxnnTCXEpkszVP3n23lUA1kMdj4xV8Jb5wB8auVqwT7GQyKB/UTK2+JP9Z998rV8+pXEZt1Bct37PuJlH+JSaz4+Kf49HTcPEi8SnrPoI3nGQ+dxeOqYXBvrNyWxJasFNRghdrbXOdWIGy/0jbHWWKCMOSz6bym5njmZzsQKez4pHvzGiK9OYt2k9ms/8MAuS/j6RFcHmjfNONcDUl0qpzZVGvJzivxEDBifrx8/3T15ahfWP/bN3fe//3vjF9YAVzrbTS+sq/F8LPgiwsgchHXxAW4waRLp2I6iI9QmkacpnE8KJFto1/Jr6MgVkS5bkeTGccgin+NURno6wcAo2dQhVUGepQHHdhCf8CMVFPRryfjEYBT/kBXHTFCp35Rn5DrQNsg2qayXEg87sAaMS0VGLXsl2aZBnk/MNutBXMhrHzaEL7Yg8bO4Z5/gMpNsq7BJv0GyAX6MsySQCQhKH/0l2WtJC+DgG7Jsp3KdyFyxfJ6YTjBSc2djeZ5lB4QKUJnrovLUjhjSsYufRmKuxonsD94pG0Q6lzdJhhpCWbs28aE47R1+4qctdSjwGPaTWofHCDkjU0isouf4cOz804H8Wh8nats1RmoHD5fBJlhW4AAqtV9Ispe+4ziCJQlWmSdE4ZulRKwo1uUv5CRxvrM6kNdt95ltJpH3hQyzP/qeGLC8BJKKVepVenBs+yUkNtbeGSUSS8l1Oyyj1HYuiX2SBW9SKc+Jnaf1wXZs5XghwdMS9XGCiox3dWE/SDQwKtkU1KobyYBJV57brMR6QkDyTy5M07HlQbKt1E5EO683h9xfabQ5C9tRZntkz+gz2wyS10n6asfH9x6bRoyDto1LCebhUzvARqkgERGz28ir53Y7FhBEvjYVhS4aDxV5/lSyDRxsh3DnB5SKeqFbqj9OiUG0a5HztbSR/MiHZiIfe6pbZxp5/TavySQWaUVUbYysTH7Q/A1hr+fnbUOPyicFso3XFWL1ZWXwIKUq3XZzyDZNgi8fS6dDg6eRqzwdpDq5XXNIfOwvjQHiHdRj3VKqawdQqqs4po3apfbi53zES2W+z29+jGJSpfmQTQOgPOpEOoiLcvY89S7+eBko6+1W37l7f/dTP/Wzu//5f/2nux//sW/vfuw739avCJ6f8YuM/hoJF0rc/eXVJ57WcSeRX4H1ssTO4Em2WSYwOfqlzCJq7egwfjSGO3u8mqAfNrIO0i9E3rld3YFuce8APtr7rgcWBGwVCB/0a6L8GAk/jMNTe/04iAmqbeqCtrMAG2vz6tXb3fOXL6Xn7bObu5smiztT8euzrjn7stw54I7ba/3Iir+GZG6VDvxIzvn5TZOQy0gXpQPQL5i3IE+a/vTbs+ev9MMZ3Pnix6/iCUz8CJbEq9U8VHpp5+nX/GgGry5nOuNHYhN53sakhuCFgI/I0nQPv5r9/IX3H78myg+YIULjRAMCcuS6ddAoatbTkV3B49Pn5k9e16n8aOPuJiSf1rKmopZkKWsu25gkLc040C9Emqx7Nub4ARIgu2RbWOfb+cCPdmo0XvyoF2MO+fzICvYxp7DnhxNVF/8hWvJcZug0CGwKQ60Z/cCPX+lVUcvXAsT2t2z86dfrTW5VuQDpMQFRT08MbF7hpiVymddu27zMr8jjS3zgYF/bNh01B2KDH0TUycyADtjDD+S0vxYU0ubKq6QZb+ZmbOP1VJ+jP+5uV78K3rxPvERWZZgSNgZsyx1xfsSPMc8cHecffKnzkOqvg2w0+1hbEJv80i3QOLP5DD8y/+m73CqxY/0IUT86cZOOyY8yfvyHeZOvfNwNP9pEIznpfJDHf4dnAv3Qhfcc8ccPmNGUY/qPubn6ETiDbhhmsSJULKvEKFhQ018s2vjBrTdv3sh3xD5jDVauFcC2ZsyA6dKcF3bxIzz8V4p3Fpece7ANezCpGSMtG0chCSntPcF8wq9K02d8LSHmZV5Jjf+oshaKEU/pnPrC4h/cu2N+5AfuTARyXCOfy0ooxUtfDMGUOOH85rbd0NyMLNYneutA4vix0h4esxBva3jMcD5gf262MBb0q+AJbqVvlyJihRMev7LOuY4+Y81Lv2Eca7DKq/WmRsPsfh/gY9Zd1OCHeLGN/mJ884NUGttWiKQ6vkBzvOfoSqtzlLIN57joP36ZWz9+xbnV2PlY7/JdCvTGLsYe9uBLbGT9zI+mceya1WvLZuwVbMziytdPqZ19+DoQdpHPr8gTK9h0x2xkDOZIPTgb6gtr6uccm09sjx2sS4iPM5PjsrbzI1I5hyOLAI23sxhzt2/H+qT2S198TIP5Tv5jLPj65JX1H+dS/ccB6zvcrjnMTgqMf7+gduJNQzTBPxDz7VvrF75b/b3f+v3d7/zeH+x+7s/9yd2v/9r/brz9u9ZjmoY+F+ZXwUFZsuXa3527D3Z//I/92d3/8vf+xe6n/uiP7n7ix39od//BXZ2YcDTGasFmaS5iWATwS3WffXZfixsXD5BSy1wCdfILuwikoyywuIBh8PC974cP7qXgMqwT41CQsPuoXzT8wVdPdk+fvrQLpdu7b3zxyCYFv+iM7+t2UHbqIAhUFjSPn77YPX7ylBwFsn4928o4WWrwohhBrUa+qzFufExc6M+Cih+nYwDEwKDks0f3Uv9ZfetjIWROhE96BttjG7Hx1VdP1W+c5B+YbcQKkxC/7I5tqcU4gncJ2GGq8svcLDbiBM8WWQ8tflnAYbP8Nc+sMkwmcrDz66+f7r4yAl9+/nB39z4XS2nxxoVFyJtsbAnemAsJfMrYw4e307/OIK1FKoIXybFGqZ3HhSXMtj/8/tcWm8/lx29g212LEcvn9fqZ4TEITvTPbLx9ZeOOmz937CJeMWL2MA74FzPuR9vMlduIHRsF1p4bgs+e+b/iAVzwUo/F27271n86aaqoHzP8zK/NYhff0eLVKG5u8a8svvj8gf/6rHglhtXF6AwByUa2xMYzW0j5Cc9fy0LGA4tLzgUs23SSDCzpyCSPMR+/rs4PXjJnsgjgfPDwwf3GecdhxxPExZzVAHnKv6ZxwLjj38jwq8hfWGzqZozZEguercB8+PTZc+u3Fyb5mhY2ukFoPr1n8cK+pO4kpIZssZnLPfruD7//WBfynz+6v3tkxCJVr6emc95ScXgFORGDIZe5jIXvIzuval6WXuW+4tw0B8SDYoSLl+ev9G/SsPOb3/zMzne3Ld8qhUEF1slFGeqMag2QoBL8aDoi59/94WMt8IhH5mbyUb9eO0yzpamCHWUZsOA14q++frJ78fy14oFfPOfCWr9mzQWhjekmj/lgPWR/5qKPJuuZrVGeatx9Cz/aXMKY1kVgZ8wlLFAAP/Ev9P7dDx7v3tpFJzcnOOdgD/PyGfPJgAvj5t5UYAMXFH6j7r3OB6wj7t27u/vS1mG6iZoCgsvNUrz0oTSnaB60fOax71usMC64ePniiwd+AWr2Mx5Uzxv4voFxx9KK+Vi22XXBC1vXPn78TAWMcda0jVhu6zrk5BxZO9mLP81/f/CHX2t9dO/eua31HshGfuOAeWwu+qxFQ2L0yZMXPsZNNus+9pzLWUvHw7CKR27nVBsTA2KLsc1NT87fnNNZu2MTcybn8j603Ztp1CiL8xc20Hecc7jw5F9s8TCKHmNMnKeHKVuBvkNO3KjWRbbZxw0D5rIbdq5DUfk80XJYRKaLYsbBkyfPtObD5m9/+wuth9BHYwCyNL6PdbbWTgaOqRf/+YG1wG987/d23/2N39WF9a/8yi9XF9ZgyF/7uLBunikODH6g6KEFJXeT+f/NDIYz3Znkgog7oEzrpr0Z7p8EEjgaJ4vy9FKCP/e57WPyKp8lWXHXxGWtI/gQLPAkyHRCoCeuSbqV+4Voqa2IspkUPMXX/rSxP39SQCBH8LGc8zRlTbJ6I4QZMgWe5Bnj4OdAD9vZhhNa6ETaNpOJpQMUejMwNTGFMAoiScLaXJtK8C2QFIeZktmxC9Cfii0fVa6bD0JP6TqDmu3ga3vxZJmIDPNdKqNUfsDnyqPuCoKjMeRCU3O9CzEgsYZVNbCZSf6XkcdALIwkzgRTBjy1HRGXxKEf+y5sTtKFypezqIaOLYPYjHHgQCB5vogKqYNkm0lkdbXgtQP2IRuZWBtPIl12epIg8rpTSG1tYRbjzfOQb/skU4QcLeCsMFGdmk5Vijta6fDjh1omT5Ykq/WRXVZ9jHSB3CbT222sF7vhV2PNH8LZKL0FCZagj7TwVabLdCmGiNWZ5KiP4Ic7fQREX1HmMSuZ7C2n7a8SNcdAkIOncdgjnkkOP7pIXhBzTYlcl0TGa5QSX2TRb7IrPfGPmHXbnKpYTdTVAd2cuvLMe/5n8ehzF/VuXudf79iHSlntOgUlH9lBm0xsTVYr17eeM7zPsBVu3s7zLWmU98M0qs85Sa7tYSw/4UOTh5yK7FP3f4son0vWjoTHhNvnNnt+dW7q4U9/5/01RupzuNleNjb2ZLPH365PcZ7oIb3V1SI/lyf+5k/xJEaNv8NHIzDxRs3+8T5ynYeIT83DPsmXyIVLXZbI8vOcOn+YsoT2tSzTwvbKs73SKlXNWRTx1SYXbXKQ4QdWP6XV0uqZO3MeqYY+OS+nPP5zch7Ey9nNdJPT0oof7d1exZJVbBPqWHGLaOPE25VByQyBPWsi7NH5QJm+IR38S2R/08k21T75s+IjoZam3JPaS/5iws6am/vQ37jhV8/jIx3M/1QNX/u6mlIro9zSXCdyk/vefb9+vHvv9u7Bg7vil6MeWYdBU/oy6LxSpWYAB/HEFOfFhUpjb/l0QnQEW00NyndKmauowQeEfIPkWC9uKi+SpK0HxNfkEXTEg4cOFTaghCopu9w2Mj9WF1KelbepEW2mk9g0eIUcHzRA9kedRt3pcJ4pIdkGS1d5lqhkrAR86Bvn7bIqMRCblC6hUXeEmqhlARZtOXK5m5Bt6CPdFbRjoLejLc9tr32qw7lkm05ekoRcjfkqv0aet4rYJHgeslN8QrZp7OeQbdppNpKhA7ezPY9RtBU56hRJpCrHNuwbsueS5ig/sVUnSXYpCVSPfUqTUN5EisakNSdW5LGhhT4JQ1zU5O1VtoZiZxvOBdzV5gNfU8P2qR+j/lqKnbFFFvO0iiSAhA7Sfj6paSLvt1SkNCkDMlOygiqNU/BpEvlWTpWUjrIA6Yij0U/UG6Qkxz4gLihUFvKIIfbkke6jaFck9yOxaVVtgcfDAALU+w9ZFX87iPN8TYkPOg2RbfJjZMkm3eyBqOO2ANfJj+dSpRM6i5y3zgL2h408Ife6LHZTfaM2r0Vk/HRxbGQZMlg3AlWO3S5z0L4on0pc4IYfdWz2YSeyko1c9Czi3aHgZxfayFEf4uP6poDX6ae6bwpkjIK44COPNtXFn+0jHTeZKsLG/BgyPoPUrm/E215624XgsZhxXWpZ0b8lyvmMkvG1P/Fv6pL4UF7lJSrZWBHteki6pX2kEzX92CyDsH0q1e3wk38NgnT0aZR5f7vsElV6tomyBnk86MI+Hec+0/zCHBD5JZ5Q1mYyWbsqLuGRbESOx4JT+IWvQZW+Cso5i/Oz3nz9yI8B+ldjTO0OrMYUUG1i1X6U5C+C2bNMGXNKu6UOGTQ68r2nOfFHriPK1hCbuKCHvV9Uu1LewVbF8qP+ajJmYYbv4yDtbL+ZPNsEAQUh+RD5dmzDp56csvo1paCfRRLGxhg4D5hHmY6tgL3LjbIxom2Ton+wzXY1r7Cxl3K+0whZ4SsmARfiVNdbxnucTA5jQHbleRxvL5MJTmnjT1dyLUEas62Av6ruPPI+c/JjCEiOHeBjhGUPKbWJumsIeIx4mptL+BVZOpHYvhrzBZIybcrQqMuxkdvh85dnpy3HorrNegoZBo7ZkZfy2XuC9Hyi/90/9FNW5iy9nLKqj7nrHG1SpREKnvmx+HLIgQWKnUcNCpiqvgg5SdY6cn9V451MJLKjzPZETlKhSVSZQ7ZxQpaPO2WEHaU2c8k2Qa65zf3GX/1CebIxxobyVpB8Y9CTxsQ7+LLRYo39liSJLpl0+DEvZx+xqOM+sk0/OU/AnCWJ5LNLG19HpPhR/XUUc2WAtETxaE7HntFuN5sS74gDFrS8XeivZH5QHhQya/L8MuX1umQ13F8a1/k5rtk2xuFmxMdiIRbwuo3AxIJcxYjX204uPPGc21gNkgTyNCYYl7afRbRJpAssy3RK80kSkMdj1KkusAYvPpukNpAuzCI/rRlMjgg7Gf86zvIL1ObfR84Hmf5VP++3Oh+yjYzN85bYCDVsND7kwT73o+ayGaT5sEV1ufed52Eb5lgaoQb20qmqP5Gwu0Ee8xAX8n6x62lf+0lcstnqaV8g+JQo8Q7yG4GeRk7YBw/J4zhkZUQZxCv++v2pBhhAMYiSwswhnuqgLx+Yj4eKZ8GG4IZIdm0Jggd7w1U42gcT+ThjA6oUh6cy4tACxIOn02Yl2VZ8eSoYr8ByF5OTmAaqqNvOKcrnUnoaYr6MoCVf9k2yMec1TrYRsQPssDEGbanNOPngbJKX2UZClGf2yEbLw76wt0lRVlNTVolcHm60XZXPHVrd0Zdt7TbbkIwzwjbkhL5hT7t+m9q2DhH1iRTbeV7V3uVEOurPo/B/tM955icMm1DNr1E3Fj9rSbZZB0omk7adoMnXSUV1sJ96ZdKTjDYl3iUCJkr12Iet6sOqH7tylpBkBn/5sEuST91W2/nkvJz8uLJbdrlf2xR+nku0reRV9kSZ5yuP/VrK+Fki9aF/99i/f+xllV1mf4MifzYh12QFf+lQqreGap4mqZLX9us8inZO8l2KifCdSPJSmeW32zEm1hC6iH/SS2MAuT16rqPgiZw67TFE2uvUPt2C3E498UzHQdgdY2E1tWLY+ww/Ut4no9mmSaX6bfK6WuTb3vvRZeZ9qjx0WUA1j5o0v6TYgaya6ub5bT45NW1oUrd+6iezkZhkEHAcsitq+X8+Gc/Ew21I8tNY7NbfiLRe9jS2Nso2Jh8Hns7nLfdz/RaA9qneHKrPcxy7/+p9ncd62uuUz3c5nyD1TYeMrxG2oLd+rFI2uRzNYVW9IT4zyHjKR5Ljx5XelVyXp/x2+yFq8Qvy9RY2+lN55jITVK/JCm2C+K45v0fQhjVrYuASeaBoM6y5sN5Iv342/HgEHaDZx6rhPHWIDRJ1+IYE2CmZVLISdX6p/hoKkCaY4ov5mmyrel5eplrX6eRtuSK0bTpmse8DVwN6lNo8h8g2QPLafIJK7ZaQbRCV/KiJSDJTOpVPQc2znzwm/VaP7Ej21e1d9j4IuchTnyXysmZeiaYj8SRlCagec37C8nipy9cQkixMRBzHSZAin9yTHOm1LcWJTMfs8ZVOCk3fLSHxZ89x4t/gXfkxHW9AxsrJ0ratfMbJsz5BldsuocpnIk7Gqa8gyiK9EVU2xLHy2Of2bUsmQuQyfEFclyf5m5Dz4+N25TLGZTFuphC8Yh8/KkR8NOV2+Xm+pdukcm4qtskvAPm6V83H8+GvhaHa121CxmLKZDi/JC/ZlcsK6vCYSK5/8r9s8uM8PvBPpNeQ6+m6uk/5TwYc02dRr99GKHhNobghEbzlQ/mxrrM1RZ/FU8iwpyrP06o7n5xnTZ5nJB95OfNmyMnr9VFdt0ul+vzmgPrEymMOI9/b5LLnUd7XNTHGPe0Xdc7fdfH8Np+lFHFfPUXWvJns2UPcoDvfsdWxydF4lB8zH1Z+nU/RX+Erfhzwxg3vu9qnzJrICxrjM0Spz6wNT2drPyZeJsuftjf5t6nMu6ZaV3xme/JlD+VJByP5tOI7PAZmU9JTF9bYaTbm678h4gca/cePfb1fxlBZubRwMTzMZABLLqwXCyuhZtZke/ucn3l3R1OG0+1AneB5OhwhD5wxQo5DQjxp4ML+pv75+3ye0wgp2MbP9vugibII+i0J+BPrFv8qva198SqcJStCLgPVj8vtlhBAnBYD2GN9WqX3IAvYkX/EP96u2B8RnuHTmEClhcqVXQRFkPwxhapx5wj+oUdNNW+lM5oDr1/HiuIj6eD80l55BaLdVLIG7NmEHdjse/eRl21BtnFR2koyB5bv8hgHnt4HJcEGO9a469ZZTfYJ/9mfjuNiW8dV2RYk14mqucXkaBGwB9uCZ7XQsGPdVUfu5rYZeU+x8RTJyq5xeVMRdbVzNxq68dEGWcpuUwFRN9gYRx14nvMPeX2gZB45P+cZaUsamCv7ZEWbueT626JTaZuPOWbuEk/nywH1plEsYpskPi2e9bnV25Ldrdukrrx+kh2Sb8fWGL58VGZpr9fVdQ01+SaZ5KX9fuTWMnTTzPozYsWp1GYZxY0B+CIj0raxdNO2KJ9Dtc7OK+zgpoGvm4kbE8faKKvf5rOEkIV93DTwmz5+oWTSrNzktO1bQ5lv4gLXj83mlO/yuu2mUvDPqS6Dt1+Iku9jvFl3NRlvbhrEeUe2WZ7+17P6tKlvTkV+GcX5LCe9SaqymgeGmTSNDep0b464XkOU6yWSjFpu3GSibu7HiOE+4seu+QVxNWqBN4Cr09oAptRJmFHVgfeOi0zlSOI07qSnc4dgfq46BcdqUhj9uNsHyTbU9F/N9mP9+Ijt1cnMQsiqKLVZSQB+79P/ZcMugtvt8rKouxXVF2UEJ7a5DPyKPKuV1Sc9l2pZAfJtq0w+8XoLed32U8j55wT49wBEkCYk/Jj46+JF6W67Lu9pFCDp5PkxIVEjr7+aEr9qOFgGfRYTkP2lviyTbeaRJNbx4nyQ5ekYf6rnmZ7OKGRPJX/ZgE2KTaOcT867Q5RPJHghxd9uYJzXMnKyypOo/WmU2Q5e/kaKzylVqR14vHA0DVXbAdLWeLsuDuRW8ZGO15Pzc3HBl63LGh53S8llQvgu5FW/Jt+pv4LE0dM5dGyb2rZap1WERPYxNzPGPFfwelvJcz4kONcRnxzG050oX0vGRRRJdgGvE/sy2WYm5fMgWTUv//eHzbwtCHmWcLlpPg5EHSk2icoIPjn5ObxuR57vI72OnI8TFy86p9qUHH5UnZSaAuc6QLZxu+z8LT/6/B8IXchTWqmJZJt+avqUfbz55vnt+suJTcjw83eSzUfnVz+uYpjyJRR8LI0/ueHD+pI8P6XX5cX2S8j0d3m2xktvUyAH+JzideKGjWUuJr/h4+n4VWi3J+Uj1y5A0Ys65gCn1KZIxFtGoWeur9+gcNv8QtF96j/OYvI4J7XadfxUpG472ySfBWFbXGR3668h2ZZR2Ffl2THnBtkXZH64dvPWKO3416WJvM3N3XUj/Ajdvn2u17tJ89MGkkcdftR6hO49ur97YLQGPtK3h3l1FTbXi/+1yv8sZAII5kob4fR4bUAgqNeSDULk+OLCF8H68QxL69+EWFBRZ2sKWVoUmgK6Y6S7ilZupH2h3WIyGfwDeLfT/YgMH7A2UCQPRJsl8LZ8uChDlnItmzwSMVgrcbPhMoJCb48Rt0eTleVH2oWVqJzbS2wMuiNm8lyGZ7KXbRwr3+uvpcTc/ogX//9/ICa/WoftZMIP+5BFP8YJs7Ix9d9aCtQ2eLqxOJZdW5LEGEjU+cqp6kwn2zSoUYYM2+ukRCySL995WV63IvzcQ+b4cTIe8Ka/AIfIJl7Ub5B0WUvJBmxkK75pb7IVL5vJCjKeFXkcQm4b81mpzUyS/k4e5yxM3XdONu6yMu2NxuBeysg2OZEZPgXKVx/WNltGlR6kfAHUIPMRhD3MH7avnzCl80GyUTGbbCtSh3eLrI4vyLxvkOVzVpD3m22s/nakX3S2PVT1l6W1+DZbq7qc/3qpXgSOkeTZ/qYt9PBlvfCuF48sFEttK0K3AWKRqYUmC1Wrf8PSZ2fnZpMvSEMWelynDnVX05nJgfz/R/NqasiDeL2/Wvxa2TCd7YzBICEPvW9Z+swW2si8abbjV9LYKPvt2DJ9P5XktzJhB3R+zuult7XQp7/wJXpfMz+bQpuQ+Jmd7G9LFg+QvP+kB3air+3tYDklveFHn+E/+Ec/sjeDG7qtpsQPubfPb8ufLpf+9PQ1vhuL7JzIG6TEO6dKnvG3vV+c+XhwG52uRd0pRN1Rup1ipCbkqA/F4zav2rboTpkafMt2379/b3f37h2T4bZxAaoxaTJNeJlMvzIh1/Y9dOPe3d3de/csiY13RNh2/bqPg6ouNkLkBTVsmUbXjddN25/Z/u7du7KRc8ZNxiV1ol9G6P43Pt99+cPf0jkTaP0t+LXHCqxiEFr0Icr9DF8fs5KIY9I3/i9/7S//1z/yww//6rk6I6r1aWe59vfg4aPdf/izf373t/6nX9795E/88O4//Y/+fQUueP3mrf5hOYt7/un869fvLLhu7h49smAb+GfsS8AFy8tXyHpvst7tXr58rX9E/ujhfaO7OkFvCV282wXLu3fvdj/46unu6bMXsvsbXzy0mLJANWhhSqJ25Qr4he6zZy93Xz1+Kvn8z7dzm2y5oL99x/8/35ag354+f6m+40aFP5e/tnt43watyd7ELGCM6L+vv36+e/z4uZ0Ur+/u37NJgZOynbDOz22xkcXjIBrVetrYwH339q36jH9MD2SZ5T+8f9fmHu+/TWF9x4UuY+D7P3i8e/HypWz8/PMHmoiwTzZWk8pKGBv67OnTFyK48p2W+D4msWMCve4qmFHcfLG/Fy9f7f7dHz7WmwefP7q/e2jjHJ9yESO7UELmadOPYnGWSdJkPP762e6ZxScXEMwnLG74DtXZuU3sW413ZH28tnv76vXuxYuXGnf+hPCDLjg+s/nlBvLo3MCY/nndEnCpxSXz1yubP58+fa4x+NlnD0SVbfCBbcW6KLiuV6Gpy5sXr23ufF09+WQOvWNj4MHDe7ZwvTmu7xzA/+07t83maGITuV/YvHnvwV1TLemmXY89Y4hmqJ1U/2D++8EPnihe7tw9333x+UM7F/GDK+bLmDcXimtAMj/uXjHubH6BJ4tGfqCHcXfGec/Sgyjq0cqkTxh3hjcWl9832zjvPbI+e2RjjwvjnY31RrtR+woVwn+K/1fqt7jhygL//gOLERtzi2Kkb64z3h+tvz7Y+Yf1w7PnFiOW97n12XkeI1sB3VHf4vIHXz3ZPbdzLG/cMdY4Fyk+NId59UUI98AD/e34vcXi1zaHAR5EMDfryTLrJzv3LfIpCD1pnmz7aGuj73/12Mbcm92DB3d2j5hHGNvosuV5B7Dee/py9+TpM2N7Lc3N3Bi5sbvGhYrZuNi2Eiwmd5zHbf/cfPrMxh03tL7x5We763axIWxonutu6zE7331l4+6VjY2HdgF1/7P77ktihZhpyFyoAG/xfTAynz6zOQX7GHeff/nIJpY5a+jc3326RB2zzcb6D77/tY0/O++wXudcgG1cNHViZaFtgrU1+94+eW5r9lfmNr6z6+uhm5xXtRZjHtsQtmb/aH3GOgV6a+Oe2Lxj84td9VqFKb6aAmyz656vn8qPXLyzPtGaiPOAXWBPxxQ9GAe2VjdZrE/eWhr7WM/epP+u2XhfZE97rAYPk0dsWvE7i8snT57pXP7lF5/trmnc5bLG5T75wVe7f/RLv7z7rd/+/d3P/2d/cve//9NfsnMO8+N42zgnfe97X/3f/9v/5//4f7MsFvY8wUJ5yJ9m1ccQiH0Hc6Kul8liZBz/9E//MZtE7YLLAgdDWaBR7hegbiMX1pxEqNMGOaNkmy7563AxWeupoHU4+bdv2wWnnbCa9UuUPS0YJYnR4H/HhbwFMPJv606i20YZe6+8ARkfzHtlg4bFjU9AN22NxitCECd+6pWbz6ZkGxfXyrKN7DLSk3IrT5mbELYpXixGuBCLV+obF5xTKDeidejExhajaXFf5Zl8yWUhJV7kb0QG7MOe95rMbWK3DPrP3zrwc1botg2Ml8nAp/yP4PAlcH8q6YqtosTDQLxgF5kR/xLDJuQJXqeXGvyDrK9ElqaW2YQ8xjpuQ5bl2t7Lu+3XkL9lwMSNfZDkmhiZ1ahrZPW6ZLoHte1tk9WBP2lixb8iQXzKUKUlR/ucbFMiwK6iyPf9B32Fxi+Yov+0AyT6KBiWyqAozynZpv4z22LMVzc+o23us6rvJ1K0q9q7H1loINuHgdmoMuqYDh3K2s+hJJ+5BVkiy4s0ZcuooF/SnZCg/+CPPz9EucWs6gRVvPoo492i4A95nJgsi8sP5lcTWmwzSrTroQ8V1XIhb2t1RimTM0hWF5m2xyb8hP9YbBMv4ePJPBOPIlX1anny43vGwTsr4nyb9JFOdd0y5Twzot8hHVs9eDH2rN9YF2kc0G85j0rmSoJHsov+Cts+fizZthWlucLs83Mc4/29LnjNWCsLmRuTpmM/F7x+82b3/k0mS5TrmNqMkfnJOsfJ/KZj5n/bM0Ui683rN7s3dhG6e2fyZFeqXxF5bZqgi2LU9saT9R3zCn326tUbuz5MtkXcoFdFlhek65mJFG2tv8KPMX+x/xhzC/V0XbQdISvGH2mdY7FRuuV1OV5C0dZi00i2mT1hny1ArQq257JKFPyoO0bURxYy6nmam5MWoFYWvOaS860pdEvjzohrEJWYfW9e27jr2Jbza+vt9PCLB7uf+0v/maVdSo3m0UpMZpZut/dCy4iefU7X/8uf/xN//sGD85+Pi5pRWJXb53d23/nOT+z+gz/5R/XUIcDCgjvoLEYJ2ndvfbDyVFcX1lSi41XbQXqMSpnw4ul4XAj6U/L3ptv57t6927pgarQpIq8wTL6w9vTzF9whfaUJ/f59Xr1ItrmBmxHs3pofeeLC01YuyvSau8nVq/VcWJteJYoF81SyDX/mx9e605aX8f1q/SidxUeev4ZMoOQ8efxi99b67daZ20YMcsMAG1Wr0LZMMal0CVksqHlC99ZihnNJ5HNRTf+ZONVpt83JNpMJXjHR8RTr+fMXOmlxJ59+FD87sfD/yF2hKdSU0SXuWL7TGw4spPQ6rPkSuex5guYhWmo7h7DNfcITreec8C37zm1eY+PJBEKQ4xu3cSWZr97bfII8bCROZA+22VjXDwhKXKHtXEp8eGKMH7EzLpq4GNSvjCJ4pE+qiziI9AB9tDmMsY4MnlgzDknzxoH+B6R42AmK+vBP7aZS3Qdmmx1zk8nnamKUxQ0Xn9dkm17Lol3VJiMtaFt5OUV5RrxF8U4XESw03vtcbWnGAbZJNxRr81pCIddsemc2Epv0I/Ff2ZbQjUtsnkn4CRvNfyzqITvSfBLwOB3hH3oPEfVMDvFI3z3XWOCpyA3zYywJoj48WyQ5I2T8Y//2LXHob59xbqXPcB9rBb5P29B/FWGbjTFbhPK1J7fvjY0HW4ha0W1ihHswbX90yHhNIqtr9tBnOi+8fL17Yf1GfJ5zLvCTgWRfY99oO0aZHuHLjLCROSxunGkaMXuJS8VMq36HpugjuWafpXmj6OWrV3b4YXd2ftP7zfJlF37P2y2kj+ZLxYvFCvK4oeVfh0CEzSs2M+tszvyluuN0rSCnQcb3g41vbhqwsOfczjjnJHDnVlqPSZ7VXUMhT8fGz8x4Zf7kSSvzi/5XuGIzzbGq37Sll6gXdUMO9M7jhD5jng5ZzGHn3JRHTrtN8CpSXq9FYZfV01iwtabeZLI8nuhynmOcVLapfpus/Rwi9o0fF9GMBfot1m+MixvmZFzq8lptM6ouwocI+9kb37fMKTZfMp+xZx2BnWfMz3Rs3m4NAZPHmk8P4MwOnfvsHIht17jo5AZKLxV4Fsn4YJ/5wW3jhrwT9uFjPTNirFO/ioepZLoE5boZ/48mi/5irfIy9eEd8yPTi+rlbUVt3jWd3bq++w9++o/tnj19uvvd3/mu617B55E+EJaPH7/6+3/vH3/3lzhMFIh0njeIYWl1eb4PwvTYX/+//rX/83/9wz/84K9NfhXcwHv1f/yP/UmbqOvXUuLODAODJ7k6GVuaVye5KGMRNQbaT4bJ4ILMg9bSBJV1KAu1ti1z4Se9rgfoRPIJJhY2yOBCnoUNiDXbZ5997omJ3VmqFtpz8+CFnfi5I6Xv85gsTsJ8j0k3Dwx9YjjpzIIZ+NrsYmCSTuaafTfNTuu/JG8Y04zmVMuk8/yZv2rIxS0xIttsNljyGn/fa/H4kph8af3GCYoctCSfk0cVLwXVp1lTgt+I4QLwxQt/pRiBvAr+8tVz5Xu8aLMavD4Pp3fmSxb3jCW/4OQ7i7ZoYzFc+WeaVX3+ZBwoOj6abXbSJ0bpt+qmgdWJC5i2iejRiwG18BdjXGMB22wc0G8s4BiDfbouAepi36tXdvK1sUCs6gmvffAzr0xr7CUb18FvoL23WGHOBCxs8Cn5D+7ftYsbix1hWr+NgROiz5cuD65c/DK3cBN0jVklDeHNGA+5b22O4buQ99JXP7YG8YkNLEr1KvP7j7qxy+vg+gVoPlypWZ0w1W+a5pjja5tPTCgXoXpLy5jq+3vIsjjBxjnno6dPn6RUF9LKNtxQZpwjjzGHfcyZjIf2zDnrvGoIy2nH12aIe34fhT2+0/cTb0y3ZyqIf53PzZecg+lHzgu3Nc5TJUNvz/QWlEGfIY9zHn3Hjeo7fB+Sixczr/pNmBHoadQEMG8x5lg/IJv52H/HgZuEfL97mrxRGD8+yIgLTr4rf/sO3ys12/gsHeSlZuZ3H28ek1ygxfoEOfqXQMyXEzBHLeKFGHln/ucmPX3JOcH/Mw3y6oAonx9qYXl5N4wsJ2USm7oYNHn12tYfSilexsY5Cg/g5auX6reP/DguN5MZ5yYL+VrbmjzmlDmg76cAzTifyzazg/Oc1rZhG0jm9fEcjiuzKZkPP86t3NRiXiH2NX/Z55zzq/l2RigMAj6I1RuL5k900BsVNlXzQEffgTa9k2q9mLrGwAeMcY1zO6/oIRjnAvvQhxyPyQo8fvI4pcqQbWaQrrtMFvHJ+GO9wnfmuZmmc91E3LL1TQnoG33rb7t5X75+9cbXKmbfowcPNBbAYBi0wO8xgOfPnu1+5Vf+tY3lV25YhTIzdMDm7/3WV//tf/v/0KvgLGgg1I19EGjvOxhTO8rzfU54WtR3YQ3K0lNur2rLwQ+W9CEXh5Z+3KcEIVzG7ItNQ2eykNgke04EdRD6F3hUpvXZOB0E4D4xl3vdz30ty/031nfDk7phIz9wIkiJk8aJqzcTM6wZqVqcZ1qhwyK4gyy+SC3yLyeklLwc2K5fjo1Dq9eOwzwE23Nd9xw0rO3sKDvhvjnxsJmJ0+yXRixmodaYByesdfa91tgvZuh+4mZe5F7QRXweg2ku7F/VY2+y+KpfDogZ1iwxvNHd3b4fuLBuX1SH9Pa+g+m3IPqRC5wP7MxpA/j3BMr0MaP6+EMPeR0WJ21aAr87k5E+yYHtsllE+x4eFhtOI59S2xbtG3kITAmHul/TE4oOLeu7ku0Nos4kGv5U2Cju94UTV28mZlgzUrWOv4xsAZlTERZDQcRTfjyZDFf9cpo4tHrtGBya6+bOZbOtOeG+OfGwmYnT7JdGLPbNg8xfLWrH5cXGDGefeFBe5DGT/z4FFNYw6/V9Lgoucr90sefx0ujW0T6mwupAGLuw7hMSeVXZteqXf6YCD7UpSw7RgVFSoU2ni5K2bcqSJcrRPt4DchG5GiU6bZQ0DmqhVCXoBHBCqmyAGZacuNGXp0/AjCi76pcDYqY1J2z8Vb+cJi5Xv4AZFp248ZerbyZaQ7WrfjkgZlizxPDG1Wn5UrV1DRvpUmXyykwSljyxzgXmtAEimocoSw7RgVFSoU2ni5K2GfHqVhyCSJfowCip0KbTREnTNiWUitp0IJREl+j0UdI6qIUJVY6Jtjonpt7+cOKGXq5+mGnNCRt/1S+nicvVL+DyWPTJjpnLF5QnjD33S+MqtfeSNb+mjUq9lfuwxavg4KNde80Wvgx4dIyy5BAdGCUVgk4fJa3blCWH6MAoqZDT6aKkbU4ZSsVtOiBK4tt0uihp26JCVpEOhLbI/DjPvxgoaR/UQqkKdCI4UbUWYqYFJ2zwxe+LHFf9crqYaBHVTtz4y9U3M6w5YcMvQNjMxJ77pXGV2rxkTdewm1zHTr2wPtBF81aIcBuiLDlEB0JJdB+dLkratilLDtEBURLfptNESdMBKmRVdASU1GjT6aKkbZuy5BAdCCXRbcrRPj4NtDUuUZYcoiOgpEZOp4+ZWk+sdgzkqp2gejMx04ITNvji90UbMyy6fMafMC5Pv1yusNlzvwxcXE/ApAZznljDMGcax/HLaRcM9MgEyl+D7qMDo6RCm04XJW3blCWH6IAoiW/T6aOkdaJCVodAnj4AcvF9dLooadumLDlEB0JbZH7cptNFSds2ZckhOjBKKrTp9FDSskAneC7NUVIn6GKgpDnUgxlVD40TU2cDzLDmhA2/6pfTxVW/zED/FWt+TZvXah8PYs4T62BaFDD042XYPUSnj5LWQVlyiA6MkgptOl2UtM0poVTUpgOiJL5Np4uSti1iF2gVNejAKKnQptNFSds2ZckhOjBKKrTpdFHSNihDqbhNB0ZJhTadLkraZlTI6qUDoiS+j04PJS3blFAqyunAKKnQpouDGVqfuHEzLLkAmGHFiRt8OfpjAZYY3rpivbYrXsPm17t5ehBrv2OdC1wMfNJHp4+S1m3KkkN0YJRUaNNpoqRpmxJKRW06IEri23S6KGnbpiw5RAdGSYU2nS5K2rYpSw7RgVFSoU2nh5KWbcpQKm7TgVFSoU2niZKmbUooFbXpCCipEXS6KGnbpiw5RAdGSYU2nR5KWhZoylseQUfCCamyAjOsGCk+Nk5cvRmYackSo7tXrptc0665sM4V2NuPl4Vr++hioKQ51EKpStCRUFIFOn2UtA5qoVQl6AgoqRF0+ihpHZTh/9/e3exITgMBHJ+ekUaAkOC0Z96IKwceZdmVYEHiABJvg7jtgyDtCW5w4MBqlu4mlU5NV7vLie04Hc/0/6f1xnEcp+LUZNr76R3WshIvFC3t86LWYniHtazEC0VLu7xobQl4XbSsxAtFS9u8iLUEvC5SVuKFoqV9XtRaDO+wLSvwwtDSPi9qLYZ3WMuFeSGEpX1e1FpMdaysqLFwZsiIfsZNDn/qWosoXtPO/R3rc0/36c1jH0lfup+mSqqMrilkuLllfV5UTvHmvfuRXFbSQAiVJd7J87lhXLVr/Ua4tuU/gC3laWfM043+KuadfF9HYzdJrl9GbgjS356j+5sfXn756sWLT1/e39/3Te7n40U+NNcZVNZbY+RP5Fh995NzFrm5E1MxlokP6h5Z/jYHl7rQ/nFe9yepbQShhLkQN+cejnG1owvo8KMxExH1Mccf2vg8t3e3BxJXciIWOV7BzEFXLZ0R9+tmGCw6pj3HhlH5iyP2NZ10FdMp/d1wMDV+5nAXemekXuQ0+ty5qWG7LZ2Q7o0xGq9/0D/nGMMyz6dsYmt/DbXi9jZ3PtLnITufMkIpe4qp0ke/bF7Uv1bRiIVh5Ofaud1u3hzUea+OD7Lfy7/nVc8ln9GUu7tNd/ebmz/+/OfNm59//bZrkitpUeH+qNxHov3Ptj99/9Wrzz/75Jvb28Nvgp9F8Ngglfhl+27xk13jR6eYs03VTdaEC+k7aV5MInGEzAtNd+8WdKNpUSuuzMAdaSMEvTIvOy/K4eySQUbOmReTyBihelft5f3iW+LFMmLy5Q+QdEbkA8nd8E4MbXfT36zm3epw9rxBssQv5RxZMC7vUdT4EFRf4iRkzpXXfZeQb1OO4w61zLguoQ8pcXGgX5ux3mnDpF2r/0zRdU3rXUPGlZbpGtjnLSL6rof+5dfMl5g6J5Z7t+QFUxL7idzza9x2d83DZecGnybnPZgdUeEt2GlcKpcuM7vzHH9RJxbtxNwkTJ3XZdO9nP/6+/13P/7ymy6sRWw7qfQJ6idFPX/z+vXXX3x08/EXXdL2bd0LdLPb7zYP3Xa73fX95Vg3cRs5Zrf7rp+eI/tSF1rv5vqxTUi/oTrPdtiO8jslnbqoFSIYuWT3MtiHz6VqhJOD+R1WmKV0ScGdd6p5T3fD9tTxCk3NX0Ywko8far0nxOT3Yj+4puYvNBmc3yGcilsviYpv/PTE+UvBijLvyXaXv79lv7dlSbrueafMcBewUgSzLns8ef35GzEzuHg++gM3PRclFrsh5q/EMR+f+fxVvJF/Hx6G2uXd3/ufHJcw/N1nq9/v1sKP7dKnS57DvtS7Yx8etvLHjvq27vPgTvvfbqQufQ79pE3q7/97ePf27e/vul0dV7fZH0NKP3jKefZc3bftspjWumx13ythX62rqX0AAAAAz48sdPjsf310gau8fW2TrSyEtc0W2y60TWi7PS7C/SSlSarnjW1tEbJ4DhfXwm69uuW1AYBH3xfZL0ZgAeQjWkI+oiVT+Ui+XjfvuUubtod13WqJLbiliKltMk3UEnKunm/H0fbwmG3XIuxW6yJWR9v0WWUnI7AA8hEtIR/REvIRLSEfMcXmRljXfbsNi7Bb2y7CY9k0iUvouXaMsE22WkTYrrx9u8XTos+tKCmByshHtIR8REvIR7RkLB/lGHkKoXlg80HqsX27jbUrry2ZJvAcMoYdx6vbPmHdboWti3AfAAAAAHBdwgXv2KJYtrG6Cut2P1uNRevU4tire+cI2Q/b8HTJs5yVoEBF5CNaQj6iJeQjWhLLR/IUIcmHMCd0P9yKqbptyyYJOlc4ht2PHQu3KtwPTR0HAAAAADwPU4vd8Hi4SI4dF2PHstVcqNqxYnWRegwAAAAAgJjShfNYvyJLLmTlv9YKeddLjYFFNwAAAABcl9SFr9fPa9P/x7qqu2G7tLmLYhbVAAAAAHCdUhbXY31SF+fFLrFgtdeIXY+FMwAAAACgRGzhbNsXXVyvsaANr8miGgAAAAAwR7hwXvx3qa0WF7UstAEAAAAAYy66cJ7i/QNjAAAAAAAAAAAAAAAAAAAAAAAAAAAAAAAAAAAAAAAAAAAAAAAAAAAAAAAAAAAAAAAAAAAAV+zm5n/Mbvyq4JEarAAAAABJRU5ErkJggg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png;base64,%20iVBORw0KGgoAAAANSUhEUgAAA9YAAAL0CAYAAADp+q87AAAAAXNSR0IArs4c6QAAAARnQU1BAACxjwv8YQUAAAAJcEhZcwAADsMAAA7DAcdvqGQAAP+lSURBVHhe7P1p0C3NlteH7TPPw/vebrrF2ANT0xMQwsaSIEI2Q6NGQhCyhTVZsuzPsiIsIFqICBurw8aBI2xLnxwOhyP8wSAbf5AFAoOswYCgJaamJ6An1EjQ977ve+bpec45Xr+1clVlZmVWZVbVPue59+7/flZVVubKNeScVbX3czjhhBNOOOGEE0444YQTTjjhhBNOOOGEE0444YQTTjjhhBNOOOGEE0444YQTTjjhhBNOOOGEE0444YQTTjjhhBNOOOGEE0444YQTTjjhhBNOOOGEE0444YQTTjjhhBNOOOGEE0444YQTTjjhhBNOOOGEE0444YQTTjjhhBNOOOGEE0444YQTTjjhhBNOOOGEE0444YQTTjjhaxKXwvki4SLadMIJJ5xwwgknnHDCCSeccMLFwftwvhC4HM4nnHDCCSeccMIJJ5xwwgknnHDCCnyMp8O5ztMT6hNOOOGEE0444YQTTjjhhBO2IH+C/UGfaH+ITW2so6bvtLk+oQQ6Q9w28usTTviYOLXHEy4STu3xhIuEU3s84YQTPjQYd0qI42s8u+CYg14se05Piw2nwfmEE0444YQTTjjhhBNOOOHrEy2b4jmeo2+wj7lhLX1/u6Sv1YbT5vrrEzT8U92fcMIJJ5xwwgknnHDC1ydaN8IlvlLcu3DeFXtuWGJZtTBoTTvhhBNOOOGEE0444YQTTjjhhBryjXN83ZqW863CHhtZZGCMy4pl5vJznlp6DUvpJ5xwwgknnHDCCSeccMIJJ3xtYGnTm6f7dX52xNdzad3YY6Na2iQvhUt5ANd53Akn0MhL7aIWf8IJHwOn9njCRcKpPZ5wkXBqjydcJNAewalNfvWDuvT6dPh1fgZL4TiuG3s0KGTEckrhmCcPx2cQh0F+fcIJMegApzZywkXBqT2ecJFwao8nXCSc2uMJFwmn9vjVCeotRnzt4fhcCzvycHzdjS0NyvPGMvJwTCA+exiUruPzCSeccMIJJ5xwwgknnHDCXmCfsWkjdcJHgdfZ3KY4vo7PtXhHKa4ZWzau5C1tgD0+T4vjnUB89jCohU844YQTTjjhhBNOOOGEE7aCPcaqTdQJHxylDTAg7NfxOScQn+N4kKd1Y+2G1fPNnWMC/PstKI+Pz6VwjFLcCV8/oJHPtYGl9BNO+JA4tccTLhJO7fGEi4RTezzhhBNawXiRgziPz8N+duJfa/m/14rjIbB0bsbaQY18cV6/juN9Ew0455vqmHJeDzuWrk/4+gGN/FT/J5xwwgknnHDCCSfsAd9AndaXFwv5xrZ07XGc2Tx7XE6eBvwaxDyeDvLrJqxtQGyEgee/9H/6d/7Vb7l36/q3vHv3TuPevn136d2790rn52+F/8rhbbh+/56zp59feifX5PE0wsBlvX+f2glfCB4fV9zVj4S3Xu8ntOLy5UvvP2gbOeGEGXw1tMe34XxxscHChaxv314c7z+EJaX2eP3KFT1f7Haw0brG7BehPVzsetgBkYPXbl5dMT7uUEIfoJD3aEtf022h27n9S+NKGPsAYyPnizRfx23o67EteJ04Ll2yje4l2TlqhODypUvvLwU+D18WPvJekmvOLufqlcvvLl++nMRxfvbq7Gd+4H/x7/+MXLpcP3dvwnobj/NPzn/43/ydf+jbftmX/i0xOESNkI3xRFOv4kWIwFaZag+QGsqxu11NyLTOXx4BQcMH17sDyqYHpLHUe6HKjw/Ruaz2YxhWhgxEIdSONMs0/9DnwIz41aVQyZhHJ3Z8KAQjln1b7f1+2NHWNe1oEyJ1fZo/sJ2zN8A/tC0FiAnLVmyxc5p3t6YSyekTuZcB7Vjv8we2VdSt1yir28VBt0N6gfUDl8Z+2FiuHxSrbf3AdoKSyl3n/TU+VQyolutHKLcCZIM6ml6xddf+vQMicxPI5jmEpjg/f3v4T//8D//hf/uP/pn/pVy6iNp5Eb0ewx/n8etLf/B//n1/6Jf+ood/8ObN65rQLTlgmm2loBq22rUwG7aIb1nc77IoDSLWSmpuRRlSfTv4kWOFyGmWfe1Kq6tBdod6Bq5l9oijwnypR2kJhewbJQZwC3K5tU117aN9wEpxabZMSHS5j7XLUlrK0jGRtmrc2dCyKhlXy0vQIKVT0YWzq+lOUaMwYVvmbDXsiBhM6LPFuVt7R1V6lNBuQSNnzrZ2EhYcfeM+x5bbHXhXm1TFDrZW8NVma9NQEGNWjyUumrLS1jWouTeVt1ZDAzaK3mTrAmuLpLa9hx413IQOVsdcljVD3lReu1Gsl778858dfvQnfu5/9YP/u2Fj7eTIr2fRWySTV8CdZGP9b/2if+jBH7xx49pU6HLEKqyWcrJnHl8n9oBVko5kzyYpSeZ97AGrJU0y7mPTyZ55nOyZxyYpSeZ97AGrJU0y7mPTyZ55nOyZxyYpSeZ97AGrJU0y7mPTyZ55nOyZx0WzB1w0m1qlnJ2fHx598cg31n9YovKNtZ+bXwn/MF8gnuzzJxGrsFrKyZ55fJ3YsxoXrXwm+MjlA45URid8neCitZ/91h8JvloXI8u4aPaccOFxpMpeLXaS8SO36ZM987ho9nwd4au9zvZeXWzZWLvtnJMfHSvitK4+4YSvH0xGg96h7oSva5zaz1cXLlr1HKn9rJZysuejYD97vjbL54QjYlLZH7kNneyZRdjDOoHVBm19Yt1nQLK55mL7bnu1hEnG7baA/ez52sPqVjrJuFpSgpM98zjZM4+TPfM42TOPkz3zONkzj68pe5LMk4gPj4k927FJyiTzR7bpZM88TvbM46LZM8JFbBLVurFGSaxwovT9ofHn6Y+wod1vM7vP7nYfey6SLWC7PRfJlk34yOo/BNo6cwGTjKslJTjZM4+TPfM42TOPkz3zONkzj4tozypJk4z72bMak8wf2aaTPfM42TOPi2ZPgCzrSyKI8/g4PIueJ9a5UL9GRpOyAUfYKK2WcARbwD72XCRbwHZ7Lpot26WAfSStljDJ+LVlC9jPnouEvmGzhtVSJhlP9iQ42TOPkz3zONkzj4tmzwQXwJ6LVkYne+ZxsmceF82eKRDle9pYbH49i54n1vviCAvw/RbfH3k1nqjfx5aLVDYXyRawSgqZ9lGfYLXIScbtxl0kW8A+9lw0W7bbs48tYLstYD97LhL2nwK7MFG/jz2rpZzsmcfJnnlcNHtAkvmi2QM+sk0ne+ZxsmceF82edWhS1/PEeg6Xmv7Vbo4jLOz2W9TtY8t2KWAfSaslTDJ+bdkC9rHnItmyD/az5SKVzUWyBWy35yLZsgmJ+n1s2adsuNjHnlWYqP6Itlx4fOClVo6J+n3s2c+rj2zPRSyfJPNFswd8ZJtO9szjZM88Lpo9AfEsGv142Was2Vi7YjdimzFHWDCslnAEW8AqKWTaR32C1SInGbcbd5FsAfvYc9Fs2W7PPraA7baAfey5SLaA7fZcNFv2sWe7LWAfW8B2ey6aLaukTDJutwWslnIEW1Zjov4jl80J81i/ej0OJvbsY+BqKSd75nGyZx4XzZ6AyniK2JhAt6qljXUsPMZE4eK/25rDESai1RKOYAvYx56LZMs+2M+Wi1Q2F8kWsN2ei2TLJiTq97HlIpXNRbIF7GPPRbIFbLfnItkC9rHnotmy3Z59bAHbbQH72HORbAH72HORsHoxPMm4flkd42TPPE72zONrxp6A0oiT7WE9XFJF3KwJe7wKvqikCUcYbFdLOIItYB97LpotdUnWMMLn0thELl++nNA+toDVkhLsY89FsgVst+ei2bIkhTYXU4xLly4H8vRtQ+FFK5tVOIItYB97LpItYF5S3O5iioGEfCy8BC21xU5bWrFaSpLxItkCtttzkWypgrYVqNTuoBRmS97+clrCRSqbi2bLKimTjNttAb1ShnYTrd+WaA6lttVCFxoTl+fLYAnFMi1Qia9M8frGqBfIuIycQt00EfmH6ytR2Oa5nnVXyY9YXisW+gLC+wsqw5IAT4/PTnji58t/4F//rf/mL/vFn/6BGzeuDcxLuHHz5uHTT7/p8Pbt2xBjAt++e394/+7t4b2UwLv37w7v5Pry5UuHq1evHq5IAZYK5saNOyFUQr0o0ffm7Ez0oPPd4ewcve9V143r11RvCfAuopAVn5AP3rw5O7wWop3cuH79cO3qFclDw9HkIt5LeZRRz3RJ/MfHs7Nz9ZMyvHJFGrWkXZbzZVFYL6EVEB3nb6Xe3kqZRpJp/NeuSnMRffP11Q7Kijp7+fKN6Ht3uHLtyuG6lCOd7/IVOQeePYAY/Hkj5fhWdClCXV4RXdevXVW9xPSovCQDzhysvVw6vH795vDq9WtVeeumtBdpn+qnKptqTGKKBqWRcdt6K+371as36ucV0XFFy9TaC74Wxa2A+iZ/r8S312/eqD+3ZFy4do1+Ln2Bz07KTMwlaZvnUpZn4uNb9eUq/uCj+gZXu0LMX+I+O6e9MK7QNt5pHvrg9ZnxxSCMEVomIcqTpskZvWdvzjVe28s1ay/LSPUa0nxcoYNxhbbCf1vU3i5j9TXpg7RNRhiTVJJn+RHUYhFgHngnupDGWHYuhD83b92wsXNvoEiMO5fxhT5/dvZW2yVj9WVpJ9LzJJ3zFkzLRutN9JFEm7RFiLVPxuoB2xRrO6TuGFfenr87XJV6u3HjuuqCtLUVdcg4F0IJCpGqQ/rbGyk7rW+Nk/lc2jLt/yrzQQU6d4Q8JRTbsrCfs3aQtsI64jzM7delzpjPS1k0UxdiIZaXtslc/kb6G2MI5XhF+raX5Wir6yoa0oy30iYZLykeW1hKfQldkbmEdgJYOxW1TCLrtlBX6Hgt8w5zOuMWazxbyOKX8RlqaxNDky2i61zWDfQBFJtv6JJxWtd/kkH+sGmCIMtOueACghD6AEHKy+aFdzqX089tPmjFjFEDrDxpDy9fvdbxmTBlqvOqsNucYPns6HJzWfMgF+MlwCfWm6yRrso8cPOGrVVyVDVMEvKIse7R+0bKkfGSqmPe0fWm6CuonEWRPYoUidouKUfGCx8rIV3b0gcDbw8uX74eQlPgl87nEn4nZ8aXqzL/6LxQH84W4HXsMKtZqzCmMJ75Wp005jvKVMfIAkafy97n+eCir+u6nQYqpHOtBPHN9ya1Pl7UshDJejOoknH67eFMypKmr/1uZl5YAjX+xRc/r3WUI/XacC5jzRdfPDr88I/+7P/6j/zv/9y/LVE4CcHuZyeQnycouh7B0/3s3nImDiJ85Q/8z2Rj/Us+/f09G+sHDz89fP/v+ucOf+2//GGdfP+bv/9I684m+zMpcJkcZQKhISP0liygbsoCsVV+CT7pOOiADDgsniglNhPnUiHXZJC7e++2DLBXtOL3Aj4xCePn8xevDs+ev5TYS4f7d26ZbyQI6RnEzkaG0NmaIbJoZM+evVRfGcB1IJdRgPK4yoYwsPbDbMqLiPp7jY1qs3Vj9N26eUM7KjHYsRV0RBZQT5++0DJhcYgOXWTgW9g0eXG6LQNyw2eAHOrPNoFnmhdpuHgV327fVH2tQm0CnYcubMQ/2X0fXkh7efrshS4A7t25rf0Bm3TyGB2cQBcpHWBgYkNN+2TRzWR1/fpVPVOmtFO9GdNRdkWIAB3EBU+lbb548VLvjN67e1t0XJNY8S34NeNeM1BFObFpeS79js0SbfE25ShleE0Wbly36KLNLUHFCBt66Hfa9wPRF+7QXpiwVmNqA+soJkd0UXcs3hhv7t29dbhz66b6H/eAOV913BUgy8FYAchmOthMiG/hmnJhzLwtuvAx622bgB82TpveVy9fq/R7Mk7T58Ee7UQhgpGNOOajJ0+f6+aQGxR3pCxt02QLHVW5Va8oYzykDKmzl8G3od8J6Y3ebKHPfBWDPIohUIbVKZvBcx1Tzt68Pdy+fV1I6k36OBtfX5SvhZtAf6Mt2oJN6lHObKopy+vc7JHIBXObgRy9gSybM26cvWQ+l2vGrDsyx1KOKcqaaWs5sDmH9w3GS+byF1JvjCN3pY2wGGVc0Sc+W9qHqBisQY5cvJFNNeMzfjLnMY7QFrERvbH1JbtriOckfONeK7VD+0cf89t96W9+A0bZg3OfffZYz2tBUSKT8YSyZM1yTdo/5enjc+8NtBbfWTfQJtGHj6w5aS93aS8+n2+pPyAiWHNpe5E/9NHvaC9Xpb/duS3tJdyY97OqXKs36NANoIS5Afpc5lji7ty5KfqkDrVsJHGrbwHWFy6pjsePn+kYRnu5d/+29QXxifIMzWUCyrwZqBJdyORhw/Nn0hdkvKIvoOPnv/yF3hyZ09cL5NgNNG6Us3a4avOR+Evd3tI5z28mZyhGzuOmyGT80n4ueilD9+em9D9bR68HN8BjcNPFfONh5jvd1KMXXayR7AZXHWz8c3j/G6pADHab0YF82ssz6QvMe5TpJw/uaj7Ns1B3zFcxqIt/5Df+usNf+It/9vDs6ZMQa6iV1bCx/uGf/d/8kX9HN9YsfOINtU+EfnZRNZFLZg/pfvaS40wcRHjdxvrBJ4ff/c/+jw//l//zvyeToHQQKViGEwoaZ/VOohQ8CzwqgU50XeTroj72qepeA8RY7tazmQbo8qeqNCYGnxbxuvmxUDiniGNpuHQOBnQdyOWaxnvrFne8rFhJT7DCR8rRQfjF89c6wLJwYkGjm08WbeKvDXrTjtGM2D6xnQGHzaeVi9UWdasDAh06si3O2guKiXby4oX4JuV5LvpuXLdB3Bekk7LcCDaq6FK75YB3DKj2lCIuw6lnbIYTLDhPsk5Y4gR3gdlcM+AxiLMw5SkoTYaFx5BhJdiwO9gg0R/1jrr4xCBMv6NMCVO+NpEuYMk/kQELG6WXr2yhiG9MKlQuevgo5DTqLAtOYgssyKNt6sZFZDEZ+JsG9AO9EeP6BpR1gXqKmqvpjCln0u8wHZ3cmOG1KHykz2kJzAjq6Zf0N+oOPWzo2dAQZgK6eV0WwyIKOxzidoaQGPGUTKOMsBsdtriQSDmwKOQppN58ER/H+toO3hI6Z04QmWfaXnjbR3yTBbAuElE18WclRBb+IQ4fGV9eSx3SVujD1Im2zFCA03LsgxeTLtykzthcoNxu9IR+J2G90bRRF0CflmPoC9yMuSXtkXrT1/5Ez5xP43xXh3PYeGlzgcbJAX/05u6WOScBkm3toJsJGcqY089EL3GMzdom8WnZ9CqSjWc4UI7ooBxfib6r0u6Zy73ujDRLFcP4DZbsk3TKlLe00M24pfOcyLguC1MbU3aAyJa/ML++0rUDC1/WRbbAn/drweUMxo0/r7hpJn2AGJ13aI/a/q/ajaXBubqXcbuaLQv8YyMhellzcqOKMHPrTW7QL1VcJ7StMI6JTl2zSJniF3MvPmpfR6f9FTHrj0OYvF1yZr3CzRjk84aP3dASzLnXpGgK9e3lK73BxXjJmk9v/lOPO5RnLkLfFJE2gy9W77QXe6rr6+k5cKOhBUhhbsUv2gpjta7lRSXji74RZqwJqO9eUGeANRh1h9PcgKGP09f95osDW3LMlbWuwSOob+ILcx2qsZkbk9wUZJym3+9QdUOb4oQOdDFes6nmhhblqPOr+LhQbRNQJt/4pU8O/8q/9E9NNtbT0hnBjdcvHn28jbUToPX6NeFNG+v/2//1/3X4b/+GX3t4J5X3d378JzQ/Ez6VTOGzMKXQeR2Vu4h01ppPVU8j5PYx+NB4qWAaF4t84niidPu2PRXcDWIgnQY70cedmhcymN+QTsmTF7+zN6dzjTnow6+nz1/onSlejePJknbS6/aKfQlxh52W7TTGwQbpJa+P6aJ7XFDdlgnrhj5dquftAUVBXTFJPX/+SguHBRSLGgbZYTG6AliYZ5WaObyVSZCJgxsyQNQrH3r1dcNJC1sPSs4GWe7kn9uT+bM3OunzVIRX/xjYd10AyGadid6fnAEmYl/AcTdR78w2V2HKyATr8MU2rzU+ffpSF4w87bwrk51OxJLmfWEXF0UIfZwn1iyimHivh4lfX2HWCWTHshQw8dP3zFdbWLHpZIGKTi/HPdSi40z8Q+grKVPqj/7OWwA8FcE3K3GD6pTLtIaWQT7sZsNkTyO5Nt/oc2zk9Y56r+AZ8OqYflVHlKFXfRP59+7d0jaDK6W75mvhtjOGPX36XPqDjNMyv9Hvhg0vnU/QXXdZweiV9DvKcOh3IpO+Rt/GL8YWfRW2gtaiRrWNKXbTAN94Gn9bxhQWmYyb9IctY4r5Y2c2D9pGdLi0xf7VK7ZBm3sVfA1oG9wAYd7ipiCvMKP2rrR95nIt1N0wjs3aRhhTpN4YK62NsBC2zUTfmGJ14whVpWBDSwRtkc0u+llQUme8tsy8bv0ulbEG3MhCjLUR5p0z3ZTdC09y8YiFfsmzFu2TMpFMPpczv5JMf6OP4RPtn3ZZ8m2tt7QXe/3VvvpEv8Ou+/fv6IZQLSw5uAZipNou8pgTrExlvpN+d1v6nfZz+p3MDaDaZDJnKbMp2PTZeMyNEfzCP+abe/fu7H8jUp3jjyfIzOXPdaymj/O2FP1AN4ZVp/pAvSHLb/owvzJG6rgs6bxZdUPWtdo6CyqrdhTLcgR7ER9f2JPQdujnvA2j+5KF/CWUcmA3D1B4y5RypL/ZWHlJ6w7f+jWVQUnQLvXmi+iibHkizzqJvYG+xSR9EH2VUmtCbC9jiz8AoL1wA0G6oL4No29iRmvEcgkJouj7D+7p2Pe3//bPTjbWS+U0bKx/RDbW/4fZjbVfu0g/T7BUTqQ7Txy2GjZiFGBj/QO9G+v7srH+PWFj/d/5jb/+8Iu+/dsPf//v/dzhv/qpn5JGJQ34FRvcdzppUekMPDyd4G6idYyqX82gg1C5DHQ0JHQRZkDi9UJ7HSid/PPrGPV+NSagT8TL2V4fgxhMH8pgbq9YScHWOr5gzeBEDu6m80oXG3r7zplMyNJheN2QmxaYuL1ETReDPQtEvdsmYf2IcHsyb69q76ZMwGT8RCYq6s2+c2mLDW4eqK4VKN5skLLXjdnLl9pWMID6pE7UN2mbZlS/c5TPFFZuEPX25MlzXXRQhvfu3tF6ozmorZGAfu0p6BfPRc9LKVe84U0RW7xxB9OezOP3Vmj/kzMDK/WHj7oIZqHBIkPap7f3Fc1+AmSx0Xz2glfPZfEmfjBR8aSasmRyzNsLTxIcLTZ4sTgvk7HekRW92veFGMvsrQNeDzS+VszaILIYO/3O+nPxkw0GN+3YXOv3tAcD9W8dJKONm7J5Ed/wSVRq/6MM7aaBTP69zglqWZClr/nKmY019Uf7uSfj5n1ZvAH1Z6VTiV4J67XIQhfjJk/IeRJJWdL+9VVwaSuoa2kXs0AfJ5kX6N8Q0JtYsmFiftCNtb4KvlWZ1RP6aJeMKefn73Su8xta9qr7dj3aRmThpHOqlinjGa812oKNmzAtbaSFB9AeuDnHmXrTBZtkffjwrt5Y6sOyTvQAdD2W8YvNC3OAthEZKxm/7EmkskVo8wdgv/uv45eEuYmsN18EuoEQHfqmyA27WTEWV7ueHFZX3JB/I77JRkn6Ol+DYGNNe8SWaGjcATa3sh7CN55O69NO0cPY7E8+W9tCDmTnoN2zxmQT+uKF1J/4qmsxaS/6hg9MhW6gNziakNqK7YwYz8U/xhQdm6VMWdeihs1h+Wbdss9xsaAHf2kr+gBH2gv1eEvK8IH4dv0qb2LaGzlLaCtt4dK/S6LrxbAWeyBjM2Mmhahvg007wipoOYos1mD6FUfZ7LKphtBFn2h9nbgFiKAc2MAzBzG/8tSa+mP9zNdG8W+pbcJTg62EDPhmNyjCVyJkLjXfbA3NHFvTVLNhbh3MRpc3RfQmk4TxjfbDHoi12LCx3lCWsVmswd5KBLbylYiXMpczXn76yQO9mQYGXTVHA+7fv3f45b/8Ww9//Yd/fLKxXsiqyDbWPyhRLOwhskP5xhrE4QmWiol054nD9HzCnKF0Y01KVeUI31j/iX/vPzx87/d8x+Hbv+u7ZJH28vDZP/j7h7/3sz+jkyIDHg3r9Wv7cQJ9mnXX7u7tBpHFazLcPcRuBnXC3Hl+8OCOdpwWf1qhg550TBYvNKrHsrCh0T18wORv34M0Chka4ZN8CcjCpy8ePdNOw2srLABY2NBpIa3RICLuBCnqOuIURPH9IZ5ESj9VnwGLQxZUviBdRAMTbeHFyzeHR+Ibg8FNGchtEraNNR2W8qxb3g7KkXJm8mDDFMM31ujdoit2GTmUHcRbALQVnrZyJ5FJSycPKUt+YAwfe8AAWoYt3ljcP3vGAp/vzV6TNmJliU4d5KNGQnwLoiwK9UviaJNfPHqqC1QWh/fvy0QlOvCptNDI5bTC60+/36Yba3uFnwmP16NuSD+IN9KbIQqZiOkL/NAJdnOXnfbPQp82Q/nuBhF1FhaLlKVurKWdsmniKYzeEIn0dbWYhFkuRAzfi+eGnbVRW7wy6d+RMfraFSb/bb7F7Yp6wxfaLQscdNNO79+/qxtCxoE+bTPckqRtTNzk5uCjx890Proh/fv+vTs6bu65sTZVtmng60G0TQTrxlrqjIW8f3VgK9DFUwnAxhrfKFcW+Dxppf2jp2eOLc09qkf8odzYWFOe2t+FV9uItMnWjXULsNluKNkTJXSim/ADaSM8jV/yqM8Ua/Nkoa9ZG3mjczgba9oGZQmtbh9BPkAEcvCROeD5C9l8yrV9D982FVsfOrj/nLyN0B6fPHuuPzD0QMZl6k39Ej2Mn3tAx3h8k/FDF9oyXlKfjI/4wxNIvqpgP+A4+haXa5PHGRP6fDPBWGkb+suHL31yX+cF+GMdW+BjJPKeiI/c0EL/Q2mbt8KbkXrDLowpc401cFSBLvyiDvlRKN6MZGPNm26fyMb6Ghtr4Sn55m1AQXoSUYZyyIHz4yfP9Gk8+NKnlCMbXPFt2FhP5TWoGOC6KKc3etPHbsgzpugND1GBTuZy07cDRAxlyc1V1iq0F52LpIxv3Lom849trEu+tSAfA2nnz168kM3hSy0bf/hFn6OP09fXaZqCEuIGBW/BMFZSlvgIuPnPmz6+BoNZ56CK8tJ8P7gmZw/ytJ+5G31Pntq4iY+fPLyvc55myqquNB998g3ffPiWb/tFh6efPxo21v+ybKz/omysn2bfsa6hsrFmcQxh8lfhxvr3/k8Of+KP/8lhY20Z3x3+wd/7u4ef/Ts/rQOPb6xpzAwMDO5Urg0MbtI2sPj1yd821nz35ZpsdnmKbE+VFjU1moLd3DDg6QMT5BcyIXPnlI01r0Lgk1HIUEGP7/BSlp/L5vPVq1e6keYmBQO5bq6lUas8HJ1FprNiAtFsdlm44a+SxOmPwsnize++1bBkhrsOn7igg8KjR7zSyPeP2VjzPTD7IRBeQaoa2gnKCF8Y9PRp/CCXV/JkgOW1GdXXiKXiFjAAoRNeNtbc6Wbyp71wR5EJRhc5+7ioQB13TNFlXx1gY21vAfhGtMn4BeCXdGtdDH/x+Kn2c16Nu//AJqpx8yLO2d82BAHc5WYBh3776oDdEebGjy6EjS0Bm9U+qNX6KheLNvqf+SvjlvjEApzxjO0gOneBVAkbazbvlCk3gN68YWN9U2/E6MIjqrZam1mqWc/GmPny5Std7JMHH7mZRR/nqSTtKMfadkq5+RNrFok8tWNOeCD9AH3aSlbKLsFtZ0x5JG2Tt2JY1NwXfYyZtrGwtrKP3kvqI23lhX6tJbwpIjqoN7tpZ4p0PFgJspIfWYyb3GylXHmjgdfqaYv089JCJsecHfZvQXnVz15DxTe4OTOW2Ne62jfW1psiFMyj/VFfLIIZv/jdBl6xtyfWbd+lbIWXI+BGD+PXK1l409e4ieUba90sLRdlFXHxMP/Q5vXG4PPXOo5ww4Wzbazt+/9b2odCstPPAGuUR/pWw7nOObQTHKJ94CP1GaPVVeYwB6ooIzYrj5/w5PjV4A/xzK22yR7LfA/o5kjkUabMddyI4W2+T9lYs8BfHAn74H4yj7MBZUrReZyNtaTTz/0mQ45CVBX4xGaJHsf885g+LvVHn2O89CenPTKrECFWJ3Zj87PPH+uTVtZdn3xyN2ys7Y2KnjVrDV79lBNr2UfSXnjiql9p1DXD+ONeNX0+jgIPJTWdXAiEiXbOeOk37hgz4bt154beJJ/7mk4vGDe48cLbG0BvsEp58tU/1rdda8wFUETcNOMrqfjlG2vKjptoerOOAtjontcbsI01a5Vz7QeUJeMzN5n8Lcwl3P/kmw7f/Mu+VYQ8+ZrYWMdE7ULTjbWjqnp+Yy2ldfgHP/Ozh7/39/6+TZa8piCVwaKeV1nYoCUDbKyzEzQaKlg31lLbTMgs3Ej59NP7sgHlR6LEsljfDMYFSdkoBjs21vRDNp6ff/FUFwMP7t3RJ+R0HrLmjWuysIgxkwTIy2Kbp4I8iWRg5fUjfs2asmQBp5vGuQrrALL8e2AUHmWHZHzjyQiDoBaqYsH4BbCooO4+//yJfn3ghkxSd27ZDyCwAOZJ5NKA3lq3WkbCy4Cnr43J4O45uWM6fHVg1rclXWke9Nnm+nB4JPXHAoCFKYtF+gPtDZ1LPvaA9oJ/LAAYZHliff2GTFxSpnwnWb+L3NBalizCJwZzNq2fSf1xUwufWGzQRnTxpn6JRTPCkvpbUAord9RZMJKLjbW2EyHdWG+YtMa+HyDXfBef9kI5oo9FHPHc2KKdWr1F9s/C5df4GcvYWL/Vycr/EwDtkjLFRy8rjnNlugTaiD4VZ2MtYzRgjKEsbdO0z8LUJTA2M07SXvSXYGXziS+6sRZ9lOMaf4r9RpRqOUkacwHjJj8WdVsWUWyaGDPZVFPfmjuIGCS5zLhdzsC4pEeJb2ys1TcRoW+HsKASfW1PrAcLZiD9VvSgk69E6Js+0mbwSzfWMqahZ9KWO4BscjNuMY7oxpqyEKL+/HvI9hsDbWW0BHziKZ2/Cs4NH/RSF59+ck9/Fb9FV1P/x5VQjshnQ8YNcjbWzG+81cD+iPFSb9StLUrVY0AEbZU+Rp3hG7byHxSoK32qKxtR3TRM/OwzwH1DCmMXT+NZDH8i5ZhsrFc7lgI9iOLX6R/JQps2w00X/CGBudXmuoJrNTSY5m/AQNw8oK+jhyfW6LSxOjAvYmQsbbIwm/ZHHXIT5snj5xJzyTbWOg9I29MxRRqOhJvVFkBfY/xHpt0YfK71R5/TjTVrTCzaoiSC9SvbWH/ls0f6pht9m6fj+kaFjiltG6ZFiBL0UFa8QswTa75WSX3xL1YZu3ROl3Ds3ybVkpk3BnnzTL9qxThD+UoS62g2hdYXsMyg410D8CMHswobTt4WIaw3DYSPBwB8fWxpjAqzUhsuSVuRfvdS2v6wsRbfKEe++sFXIqi4TeUn8NKgraCDoZP+xnqWvd39u3fsrTrRq7pmFN6+96XDl37ht0tIxnfdWH8hG+ufWLmxPgv/buvv1jbWOYE4PMFSWZHuPB52omb9PGys/dd8E1TUP3jIj5f9q7Kx/lPFjbXsynRj/ZWvfK4LOAZBOql+R0Q6UfsIOwcxVv7sqbj9D0M28TQyTPnk4T1ZtDEhB/Y55H7XIMJowDRWflzl8y+e6Q99PZCGxcRFBwJsGOdEzi8Sxpy6cJQ/JonHj2VDIeVKZ2ZAuEZnlQHounRW5UtklrTnOiOeJGgbMwYG+xEUm6QZYHkqz4LRYpZRsiIGdjN5fP45i1/ZmN26PtxB1Kfx0lZwrYwl6Sm0iOTMk0BdtIX8FJs9hQnfG9TYnRDaCwt5FlSPZVKmbdA2eVXHnozUFzmzzaQGEcWdbjby2u/EN396xplrtA2yXXV+vQBtF+Ib/n1ZJmTqj0WGbgJlYqa96MIUZjk0ip2BlRUba743iG5e78UfNp2+kVmtKctGP9DvgbGxljGG8mHTS5u9zXfJxVcxZ7a9dFkigt6EjTWTI0+2eLNC7wZzQ3J4imwarcnUNVTHGLJIEn2Am4N244cJkx9zuSqL75sH/h+l93EdWxpR47TXfO3NJcZqbhoQfiD9gM0M7T9VU5a0NO74qOu+M7boDUkZy3jDwMqRReK4aWpQO49gkrioN3zGmz7pE+vljfUykOubJm6yMqbQRljUMDbj07C42QjbWPNjbPY/l9FKX2djzdc9dKwM5exYr9c2nawV5KRPqxlPqCDfWA8FvQOw2+dx2gYba75zaTcopBzFEV7RZrxJ22UHtMwMiGDcp49xw5M3KKgnHmYw1+mim/FEBxRymdK1utU3AWMXG0Heqvv0U+lrd2xjPfn60Uo9Ci1G+4FOe3OJV0PDr9RLPDc89QkyOrxAdgBjM20GokzzjXUXFvynvVAtsH0u4wk/8EX74E0ivr7G+GU/RhpGoA3lSd3pjVzR91rGLzbxrHG9j6NHWm/gnkduRmkjaH2YH9x6pxtr2uaNG3bznzmHPDavTtFdnSED4y9fB3rylKe674fNp34fn401dsbts4TGMoYN3xhPtM34xlrqipsV3CRfUtUKxND12FjzGzeUnT5kEF2Mm/7mUk+56Q3AKthYn2s70XYTNtash+7e5V/r8Wq2jWH5WN0CzUcgZEUGOjCJH3vUtyKl/z18YDftlsbLWw++6XDn4TeHKzbWjw9Ppc399b8Zbaz/gmysny1trM0gfWJd3ljDUNpcgzg8wVJTIN15POzkq0/O8xtrUDDBnlhHG+vv/M6Qd9xYc9f5K1/5TDZNj3XQZfPCU11e9Zit5JINEdJkJuS3uki0Rdu5LgYQzwLfXjPswRK3DGkIlz86JxMJ35dikc2AzgSJiOrd4Cy6zTaetL47PJKN9bPnz3WTxmKbu3psrNlcaGdd0XFKYDLk7j1PsyhT5CIaWxnYGfh2UqV288TaFr8yMcpilB/A0gFJN0vcubRSaiurGYRRgh8v09fc35lE/KNt6tN4XSxq9E6wBRwTyWOZIB895kcZ3uv3UXhVh7LWHziqtZcVQCY/TMUrsG+kP3BDiwGWMuVsTyNBzdE2Wyg37wtfkT7OhgLZ3GDSt1/kQ/0ib3AvFj2jvmYBPqCHhTATJGMWr//xq+cs3uwV9MC8GiYAOejg/3Sz0AEs4khnEWw3gCgHTWpDZltyKXK4IcIigAXA02csFs/CxvqeLnLiQlvvp9UHsvVfBmofZ0H3VscvniDbhBzYdwBthU2ubp50Y/1CwvbEWjeEwZntdWfwOtHFvowt+Mm4pYvF7KZPv85yBnzkh4bwDXATi/bIIscWVGFx6tlnyrdmE37peCxh3RA+eiI+vtW5zr8bzIZt63jCq+Bo4Wmuf38PgzmzaWIRVdpYNyEzzS/pa/5WA4tgfRVcUnm1lz4wW2ArYD7xdtZr3Sy9Fj95Wk2bpPhY6Gsb2VCUXjzIgOjb/sTaN9booE3aE2vayDY/vY0AfoiKeYCy/dKX7svcGp5YSzvRobmKPqd1zpF+TTnymzdscFnnoYf2wtiM/2pWJrpP0whuGuvGmjKV+YCbMryW/anMrcznKEPnOqQZtc+J7cj77IsnurFmg5u+ecbcM7+xGJDzRFVOu+TNDSLpe0+eyHgiymmXtnmxNrLetxTWVuzG1pe/8ljHFd1Yiz7qDn12s267Qi9D9PGAgxusiOVGCHrsBtP4r0/38pG2Qlnaq9JvdZ7lhhY/nmmvS/einAN7qT/aI2MYPulTfz2HjbUwRdWdosGQlIWvVrHnsR9tZp2Cf7qelfnA13pby1GbiADf2G+JKl2H6Vfy5PPpAxlb9I0p2n9Z2Y3733S4duthuAKvpWKkL8Ub638xPLGe3ViPpcce7NFF3Vj//n/tt/yb3/JLv/T7qhtrkJkxeWJd2VjrU93PH+k/nWeBwV03GpfBhdaUGmqTN7nYZNKgbPK3XyD3hQB3E+9LZefy/SqWam1h3g6DLS4w6eycDaG98nHn1i29I2yLX9swLqGuchpJGfD9JRbbNFx+REz/76X4r3dM5VwrpyUM2qIAk9Qz8Yvv6OqkQrQc+I48T35cV7VupkITeOfjpE+VvrDvQV6TNsjGmoFcbxrIAF9CTX5uj6aOB4X+YraQfY/Q8qBLByJpo5HwzUA27QV/+d4NC2Es1MWibGDQdVXaSm0wWgNkMTHTNtnE0O/YVPhCbtxYb4P7RpF/Rfo4r8AyoH8qm0DaJBMx7RLs4R4y9IdBZDLmjjD9nkUNExY+6i/lSz32IjEtu2BC5skgAzhg8YEdt6W/s9jfq9q03cofE75uPqX/+RNrFlP6FgBt05jVzlH31Iil9kQysnmixcKUNkl50g+4GalPmHYE7YQyxDc2a/rEWvz4RPqB/Sp4uiDV4LwLAVMmLUo5uI8s9mmbLNhsYy0LnU0b6zLENV0sPhffGFq0z4mO3ifWgzkFu9w36osFMF9Folx1rhPCJ/SUNtbaxhrheth0cuPT+rkR4wf/9uea/oJ1u8x58DTX/00nv/LMGP1S5vcrh2/40gO9cY2ucl0VI2fhvpCXBfBnMi7zVSTK8Xgba3tizaLbn1jrq+CigzZZfBW8SXfKhF8650iYJ7lfMFaK3m9gYx2eWNM+WtYoLcBcZFF+n4WNNW3fv1dt/8XEN9b19tJlj4jh5jFjCO1GN9ZnZ/r0cdhYC9AJtO1YcIQnNsDai4V9Y81YyZM6HgZQnl0b6xmgi34AbGPND+T6etb6OAUw6tmm0OrE1gxf+YyNNW+e8ZWuO7rRxa/aE+teoIoyQidzD/MAfuhbdN4P2FjL+Kz+NblmD55qzBTX2Vl4Yq0ba9uAUo5srPk3smXEbbWtjPGNjS3rE7t5Zm9d0rZ5C4xXwaOKqyLhmGGnHLmhRV9gbPGNNes821jzltsebdLOrBGYwxlffGNNMTFG63pWUNJ15fanhys3HoQrZ1izsY7qRIK0WTbWf+NH/u4f+d/+Hyf/buujbaxZqbGx/oHFjTWITBk31nzH+teEjbXbGzbWMjm+fmP/15NXYBkAGRzoONthhnLUV9ZkAaDf0ZIBSV9vlIpnEGJjrQMRZs35FsEbUQ6yq4eBAV08seYpBa+qsVnizjMYJwm2FyNsSWRYWvyOsIGIu8+8ekE2XkVlE2gba5uQa3Y7itoqkSzs9WmW1Bm6VbQcKFPqz8ugjHm/4lQZP6Uc39oNCinHq7I50v+1KX7pZkk21u3llCPN52Lwi421NBEFvjD48Zrc9HuDlqnVBrjiOkYWbZGFPPXHxprBiSeQvKpDvSll8rXVtKmcAFuZmPX7/zLocsdUnx5csf+Vmjw9iFBVV0lw39D35a/w3ayXWo70AxaMKGGCVFcmMqraFMVUiaQvo4fX3BngeVvDn1QzmXBeEJ0hZk4LRMvxjf14GRMWQCd52FTbxtonrTalqbasAuRSXwXXyT88sZbJmb7OVweox7HOSpuMPhtoI7qxFp+Qy+KbPsd/buAHBPPyaMdoh/cb2rxtrGXR+PqNTsjo5RefdUPoC6kMcx5NrRtjvJzYWPPEjjGa9qFPmKQc7VXwKzYRomROURPsh6D0+//SXgBt079jbRvrjTd9BLQZfRVcjGYTzw1JFo0PH/DjZfYdt9rGeg7T8dx+aIubSjwNId37+/DL/9IXJ214Eald8RXzt2+s+WEjNtdUzpc+faA/LLmka+pDHbDqK5Yin689fS6bJRbCtEfeqqPd2sa6d1GaMrtJyIDwkYcMOtfJpuXmzfFplj/hrbrZaMcwLsuH7zzrd6xF7zd+g5RjuJmrr4Kjaw9QjCKLt9z8ifW4sbb/3FCbc0CzFRkjfRs/2Szp21nSdhiTeRvM3+5BZw9qbcjav7qqbcU21jbX8fsljF+ljXWsvix5Ch8rWdeyluWJNf2ZtTN9XNuIoNe3GsxnWzOwsWa9zo0s+gHzAXNq203BZYNQhd2cebOH+YdrbtbZxlrGSt1YF9482+CvPbHmPxXZxpryxSd+zJJ/Y9ZeO15eZVD/tEna46uXsrGWdsi8jen0A32oWKm4eHyzW74FZNHYQr/zm5/n5+PvWTFG+9fHKiqb4S7rxlrGEoZO6k831oJf8A0P9WEfBk503bh7OFwV0u2mAybZWL95cnjyuWyMh431Pykb6z9X2VhH5R6CbKw/++zzw4/82M+xsfYn1hAcXyUbaxDM6d1Y8z4+rxDw8+902j3gpqKRTkODguzf47zTOzYMRj4QGZYcXAYNmJbmTwUZHPRO6ScsfmWAEJ5UZ0ASlabnnTVltU0zCykmZcB3rGtPrHPNsWRNm7EDEKOLbjbWUp7IVdnyp28chKcHc5hKLUCYGIj0+8BfWDnyIy5M/ixIWXhs21hndgQ5L16+tDZCtxPgC5PiA7/DZ9H7QGQzQbKQZ4Lk7Q3+ByBfG2BjzYKEV5KGhXBqcDgb8jJPU0dQXtSfft9NBl3992y37Pue16R9ssFg0RWjVp+1old2ObBRAl+WCZk7mGys8W18Yo2AwmArqNmfIGHiqcBl3bykG2vbwIwb6ybJA2rclCMLYSYPvsuDp+gknv7OIq7Yz1fApbzh9UbRef72XG/E8L1BH1uoRwWFLxnMzQ79XsehfNhIsHHSXwWXtHFj7f9KbMTqPhh0cuJm3bmUHzd74o21/uhjuAHTgglbEiEXosvbM/3g80dPdCPDYl9vUEgbZRHHmEnWFtfmWEyTjNFSjk+lDzwX3+In1rRJxsy2xeky/DvWfKXli8/ZUNgNaxZS6ONrEenGegyX+nnum/vDjxLqq+CyQGQMoxKZ+7g5Z4u2/hsFddDXeOPMFoisF16EV8H1aQhzjlo2VxMdwBchewNGxmUZT1hsf/Lgnv5fW/o17YOxuaixpdFQZCGo7HJgYf8Fv8si/tHX7Ik1vyfCk7qbttkt1FGTPofk93pmDKH98+NN3yAba/+OtbaPncYur5Y3urF+ouWIX9yAQY+Oy9JmtCBLvq3EW9Hjv93gv07MnEodXva2uZOLajd/0ie4Yc0cRL/mB770q3iUKXMPyHX22EDxiE/cyKV9sk5h3UC/5qagv+WmMl2u8CfQ+IpS8ubQOpG2eXZ2+MpXwsZa1um2seaJtYxb7tssMjsUmT5VJXH4xk1INtbSDn1M5szv7MjFJGuCalopQZSGjbU9rZZ9grQVxkk21lezuW4T8E1kP5F1OjckaSNsrInXm6tC3aj1meDqO91Y29tg9sSa/ndDX80WJ40xL5ZYZqlN5HB20SGKtG3SB5jHyf5N3/DJ4apurAWxuCuy17tMPHbEbQimdGP9kz/5Xx3+pX/++ysb68jeKHiMjfVSS8dyd9HDOTHTX/7HfuO3/aaHD27/owz0GjuHkH7z5q3Dd3zXrz/82I/87cM3f9M3Hj79Bb8gyiv+SCel8frTF4iJikGWzqMTlpBNYOvI89MhaVSUFdOgPmWVK331Qhc04Tt1SpLHKZLVRbQkkcWJu6ZsDNlQsNBmglQeGYzwN6HBBsjkjHYEniIZH3fdWCjiN4tsdPHUgI7L4IfcaZnmsoyvboeVK5XJAp/+J0laxuTl5ovefR7kl6mcbjISOyQeXV6ODETcbeNHLGiPLN6MvyRvmRI7gj69sye+sVlQHjnTRthM6I9uKW8gz7uaaCd25t8icGeRfsLNpRsy+FFvSjw98zKp1g32txE9gTJlEa7lqH1ONtbSZggrn9hh8qf5B0rsCXEDmW3Yzv9Dxj/qT7+moDdE4InKU30YqdhGJv3G698IH2iX6ps0Tu504xPtRccV+npJ7gzV2irxVBbtkgEF24Rb69OeMLGRL/W5fnIZ2jgCdHEl4xo+UqZWb8IX6kL7pNZfoCCjTl6OdoMCn7QfqG829lN/LIrRaWNKyKs6OTdQQSdtgTEZ76g3xjKJ1M0Er8CqriTfSHrjKSGTOVAoD7eRsqSOKB908USSOUHrTBZt3hegWK7Z0EfWxoWCPp/rtI1oe6R/y2IxhGN9a8n9o+4YT+jjzHMs3KhH6tBtMwrlIVSal7A7Jo2HV860P8ZLzY9+OVN+3DRg82JyqUrOqa5Zcj8iYjFi843MPaKXm7rUKZuJazI2l/LUaepXTlaWoY2woZfNJ2V46yb/dtHawyX6hZyFOSNxuoG0TKI8+GProncq3+Zuxmc2n9ekA8Y6KpTbI+UV6yTOyvjy4ew1P2x0JtH2lg1zq9rjMsibUyKrgTSP6JRyZIFPJfKDTdz4p73h2yVpM8Yb9LZQsdxHuvSeNioyBfyAE20H/3joIJ2gwZey3DIZP/V5xlwnbZN+wP9X53wJW9FJe4Gfa6dETonIEyjkp74YnxgzfTyhz12Tfi4TeuCL8uTktkxI9OWEDZIm3sm8KmOl9HfKkX53hXpjc4a8wd6Qb0K5Lijj0fwSL+f34hf93NYn0v4502ZkXq3bH6jqe6ZPSeKZt6WBaJ+nT0p56ve5b0tbEV+ncjaQ+sbaS9yQ8mMuVd+4uYQur79Wgr9E1IvokpaJd9JmxFe5wDe9mXWLfiBlWZLZQ17O2gYIiza5fi9jGPMq5Xj37p3DJZnH07w8qOVhgNg1UAxZA7x9fXj98tXhH/z8Z4cvvnhy+N7v+ZWHn/u5n5Z2KJvuAfSCgCgImJ/4ytCXv/Lkz/+Fv/zT/5lEweFcGXcbcis3o9kKBqyV0MUF+YV08N+FzCTC2spoZhK2TmTxRQp8vSSH6Fovx2sGYA+30oIdXl5OfIizSzmrn1zYtfIMFHhaKLKD1mBPCBDLtYHO6/qWSA5ZXM0WEUyaKRjrjQ/hRn01koOFgxzAUa4GHr1GN/4l8VF4DekHE7Bj7GNcWx02Ep9SfIlC+Q31l6dPqIUnUGSHHJRUnyoyOeoXHy1POTuPhyOSQxo3+ajYkYQHr/DN8lgcZxi6yjQiOWRxoa2HsCoHxjr4w4V+lG87uYIhnMuOrie+5rxzJB8J4NFQf5YW+Z3I8/QGSvI54YnJIDBc00aYyQa+KclhEjdHXi7xGW2cdCMZ4vM2uQaJrBBn/o1y5U/PYgiB7aS+FPSpbxYOgSkZ8zwFHkIG1+fxXEulKT/JFp+GFyjIKsW5bxZN+5DAXmU3kChwGyxk0aLH5h8ji9xCLjiQQJ/+C1yHEREabec5ykHmmJxRw6IrTDr4NuEtkeftIcqMfK6Lj8Q7DXzyN4YXCOZSfCA5Dnr0Wk7W14FeDLybabBlkG7RQ3xE3XqDsPgaEA7lyc1FbphJJUbpM9SFkEHaJU2TMvU+oEhsC0SeUnwH2cn0aDjolUPCN0utdignZwtTrOqfTT4aV4bn6aBQjgTVN8qSC28Xq0HejFSeSEdPRLrJjssxz9dDsQxOQ5o9yFSdQ9ukPJ2MZwla5wniPFF4WdQuwPILjnJJfKDyacNqY1oywtOoYIZ1jG6UJUg5Z4TniNlCuDFnEdO8FWkFvdovd0LVBxKExvQCZzXzB0awtRuVPGl0h/Cc1cNyTiSUeApIk7iaYZ6DZluZVzDVPCMrT1qvdl9MnVhEWOcXkSZ1CG9m9ds/80h5moV/AHTYcZFM7rIlqqPFfB3CZ1g7pFSwXcJ+mHEyPh8TvTrgP5pdHcK32LGYb4vwvTFvh1n6oWwt6SnE7WVOVU6jAtj2smWCowrvRM2Oj2Tf0dVGCj6gi18FG+vjYyjvuYJfqhTSWyrO+ZxXzixKdWHqcUXMJqZYZLXhNWGr5Jnw1RgXEfKFja5/f6sVZTuimDiRMHriTXWaeRvWyiLfqrx5pvE6TekQ3s1ayBCiOKWpBd4PgLIdH8EWUal9Oly2wC1dHgdmIPks61oBGdaIifq1db/RolRch/CQeb5M2+6gBVERpjGgqqeasBUmuCw+8w2mI9vRjBb21bZ2ZAys+lBkvcIKkLe3zDXoLI/NJu/kc6sY5YuZWzJ22NjIOmFrygdThy1Hw9SOWat2M7kmqEEBLKvsmMsUp3UIr7HOimiVD1+HLRNsyRujYkeI8jVINJUfFe03exb4JslRxAfyxXFBN9adpfBBCq1RCWwVVl8YWoM1puHaLg1ROI4O3BZcQo1V4tQON0Zf0bCkOaSiuEpj+mB5rRz6kGumU+r/Sw2RE5FxhkniR0Js0x5IZHUI39mOVNQ24VNZ7ZhqXm9HN0RVr/6h/8cZ43ADvDvznSzLRr/QQAWNwlWoBfdAKqpNuPoGhWtFnm1ZTALY0yw1AZ2Cd8ZsHa41rclVLhoVNLM2ykvQYcfR0WjHRTEXHMWWWGhHmezBWkzYS/geOKrwFWiw54OY3GjHGluyPGURHcJj1jy8CzYI2s0GUBZmc619Kiw7IRZOeD9l+jUjx1F9KOMjbqzF2+Bw1e+BpXHnVxXUgVk5HQoWWUeflrybmrTBjrCP5nsNBu0+TSjb0ZI752nJM4+pHSl0QQrlhevxa9GQt1l8I+PAVuMPPqbJzVZ0sYI5dtKmdnQqCPBc63Iv2VGXqin15C5sFrNKQJRpNn+H8AbWVmnwpbzTmB7kXbwHS3YsWrXe7CkGWZFQdW5GCUl72jBBh/AFVnWlOFa1oMFRSbYbEfYbCsfBgh3HU7weCyaX0ZOhg/eo5dPhaMTqOfZrNZHwHDUVcecAe5mSIdKQYsbkD46j2tHhaIFtP9Pm7CjHW2y1Blci1lWz56sLiRcfyaWP/8Qax4Wmd+Z54gIRNAa7gwJpckgTitsa1ytQfDU5RKVJXDQqmWFNorFffXCfLTU3Kb3kKmOoYWCVQ57lvSgmWilPLAOulLOcz2XmqXodIhtVFuFZyyJcgf0q+QTElTPWIfzqUwhM5WqikR2WMfDPQNKNJWUe4twWghrnCJEtiFhdlkLOVoMeAdBnlERHyHPUGGNdE47EkBCaMM0jlmDmWlnFYoYwgWJCAXNpAWo+Z5gz/qjLT+D5BnBd4AMT3gSWqLr03xjCryUQiQzXs3ICxkzKH10m0LQovSbb00dUGGMIi1rvP4YifypfDq63F5rdggFjjJadhkZwbW0/5IqCuwKZAy0ocL41yPJN+3WH8BlWjdZ0Oag/gTGc2jDP7M0CPm/Xdu5S0oC95UWIRedhpRAZp8WYi6+l5ViSbQUb8SUX82hizRhifb15a3A2Lc/QVpKsRIzBfmSZuHQ/oksF67AjILhmkLPpC4FBeQSiCtGL0HyjzLqIRuEqz4KtWSbQgdqCU/QKLRuj7no59opUdGYK8/juELFIZpy0lshR6BjNctYFtcKCrRB2/uvEkNOzN4hJWPinUDvh42+svf707LUo7lqLVfLP0IAJBxClrz+G5OE6pjitQmWI1pDISepOyfKQ5uEFCnZEZgs8P4cQpeAi1RuT25Da0WBLkOWQHCFkYX5lVPkaywtKbZna4SqiYApPl/MWGjCEQ0ASsY3LPM9AHW1E/oIwDwP3e4xXIqzxHl4gt6Nki8pzWVxZvJ5DWM8hnNYL5Db69QyJfgQR1vNwUYayBZYSLdnhOt6pJL1M+TR2hKX3k9oQ5bXDCGzQaCjwKNXqJedzQlgE/JhGWpTpLKQLJnKhgi3Om0DTQmQYX4GXawzKxfRbGsmLJPo1hxsyYAyrZ5LmyUPeAi22kQrMLTuij6P+rSS3I7XFwjGIJ1J1eiLBqF7WUAK9Rr9T4Fki6saplB7TDMg+zSMHpVJagXJInPpiQS5GPo9sIjlU7PDyMmiEslo61x7ekQKySwMRQ8MiHOLmCMThHJoWJYagnaKLGrkdc7YADVt9OcZwxOhBJTm0lnNsRwIS/RjDM0bBKslhyQ6g/lkbMU8Ji0GeP4Yld5IcTHiIsNPwS8gyfKneeCwNJz1vpTGgMF3j9ZCcU1w3pfScCnDXp/xyUCqlZeT6YztmUWDwfBOSQ4sdJUh8mFZTPg93kRxiO4BOQiFMgHRXSPyQtgNclujwIO1y2I4dGePbszH6nUSKSpLDUs5+6X040sa6rUb0n5G/fK3/TN7+zyu9B0j+oWZzAnLmr5UsR5nkEPPohYUiwGCD4JCsJFWjNLAsE6wajuQlUA77hPSYN6bAGqjBDkkGNCiTb3I9T4whTyOpcCUrE48bkzzEKfInxE5IDkWqpA8J40lgPhKR809IuSskh5E4SCQHwn7WsJxCNVhGj2iom5ji7E6SoMSV/SksLTpnZAlOfXYor8ICepQEtQHir5E8i1FmhwQnIF5Gp8BWJjmsIfRrPYoZIE+vErw1kkOJ5OgBCXG2MFAePhq9QxsR8oD6Fy4d3oYsPNKQWanRDlgkoKRhixvy8uHcQZ7XKFQOCOnO4zoBr29ammq0dI0PxPVq4kAzcVu8bJyBU+YnyTWSwxzBFIc5mHz1TC7HummiGhKemNn8VBs0UKMOO4A7NcS5nihuFZXtGOpEPv4gkGtjKIDoNQRMsCKOJhCHh4ghsgLnaaEBcsGf2hISPLhEc1AeSnH8DZPQElPE8gbqaCMQCOEkmmtswDeN9HMrLdkR2mIgYD4KuS4QonahbNWNGtNFgLCdilDeBgJyzuvLyjGKI7hENeTpKlvOoa1YWogr0oo24gj1FkNZBt4Q8OtZqtjhSOIoUQnIn1nA0a63E3YEv6I60iS5HmKcfxeIIJeFDi+LYMZR4PajWmiYX4mboMEQsZmbqewh+X/77Cf5H/811CTWc/TjSjjX4EUAPJwTw8Tlf+w3fttv+uTB7X/0ytUr2ggsaR6Xr1w/fNM3fevhr/71Hz88uH/v8M1fenh49/q1CHx7eCuF80rozZsz/cf9Z+fnh3MhRvgrV6UBXL6kj//ZnJeolnYuBU7e87f2j+Uh/kH427fvD2/OzrVC3r57q5X0XmRcu8Y/nL+ilY/Md8Kn55jeBxk9pP8Y3ex5JT6fie4rV64crl+/puWnMsVX02H+LNKMHR7/6vWbw+s3b7Qh8j8NKQsmTW3gEsB3ZFm+go4WUjnvtAypP/yk/PRpgqRfvXI11F9q4xzF8i9fuSxtQewc6kLKUa7x7Y20Fcrv2lWbvbQVysFt2kpuwxntUjqxPek3v9B17dpV7biTOlvTRgKRnzN6XouPL19K/clH/4G/1CHpaoMoTnSWqNEO5J1Lm0QX/8CfMuf/96KDxoKvJqego4XcDvqA6nt3eMENNtFJ/dEP+H+i8KLyraSX7IxpoqNElJOMoPSB16/e6PWVyz5m4ZqcRWGLPidtj2fxeCL1Ffq3hWXA936g6WKA6LgsdUdebNC27GWygZBPX3D9b8RPxjraCW2TiqOtJmWSU7MdTGbnNm5qPiHxg5K8Kn5xZwR5m9pIbIv4wxzwLpzp6+jEL+0Hyiv65Dy11WiiY4as/kSXlN+rV3bzV8foq9bHOdA6e9qKU0kf9qOTtsK4iQ77n9mqSsOELH+drgiftoFCmpPbgC7GTdrNdcpRfNM+giZvl7mdUKiXOfK2Tj0xlkg2BmJtf/iCLvyhPpFJfDeJHehxOj+39o9MxpKzN2+1PV5nrAxzTsxfIrdxmbBb1glSTtTXKxlPqL/rN1gzSDnCQ1nqOcjN7J0jLbCMLkk8Ol7JuIyf3Hy8fAUP6dr871k5ik5hEn7GGfIhq5fMP0jXDLQR0XFTypHxEt+QrfuAyL6E8Jk2y7oNmRJ+J2F8SHU5CavMqaz7xEXta/hDGeKbulnSs0Ra9gWijfh4Qpm+kjFa4qm769ev2v4XQ4r5C3pmSfIgS4j2oOOJ+KprlWu25tPyRGfN3iKVdAlJ/fsYwFhJPwfXRZeujbRdQCKjS98cydjEmkHaCmPmtTDn2H5RDoPOiFbrlryi40x0Mf9QcLaWlZYi4SuhPCf6alSygziPl3GQdsyYwhiicwN9TPTcuG7raK3fIX8mv4XiOhFdzN3oQYf+n2ZJv0p/Ut9iXUsU6cgJOeLHO/HrLeOm6GC9Qv9mHrmqawZ4hc/LYzWhTwifZJxmLDh7zVxH/V063L4p/YB1Q8wLaUeU80C0ZUjyvX5+ePT548MXXzw+/ORP/9zh7/+Dzw7f9q2/+PD55/+N+PNGeFKQOwf1+fLly8PPf/nJn/+LP/TT/5lEuSJQyrIIqaFZkO48HnbCXc5szq/8/n/tt/zAt/7SL/0+JjBfpBrqdt28de/wj//jv/vw//gTf+bwXd/1qw7f+z2/Wp2kwb59SyM+04GWzZ4tFhkErTEnKkBJDTyFeBbtb0RuAuHTSVDDtqgizAKRAV5lgZKeTmi/CGF0Wie1DT+DunZSMyRRl7qcXrVCF1RShshlccPEZeVZKNMZjKz1TOqbdki0ocfiWFBd0UFQucI5wowdTLBeKoTJT2goR/RJNIOCtsPgl/F2opKFaF1ciq7cdL1ZIQxm1Tadmp9r8c31MOjpYCu4QttkoAWh8lKN6VUXJGtcppTlZVnF0Ta1PIO+OYwcM7y6MjOcyeaURQfsftMHjOWgl4YZkTlGVpGkxcUCW8pRBnevJ/WLsJ5XCdd8aY8doW1FfItTtf/16qshEkG9WSD0dyHdyERlOna6dbq9+q2Piyz9szMitf+5rgrS1DY70IcKFvyqV64YnxlPJjLaRCpGVg+JbHESP5nnfZFKffnYQtr466NiF+aU0GEH8LFFTaB9hMJWH9UgvVwG2ZxXs5ocDFVb5RI9OteJTi1HvSFiiYFbMIbWQG+44I9Dri9JGQ7+zCBNXeCVZNqHNgsBbQTdwDdpE8yLTDCyesjaIiWFf2wm0I8uvbGkHJa+iApLHK2yiJDNA5slbY/S/nTRLQn68eYY0KQ7Rs4uSnXOCfXHGMLNQJCy1vWwSdXFcwBlRRw3QRKICNqhlaOMj+KT+kaSnHWTrVcpWu0owWrQ+pzOq6IY/+gHQ9l1iBxZp5lcFyls5HXNJz5dkY2u983Z+ppJKkP0yd/gm+SnXXJDF1FqjZnUBEyM2YfxBEi5kUb96ZpBBk3mHCtHIEf9i/KsgcuQP+3r9HE2vUR5GcrZ241j7qoVOvcEP/GXcQaVLXNdjJGzkEei8A89Xo744z7regGlcUXEKIiswVm93kSlXum1XNDfGMusXN1vDg3I7NBLlSMQGfgF1EepQ1Ku8lBWyhKov5wlj/bHy8xNduOX8cFwSW8+PH78VOjJ4Ud+7O8cfvbv/teH3/vf/+2Hn/rJv3p4/epZ4DPUTGcs/eyzzw8//CM/90f+6L/7535QolAAkQVDOccE4vAEmfsTkO48HnaiBDgvbKxBWf+dO/cPv/W3/Q8Of/z/+R8evuNX/4rDd8vmms3zexa9Unjn5zwV5G63bLDlWjfc+kQ1DMiZ2KqXGdw6+HNLAfF6h1lSrSEbn8XLoRuplrR4pMGGRq2TB/rkQ8N2THSWjF6AZTG5KlsirJ5GYSvELmaK/XBYmdJ8zO8CS5stwuR8iHDftAS90gQESzoMLqGMYqpGmu2qOIIuhOVcVVeFadJjUKrVI4JiWdZWLMYXG0BjYsYgox+W0ctMdUESQUpcrk1OOm8Fmhx4WAB4/TEpD3kxIQRjLIieYFycyUd0+aIbSaEYY5UR5jUVUyWS+FB06tegDmgm7Cn7VoZmqiKIVIGqk6CXaehz44+Y6WklrLzMr1jW6KOmL9g7oJFtgOqkFoMeOWi7JN44BvSKjjOYXHTRNmXzKQHitM8pn6UDeNz3EiKxdQyygiOqRg8KVSsHrVOLKiAwZyBWbYWCeAOLU4uIxxNQ19GCUPtyKNmrZRvCTWhgVtPNFUMUjusyR5cdIMuAJ3io5ShnbSN07IBR57ymYqpEJvHhYhgr1a80J1cFNyOk/Dk0NbBwcl1gWNhnmNc3h1GW1Y/o0nLketTlKjWlpmxq1iJMLgerP9wkzvo46yXSV4guZHAfsB+5umnio2XqabSlOprtEEaXiS7vg9SfNk0hja8qm2qK7QdWP1xauTm8Ds0vPAzx4dyH1A6u1I4QjR6aC3GDJg1jh10mCCy9cNmDSHyUk9oS0rpFFzKYPEvCL+3jXHm8nsd2WUJgbUOB2fu616/3Qa3XRO+8piRV5VgQGZ6mb0cJcW1jZtr+8f2KbKbZdPvG2uwzCbxJ8+TJk8PjJ88OP/bjP6kb63/+9/6Ow9/6Wz90ePVi3FgnZmfgbarPPv+q3FiDqQ337j88/NO/5390+GN/7E/KpvpXH77jO36FdBReu3ulG+vXr3kV/M3hLLzOqK8oQGysqfQgp+pdI7izjc2DHKk4HWQlyF117pigTWPmlBX9ngGNSk66aAsDEXdmfFL2Bl6H8PWqFF1+9xmfueM9iIns7xPrAlLoYC6Tx+BG4BmeJivgCUGNmgrKY6gbHbQlTAlq2Yk8ezJinXQY1CEyRb6thekz6CBDvQ3WWYgNIXfdYt5+ICvIVbvHMqKt0A+whrvPfocPuCUpJLacMAvVKkppKzbwhcViVJ59YskbgjHcMYH2b3SJ7LSNCDwIexwfUBJdhDBiOeWoG2sIX4I/qrMgvxXk1DaoYriihZo+tV2vDSze7AbCen2zEN+8/lSX333G5znM2RPyOou4qvIVhIN3+BVv0tog/LNZ6AfWF+ysCnV81nJcQLs12EGtyUl8QI8+YRJnrRxpK9ZmlMnMaEbVDklQl0LbVB1hLtCj6BuLtCplAtoedtuYST5bjALGZ74GheK4HE2f0OCYXLSrTBA/OVZIED+87feJnbPD2obD9Bq7zuFj4VXRbgucKIOsjQx9jbYvNMhyVtePkQu21FK1PcrHnvTYOKP9LMgb+pyfN8F8s1f1bc2gT7BCmyRda49LWD1cATKwv1YPxOITfPgIn/tGWkv9GcgTgnPQeghB10uU+Mf8Y5jKahFtCJyuI2ykifAHRNzsjG9W6HE8zGKZw6oF32ibqMAv7+NaZV2QHGRyW2M7peD48Kf9QHTqJl76HTyjrRIaL1bB1MpRdFGGdoOCqCBYzoTn1UjqPMMENt9QAHbSa5GhbcV1C/rEwm0yFWq7ydf2GPq4y0/80sBwVcR86gh8USs445t89G0YHTfNHmJVol2kCPbVQCosWM9cELSJj9bvSLnKvCpliXiVFnzVN1x1c21k9Ywwxqbzw7Nnz/WJ9U/8rZ8+/NTP/NzhX/rnvv/wV/7qf3p4/vQJUoKmOr7KN9YgtePevYeH3/PP/MuH/7tsrH/t93zH4Tt+3XcKi/ghhXU4Pz+8fP7y8PKVbK75DrJc6/d8JJ0Oe/v2DZEQ6am6aKDh1O2y71wigwGPirXvnb0/3Lp1Q3TdDHmt0Y2wTjCiLL8UawsNJsi3h+fPX+n3s3hF/e6dW4er12wBrPlmbC5jzob3Wp7PX7zWq5s3rpsu+VyXMwNu6p+gV30A2ViMUmf6GhJlpymHw62bNw43xFctARQSkAyjqoLSLIrv3TMBXg2vUfGds9evz/THC9hw3rx5Xf2B6IxM0LlroKBpGbLofoMusUHtV0j7Envu3Lqlr3ZNylFR1zZvB+2O9nv58OLlq8PTpy+0/dy7d0vLkty+cG7DPB+pNDte1Xv6/IWWNb8zQN+m7/E6IHcQlSnU3RqQzarfhDx9+ky/Z438e/du2/ez8AtO/VtQ1GAH5YgPfJ/uuYwvTMr0O/xjIuE7RfYa59heGsSmkAy8+ogefqOBjQvjid4QEaE2kRwON6T/8Z1FfHRdc9qa7BAm/Y4pCw4h/976jevXbWyhbQbWGDa+xZjTJhIQIiz4RL/TRYCUrZUv/e+GthGTIsc5cYvwzDZe0vbPpXzxDb13bt863L4jY3SLki478NNeu30mbeWV+HnjxlXVp684SnuxRZWxdqFqB2M0v6NgYzSvzPpNJr6LSZuyuioLqInle4jI0Ve9BT4a0y6fP3upN65v37p5uKVzXViAJ+2yhKoTCuTQHvj+Mf2BMKDPMSbflrkVPSF6SdwCyCyLNJlrmG+k2nTuYV7Fjgf372gfGHTNoccOEUh96JMTKUf62h1pi7dlHmA81pFEzhQkdqRYVjTOmsZNm6PNP5Nx2evUx0nGzWvSXkyPchOYYFmr6aW+6FPPZc5hrOT6/j0pR5lb3ZapTzlSBsqHNswGHZCKHzZW8sr42eGZzG+0R8ZlvhMME2OJjifLCmcw5iWEj4yVnN/JXIefXLMuuiNjpfaVUPxjmQZ0mgG7rflM87NnL2T8eqN1dvvODf0KIP3Nb9o1KyiwuS7GSlQyPjNW4sMd6d+saVXHkHcqZBpTAm0kBENBUX5PQz+4cfOajil6w07Hytp4Mq+tmCqRtEf6N32PduGvnTO2+FpltK8VU20W8/5wJuXJWsg3g+wVmOvwkd+nmOgqGl7CWI66jhPi9zxY6/HbLVekTfC7RMijf+tvFAkv9dmkZIlFlNMHtS+Ib/p2sPhH37st/SAtRwtwjX4T3WCDgJzkGW6eiRDmOX7HR1Qc7j+8a/sCifd+riOQlK1UqmTmNzkYN1wfZ1lXPX2q37H+G3/zJw4/9dM/d/jnf+8/cfgrf+U/kXHkSbB2Hhd6Y/0H/43f9gO/+Js/WdhYg9GW+/cfHn73P/OvHP7YH/sPDt/zXd9x+DW/7tdIsvgByWLm1QtZzLAwPJdNjGyuWQSQ/7Ys2lhwqPYcVVcF8FfSaShsrpmUIX5QjO9usKm+KxMlg8PYuFIsDfZ5KmJoPMhj8GOjRCdiImHiYoLRQZbWNit6Xm8MONH74sUrXSSin4WNfafbJmf7nmIBi2qmDMQwOLCR57usQ8HLiUUwP7yl5RmiFZJpVlWWyOTApMiZTfyTJ8+1DhlgGex0cchiI9yoKGFWX4yB0QIM6PwAydAmJKAb6ztsCG3R0IM5O/ARPSxknsuEzGsv3BXmB/+YKHGNtlLeWM9JLkNziFAG2iePn+kPnzCgszCljdBW2IAmkhfVlBm8H+DDo0dPtW0ycTx8cEcmx7CAwzdC+kdM3GgykFwA+cjlgzaDOXc6KUcWUtrnQj9g8xkLqoich2aynEwiOklKeWIE16Rx84cbI+V6m6KFCx/ZCOoTLRm/0Ev94eP9+7d10VHD0jjm0DIkIIfzN28Prxg3mShlwtQnFfQ/aZeMZ2qRV9ei+HkGZPvGmgX4cxnLuL539/bhrhBjZhNa7AjtEmg/ePpcy5I+YOVoN2JoM7A3ak4xycQCRupM/MI3cFPKUBemoocbMTonCF/N1Vk7SAzVYXXIDabXMp48tw3h3VtSjrKQknjTGUublTyBc1OGusEV0vKUgy7aZDy5LWMlN7GwZcCimnkG2j3tHyeZe1i40b8+eXhP+1qiaw4tdogspNHu0PVIxkra5T2Zw++Jb1ZVUspRnS2KzaDWcggZ6aOUH2sGypS5jgUwdcWYTHjQQ6CAFhsoJ4oKfU9knEQfcZ/I4vfWzZsqWzcBDJUDWiRHZsVVIXHIeyXl9+iRzG9Sjzekjag/4hvjMjc/lZG/WVWziSNEPw9scNQ2hLKhl/MtWTvcv3f7wA/xxjZqPep1iFxUkzLEbe+xtBX6ODcY7kmfszrkxhftpNF+R4GdsZL1F6bqzTNZS8PGOMnYTFnrCNCpKkFUNvQERL2R8nz8+Ln2g1syv+m4zDpMSTg2KYyAGPGRsdJunvGQxdZ5tBXWl6JQmCIjE/Tawc0Xv4ls8xBtRetP2spl0akdJkeLmiQbZSRRUo6shdjIowOfKDrm1CvocsFzLsaYs0P84UY1c4DekBG/rP/Jxlp8k0Vf6lscXlOf5Bf5nPGRB4u0j08/vXe4Im3G/BG5iEa++H+4RN/Hb8j1wyD7wydPZMx4cvgbP2wb63/hf2gb66fhifUSjrGxTobFD4OxIqRbS3mxkLXNj8zm1hkYraVAdYAZ2QXih1SGvV5sA7/vwwcyljLNpgd5eiagfxqWbGOaNMKEAv8c0Vhj0ni1hbCdh2oKYeOVoPtVJOQEUllzZPyqI0DjQgCeqZ2Bp6g7JuHN7PD8KNBTCAPn45qnF1CcLyf5M8r0MsDpWXnsVSeVK41G5UW6apTrqtGgl7CTeaPkVxqWoFJWJnNU0ukkf0G3lJPr0X5BmpWd8rmNCREfSGUtk+k0GqBBDpSthDSdc6Ci7piEf8kOVDi48HjJ423E2ovZGJP8GRV1e1sZyZiDKs4ahRzSo7BQSV+N5M9I9SLLZMTOcckh1tFCJX05yd+gS640n4fzMkiIvH5uINVFuYbrXOdAWpaBtEzmCP5AsQwnlS+k137BtcXF5VAi+TMq6o7JeC1PyKvKbD4aZIT4Ft0xyd8oIyZNI0FUBXjQ+D3dziUq6RtI8nOWPyWPdx2qTezQCHgS+4TPSWXM06jHzoYQoAw5Bz4RGXiFEp0lEnkzdshBVei1hgxEu79zJH9GRd0xBX4/o4xzUIb+USY0jtMtJH+BQv7EX4lXTX4MpGnxfMD1lHJdJZI/40UywhVj/EBZmQwU82Sk7RAi7KTXdmNE5zZ0ZrpIl5BdJ3pzIj1QlL9EcrCwfgyEtAwk/7A+Ie6dr1U0W9A1RyZjsIO4IDcF1/CY7KRcZkj+jCZ6TQZi1ccADZFP/dJETV9LXjZaJipT5ItuSUSTeUXkkEciuHYiYi2pHguaYyBcaCEQlAN8RSItUCy3RpIHH4B4Mojn4D6mpIxB1xIJYyaDk+YHQ7ydLExGOespJBTJ2KY6I1IeDg7yBS8TWUK5r03lZyIHUp34aGQIPsfy4rDCz0AXwAJ7a+yabP71rRa90bjizZZBxz5Y0k6683jYiU05Z24ldDyxdrw/PLj/yeF3/97/6eFP/PF///C93/Odh2//zu8UiaG2358f3j1/rnek3ugdb/v3W2i8fcue9Kj2oTx6CibJqOCKO3vchYJ4HY/vc/NKEHeg7c66MGWuLXlaSkeMtRe7U8qdbu4o8lTp4cN7eleKpwbh/kJkaqfyCC6GO0Q8fUG/v8JCw7x+k3+jIQqbGtiyHdjNrzxzVxYfrZNa2j0p05u3bthlpK/DnRGhrfH6ypPHz+0usHQwXnvlbr6/Hld6mrVFH09CXvDEms4vUYxzvMbFGwfXRf/o1TKW7KCImAi5Y85rcp9/8VRfQ/rk4X29282TbO4Gc0NY7YuVLwmP4Kxk5y0GfjTw80fP9IkT7YTXe/2JNW1U+3m1vWSKK3bQB9Q3kfXZ548PT5++1CcTn35yX5/oko+7mZ69ImYBYy6s5Wnci2evDo+ePNXFEq828sRAB2XxizbjWdbpiyDl9e78/eGZ9G9e66If2BPrgz4Z4a2R9MlgGa12vJdy5A6sPrmTPvHsGa8wv9Hxkqd21J0iE9gqH76hxkUXX4ngSa5u2qlL8Y3yvXvntt7xtvcEaugzAh2MJTwd11dGn71QP+/fv6PkfbzVlxRRrhD0SZ87+V9IP2Bs4SnMwwd39cm/9jnGTOEnyzq9I6g7dPLaLa9nI/G66KNdoos61NdTK2jVj1fBNZ1fv3j8VJ+M3KMcZfyiOfKURNulV1+Hc7B6NvxhLtUn1oyVAuqP/sZTwckT6wkyxQt20B78yctLaZcvXtgT6y99el/nu8HxVYiUByd97KIPfCHjMk9cH4b2SDz/9sfbyGp4XkwXX3htmSeelCv1dFPmbto+fdvGzC3KRvAddXzgjQbWKNTTlz59oG9JoSPxC9t61XpduL3SFs7Fp88+fyL1+FbHD9ZE1B9he1JXQqa4w463+p8oeMvhrb4Jpm9uyNqBPn5J5qF+RMpzO9RdbTTR21lXZB18V5+w6r9N0zLtcKAEsosOnrBSZzzR5Y0DwFcibt29PerYqGpAqEr+bdPnUn+sGZjb6Ac6ZjGnbu0HMbBffHzNK/Xax+1fnfIWkX59hv2Bjl/BsFzxGjvEN+Y75jjaC20F3+5LW5EBLdK1hEh5yQ58E9nPpT3yFRo2jPb210HXKqprF4ge9GO3tBEdN6VMeS387Tmv8t843JL6k0ba4VsD+E0PKUNk8gYmxHrzG7/hId9PNZ6hXLCRfuhPqwkPiYKzw+H1k8OzR48Pf+1v/PjhJ3/qvzr8i//c9x/+87/0Hx2ePHkceObBOld/FfxH/95FfGLdK2osnLHOPEBhyp80MFu82NNrJzZONGilq04Sl5N05jKRN7p2XqlcXyzRJ00/d0MsjUVALw12RqTxogCZvPqjCxi8Fn38nzpNF58YdBMbB18DZTLnyOTgl27ZRZfoC+WKfnQl+uZowQ4N64+wmT4mfcjrj4W38mZlajIK+mpEmWgZiu2iD9l8uc716IYzkp+T21ymTNdAlu6vSnoZMrDjo9ZrxAeVdMcU805JZIUyprz0e23aWpinxrJU0nbMOaIovaQ7poSPuqMOxSdtMVqP1mZMp/vIuUCxDTN2wEvdUY9WZ+IYOlXP2B+sfbqMTNccZf2G17z5P57DK3f8Cak+bUuBT3WG6yplugpkfcp80x/EGnSaj6S5rjlK9eYU6VMfpN5CmuoKbYVrLcfIv1x+Hp9TzsO19W3RIzoI2CvSNr7xVYxhfM2JeogpyJuzw+rJ6y7ow2cn4TFZBX01ysdWZChZOv0AfZSjlqeWpeh1PtGLbWO+mCI9NQrlo3UnRPmpb4wpIch4WtdhpGNSlWgTRsrv5ShkoN7ML7Mr5JPyUBrkLBP/i9TC5pfWGeWnhD+mGx5xSvhnSHQnFOSXKdhNGQq5PsC1OJ2RLNJaSeyUChopyPAyxD/va+YfZWxlEPOXKdKTE3rjMGOy5EEH4KRl6+U55M11tJDntfyUpzhiukyd6MIE/BJ+Ljzvoo8F0jI1XUqUmZwhgE9etlZ/zp9RXC9ddkh7CeXmY4oS4VxHC6k/IrdqB4UXwpSnLHfRZ2OJpyHL+WOK9LQQ7UTkeT+wAvU2EqirrJwiHV5/Qx2aTldH+1C/PO8qfTMk8vTHW0UFPuraVutR4oayDOR14lSSN0fk0fIMbSR8tN+rLijSV6PFNiKEPHSpHnyzMLpNF7Ii/oEiPU0keYIuiLK08lOlwTchPae88ySy58jtFV7VQUlyimXoHBhI95aQMoWzk8F3jtWdbhWWoz/fPLDyo4MnYV2QUmgqiLHcm5DL1KesnGXnX9NH/BoCfo5DA3ImzgU2hyfXSDEESphNTDHDmie9l82ExoUEvYniYf0MlwHTmCqEzThFznB3ZswbVz+xLTRiGpOilF5ucM7ZQyPkKkSk8QGaHDEUmQye3EYcUwwxGpimJ5hJJsmJY65rKEWPlnPKRSjNU8USa5Q+sEnAo0s0YhozwUIycCm9NCKOkXO4HG9YBkQse7RVOwhUVN7bAgbmAmrxAs8W0wTFSIHGV3NNUWL1OI0vMRg81jmmnNOYCSR54ArhAdFFEt8Nck8l+NsTA4Rl/glyByJZLpHz0JPtYh5L6TW4Xjk7TdFiQECRbT5v4ucsYKgwedICi6KS3o4FJXRxaLOeOrSa4mdEQFfdM1htT8gop1hdinrKBItsuR+hbWp4wcc1dmTsqiGOaxSXgkwhowcrcvQ/O3raDN9qFGWGiGlRb4PnH+QQWCG0Ocsweigs7E7VhBDfrCCC5wntUTthoKVmWYTnr2FMG0JLWXqxKGtUuKdax4XYWAN+mGVE5OoxvG5GaFVyWtW+OjFW9QyamDoxyOsQvsjaKCdgyt2XnwriNRYmYc+pZ5+kGwFryt6ReUdM7ejApswx0sG9GzvYMYgoyukQ3sTaJg+ulLMlX5vsHrTa4bF29jplAtXAdqgcOUTyGC9ZD4cb0nWQp9eOjH8+e4fwXjtmgKhU3Dbh+5mWSuIJU77pHJ5wEb2f4gH2HKYDHXaMbKHhiS/+hKmODuGNrOswI3xIKvHsbZTIK4i8xE+t54BvT/Ul1S3yd7JjFJELaxQ+a8c0wbuapmnecK5iNjHCDF+riFkgxAWlAj1l4+phHq4kgl1SoBLSciwwZFGrIHJdTCquUXivHcGX8s3BEnqEx7Bx0sb/mNZixtG1Ju6C4yu/MBvrGuLOuao4utrFjIatbWxvrCgMsiTZqh11wllHB+sS41TUsnCvFsYCXjviB0Am1bSi3prsaIvahEHerGAc/ADGrAV2tNhSc0EOnsQ5ZZvGVDHHOsQ3yhKknHPCj4tcc92KaEGQPxXaGTZBa6BNx2o7phmnbk1jquhgbcFqO0DCuqNRGXQhFcbIopbjqRasLY8SjMHZcElfp4z8q4NcjbZ0sHYwBhSE94joVdcCZEr5zW6Utuolv25YpoJm9ebYakeMiSw10oJLmGWNExgpHY2y54XPYE2eJeQyw/UxVE2AkhlFtaSdbCuLWbApRiPrwKaBhgyKIVc3dLgMtFZGipKMNG4PLW3INB1J8YXfWJcw3FHfC1K4O0vcAdT4Qq03sIwYGWtZpvHNwptYjWWZEY6Uq0F4wLCg3wFb7Chk3g1TsTOKjmiHoUP4jnZM3Tqqk1WU7Vi2jLjk+287I9dZsmEAibMM/WAxzAskJrdR+Bo7Bv7p8nsqbrVwRW9uR9mOGWlrFW0A6zVtj+F6ggWT51HImER1CF9ibRRTx2YBO2HJ0RLW5GlELrakZgf1/mOgm7DJDsm4mL9DeMxaydYhLQM51+f+EFDr4s3gHiZXZeSRM4qqMpbRlq1D+IKZ24CE7VK245h2yNwvolVDaGvlp/tRnDJb8Bj4qtxYd2NpoJZ0yni8d1gp8R0ro0VMs6o1dg38acapqGlMFRGrnRrzVZDmjoQvwOZm6nKbfke75gL2MUFQEFQcPCpYYYdlyTIW5RDZqKCVtUPciFbhzjXlbcs9Rbskj39v//u5pw4XMCspTlwyrRNt2eBqVDDHOsS3y0u51uYb0S4hxTTPGin7YNTsIftF90WLWk1WvgJzFDVNJaaQp4QO1ma+AT3CK9iYfURZ0Lz4nZQXxDRJ3qCeH6DSMTFbiqUiGxXAtsTaKGqKFuEBOWuSTS7y9G7UMo/xm8Q3o0PLLgYVFva9cuE/WuF0CD+qHWCl8N1tygVuVeD5RzlliVHsVpUN+Lgb60K/+CBeV9D8ytFuJtYFjSkdymZYe+XBlXK25VPErCHckTsB+dK805gBUXTX62ONKEpMzKnoTHg+IrbYMePaiA7hOatfyzlJii/yPAFEp0nTmAQzSVtQtmMGcfI088fBWjtm8qRJHcJ3ZCV9akeHghJWZN9kRwfrFiyOnWvskM1Se5YO4TOsZmavoTFMwsdHgx1HNTMI79HRYHINwwOO4vrQ0SF8pR1t2ODorli2wzg+lK0lPVmcGbQPtsrZy44iOhz9aHYcVfEO6LUv5o/CH8jNC/bE+ohezw7SKcYn146CXUR9oErqUrazXamonYV3YKp1atmA2MyOem/G1BiNG6NLDIJK9DJaMzbywdZhi7EWMoSoNIWrAm8JjWytmIpboUCzbDOM3KOETlnbVG/P70idWMTAWsmTRncIj1g7clUxzV+WWNWz1YAAxKSiOgTvZMNmTJ1oQ1OeDuET1sZ8zdhb3loU7KiZtovJOwhBRKuYmE/Cy1N3h/BO1gGNeToYj4ypHR/GspqWBu2wrDJyLpOndQjvYE3RmmmV8Ahb8zv2krMDxJS+mz0F3tmoKLFHzUZc3FfBZwrhSF9LHGAV3ajkGJVVbQsdymZZC4kz/CSlydOYZfTyT9Fix0SLR0xZPw52sWMUMBXVIXyzHSMQlYqbxvRgKqsNU63TmA+FUWun/r1M/igy4gypI+kVmMZUkbMtXc9gqnUaM6JD8Ark0peuB5Cw1rTZfCuELmVZa6eCzI0CNulZwjo7jmrSEjpM7sMKoc1ZRkb/mkzbBrsRK0xvB8KPqqARsQ0L9lwUk8FaO7J8ZTEdwo9aHgjfoGA32wp27Ca7FbHCgj2K1rgSIr7WLDvho2+s375+FUIF7F0YHRvyrrsosPbYmvEO2Ssy0uiBexmNrI3SCnytOfdFi1vV9K0mN+RvUgFTry01folPkzqEd7A65tinaZ3Cd8LUrXY79rR4k6ypE13QrNX8HcIbWRulFfhac9awLj+50pw9cgLvOtUJpiI6hMK6gw2KRI4LbhTexDoyWKhRtqKH95hYsOOimBkDm7rtas3QIbyRtcQ2LN2q+RuFgw7WdTiq8OPgopTJUe3oEF5h3c+0OUnltCF2PyMEdWG7qtkdHdZ9BEcuwBPri1l9qx6Kr3Cl9beLYEtZpzFVNLK1YJ0deY4l/ja0SRGunJHrHUzYQUSTkFY9U7emMVXkrI3ZSphqncYkCEk5h1/P5FxEmperRqkx68dGtx3LPo4phBoVZGwtuWo8U63TmA+FOTs+qEVblB01LwyNCrbYsYh2OyZcu9rVbsdmzKnpNeGoJncIb2IdmfrMhrsxR2Ab1yN5vkY5RZC3kD+K0mBNRS1+CwaZM8KPoXcNjmoHwhsVDGwe2NOwDjs+CIItxzZpVn5PmTTwNYriP2LsiYv7KriitYA7MLtjLidOv3M9g552UcR85mlqj7KUd7zqkWEgR01aE/pVFjGISeSNF7NqSJxl2IIO4T12NPBNWVqFC4qsHfkjkCvNWZCzTnQXpnakmDVhKXMrYhlr5G22Y5o5jWkUntgxl6dNXiJOsZxvrxtzMdbYkWBvk9bImzqxGmUxjcJ3sqGOFgVHN2KCicY4gvCHN2mK3ewoCekQPstqCXFy/39P6OWPsSVvDmR1yttT/RqsMDlHPXuH8BJrY9Y2bBC2ux1zAndVtg4f3IQtCkPej1hs+26sVz3mrfk/xn7E8lGsWsj1ZOkUD3uaZRrzobDJjp1M3ixmk4ClzKQ3KphhmyQNEeVMxKYp05gqGtla0W1H9yKqDaPmID9So8HoeoK5tFbUZPTI3sOOCKk4rrYoGPP2SlllR4mlV3GGvuyB2zNt1F1Fr9zVdrRk3ObkfkWEpJK0/TQ0Q1ROtVbsOJp5nYJb2QNfn3S4G3N0sPbjqMI78TFtWal3rblN+TrKo8jamHcRHXYcHXN2ZGlHMnkq9mOWTbvu3htvcDsdAx/1iXW8D7+c/CLZ6O6e/+d1wMobAN1YMp30DbaQPVXRXlbtnMvYYkch88fBSjsmWULEVFSjcNg6WJcwFdcovAK7ydR/q6lsx1TKGJOlTVl3RoMCWI5mR4fwGVaNljFlflhJM0/FVYTHGFimuddiKqkkex9dc9iksWRyC5rydAhfZJ0mNkoWLApfwJa8OZZtGVKXWfswI2tWzVo79rQdrLGji7/f4DxHv4QSWqTso2k9RD8mxGYc06RW2blNu6NDuLPm512AsDUCJc/arEVUBJWid9XriAXuLvxC4EN4dcFfBf9Y2HHnvdT4Je3du3ebNKbilxQeD7nWiRVzZu1g8i5eNwkRpuiGD6FStml8jbOADlbFAm+a3CE8ZptkaZQRoZ6jltKv4+jYzaSSIOIaFdRYJW7u1kctJY3nqi7jmJhq/Th2AMblSxX1s1Yd1WSENyqYZd1qZIcdEbZqLaND6nEM6MdedogcRKXipjFVLLBaUmFEaRK/IHwRcd6tcqb5V72NuAcytVUr1prXlA+mRgUdrM7YzN4nvAivx21SQEGCm3ekN+mqcHVLanc2S8UlMndWsBrb7fhQnlzojfVRC2HHvXMTZpzhi/P02cuX1xuF+FTFNGbOhr1Q0NqOTZkLGGS54EbhDayNkhRTcR25J6w9mlOU7ZiXxxsjSgt8PSjZYdcLtvhhnm0RSfa1snawI8ZUXIfwmFWGkKHOSiIWxJKcskxj5tDHXcdUTofU3YzIy7CzF2yyI8sol1NxHcITVrvoyL0AJLVK209rOwo6e0zuQLfIjXYsZ+0QvsiaM/QYDm8Pfw1bZVTy72XeIlIlTSqPbluH8ItiRwmaPcjYJIrMSwL20DODXrktJheht44177uwbkjkDOFVwnfCCt2FLFUpR3DtI2+sezeS7z/4fnhXUIGTShwjeHK9FdM2Ums1hfga655o0XFUOxDeqKDIWlpct8lLuYrCPwjW2p9Asmy1fjn/DMdW5YtoVABbjy3OW8mTRncIH9hCIL5uFBFjmqVDiLB2/eDjDNBa0pzE+UXOWMrYCXq7f1aDrDvY4khFdQgvsE5yNooqo5x5k8g1iBUuKT+2cchv0dHD141W4YIO1nVYIdyz7GZXp5O76a2hUUGn2X3oEJ6z1rI1ikuRCy8gm1pWqWlCJLmk5HiKA1YoIMtmu4IATklZ7yK8jB3Evn59drh962a4SnEkq6u4GE+sW7w+Rslc2F36NmfJnUqIrnLRw3UIcMp51qAmJy7zufLfYEcu1kWl4jqEN7G2ySvb0ZZ34Cuw9zblqdYspvj+ayluKxplioMTHzOTW5E/hayjQ3jGmuoY0SIRnpRvGlNEgcWiGvIWMNU6jRkvs3jBXptrlXJppbSCyfuiQ/gia8rgV6VsxE25S5xTTLna8rVBZCVjR1n2phsVewNTdjRnKqpDeDPrGoMb8tDJ9um2M8COzJY17mxGTWmhAAom747Wsu+xY+BtzdQhvMSax8XXHaKNuSvDkVCwo2bW7iZLYyjKa1Cyhx3Vtri7o7siX3u1Wnrj5pUQ2o4L/x3rS8mPmgnyyvY6XktAw34xjzir58jjnGrQdNVX4JIojeUcP8B29pxmkLDJwdhlSRMlvA/laWkRIp5mKsBfSc2T3x/eDfElGlBKzCmD+udgbIqu42z2HGpMTNOMBkwiFrDA6+JGMktKZAc/xRYbqEPl1UOBZjBl9wxBaN7fcqSZ52kLJH9VXJ7QQNb/AkJQT54+BP0Tx6U0oBgpyK8jeB8owUWNNLXD4WF1S+rs0mXZiC7VnWBoMzNwlpHMDg5+zkH58mqZpvVQAZoU5FVYBuQqB8SRrSRgO69beu9kGSxK7Aq21WhAKVGIk2EMGfw6jzcQm1KnHX6KEz0tp1Yorxz4q+TTpknaGmoC5cAcIxm83aB0rk/EOloIIN9lokd1hTfrEl1xpgU4a409ScuY1N8QLiLJPIUnz8ooYE2eSYYlAZLuenJy5NerEAnIZbn8VmrAwBbnWcrrvDXiJGfIryeoxcdCluBsjezNfAMKGRZlBAb6H8EarcZC5lzPEuXI4/FDqGU+TxDrqBEHbSTIZ80wo8jYIkwi5gG7ZhnzFSUEe9ogvMLvbT3P2iNpT1zAjXWtKKYlpgVpwX6Sw0By3QKttIxKcU6Jjog0vRFDPsIlkkMrxRk5KYbAiFJe+VsmDwywCI3K4o1XDsYyoUFviTL2FGlK0F6WI0SyLoZCOKeYN0QF1EY5Y1Rezo2UZvBrI052qMB5o2BCcugichEQ6LZCB9qyv3CN+RZIDioWipBeZokxPG+gQW+JpuwDKUJguA4Y+OTgNEbEDCPFvE5DekAUTMIKyZDnL5HJ9Ai7jtOGcCc0e5S/hThY34Km8NjAOpLH1UgONRqYlhDxluQMlLJOSNu8/Fk4ApkjDFczQhO9OQkL8DOIw45i3oxMn0f49UgDTwOibEZyaKVWHVMlQktozRPiExa9kIOSX8/QHDxdz3bx/n3YzOcChig5DOEOKqASLQmSEuctkhzm+HoQ8+dyFkkO0CxspBlQYldZFlT4dYl6UZLhtIQKv46ecq2e8RelDYyceijGcB0S/brEVyU5mJFlyiFxtaQEztRMcojtaMUSr8troVasyVvMoy2EgCDc3LVg4JGD8/ZQjlLcHHJ5S20kpiPhPV+hxYYMR1S5iAu2sa4VxccsogjlvcW+CDrGTrUvTOoK2WRpyKYsCd9SoTUKjpGzZ9c9d/ZG7WOoBe+S1wkCPLvo720qqfYWO9pt3YxWVakTTWhnP5rgaWVlebm0qDG0BuWc7fJS7TP5UsYjgoLrbOk725aKiq8alOxsh4kbQ82osqcJLeNaqr0geEWVrUHRJY9c0p860YGlTC64oxBmRXqinENQn/pYcCYvCdXEMorsFjmuKTtlKpby5OlrdLSgUy7sO5pi4lYI3GKHb0gGxMLicCMK7CukFFCR0CN4F0NqQmYEb9ZZxlTsgg2r7ZCMMqCQPRpZAlYILrJnkZ0iDasydWBZvo7qcuhZ/xv2/+2uj76x1oII4REzhehJoQDJu4rkMJBc22EeA1+FkFWKz8l0ekQKe3qKk8o0cMUESvFVkkNMCeRaizQqcuWpURSskR2ABYb4AeK9KEHPqFZCzthCcdCv5Zw/XaWcNYY0vQ7hjMZE7CjbwsmR/t/1DDgFv5NdlkkOMY0JCIHGE/AhIIoSyJXwJ9l7SQ6DDR3wvLGw7HJCdmjHkKdSL1WKglHUAMpwSJNDnj7EBxqZrbzH64wCkJ9VVBmSJxeRkBxa7bjcMKJH7H0kh9gGDUuwhMBi6fFFoELUInFQ3QHFot2hjTjNIlMel4vRtG5miZOcQ3A4G1BmMXmZE1YiPqIxIbIDSNA2Yoy/lznqZw6JuCWSg5KEgY3HGbCBs2aYoTWQfKZfD3k1GVa0kSKKaZaJ0di/ZqVwWQlhR4ctA1KvrMxDPU54I3jahAp29GANf04OCfPPUZIbFDk8T5VhHYoaY11ztISMR2tLv64jCfzlMrhWWtFGomsT7wkx0jY0IMqbUsWOHvTw53oSqtiukDQ6Xsy/BYOcsjC1ZHKDRDDki2gtdMD2fUFA3GDWtBGHX8fxQ5gACwo55+lFKtmRXceQpMnZwwPyiAmDgr7k8t+en1vgI2L3jXVedksY9pA6ApDbKUYpLiDOsoXssIg8W0zABrJ5UtDgkkaShgfeOGOgpJhaqArXOb1XWxLjpCglOM0gjBGGwDte6nJkELNECg1EQoeECB6XZCzDWPhM7ZjCLc+RxeeCYlrEVEeSPVm9BcQMrZSh5NkQV0gsioojY+qAssthzL6yjQiVfFLo92cH7hGFKBDECdXbiE6CE4UesVCAOVUwsoxloqJreTDJVY+Z2ykH8kJQA4NwOUf8uZgoqZxYIU5lqHILCnraB6QoRgpUbCx/1DOHUVRnW81RUDeJqmaOZcc+OGZ8idldSAtFUBFDmyhgJilBSU9OOTQuThBliT61zoKtiPXFoiMMyxjQLL7TjgjDTXigJw4YMQYHWkRUJjX+iCVBrmuOFqDiVU/GXNLryHXMUQWDXj0PgXBuREkfBPwc4G0li66gw47AqkvMSHpRAskxLaKzPHLk+mpUQ56WmBNd7L4uQrZQrM8KeIyL0+ZQ0gMNyATJJc1RmyQHbzSeZ2AfAm3w/MiLs3rb11OnTAV5PJ8r2Qu5PLkW+4cbcXKOtbdgjYdL+KhPrN++e3d48fzF4eXLN4ezt28Ph3dCh/l/OeX9RduWFmbvR6tiQsDCUjFS0t62DIEjzlAjTqX4nDgMjDloHGaAc0xp/IClsuAPQqpK1kOIDE8u3k/uNs1QFDRKP/pnJ4P6aqfYM+WxoB08UyspwsXgnFzJpYviWP0IU0xDpuGc0QC5CI3Ro6UY5WCMfmz+BP0DyYe/mDh5WNso13LUeGcYTxF1fFS/5OEgGG+5oEfi1GdL07NfligKGk0/HhtjaPuDjwIzKiLiGimcopuaErAQ8od27xiZ7CO8MWnegZRtIE4Ybm0hFJcGQ36LTqBpLR/yRySHjBAG53iJg2MZ4udYo8o3UMcHHSEjJ9XpEQo5j47PUxQ0qn9MaQw8gTw3LIFPKUpaoiiol9GFuWYTtkVZGMRtyusltSEwNBAn5Reo/KBEfQ9nla9h5+cQ0viQHpEclCwMYxgvNFriCStcmcVoK6G9eLxCBSwQkLPq9LHJMNhEWK89sEATlJgCqbmE/WjQsLLIISGPb6AJJNJl2JXCS4zS1Tg/THTHFPhayA4KK1MpZ2R4/MBToURviYTN4eFo4eVB5Z2AuAZK9EESLYdLyeLLzuYjAb20c04TSKTLnjBHxEn0eQzQZu8XwBNbqIglptBS1NYIbv9AxHWSQ2VLr1bnYuQZAk10x1TIEkBbLEL58kwNlOvWeIHWUe5PlK4nOXhUiE4RJ85QrBfI9XDlbUVJLpzAEJ9REZLgaQUejfKDyw+nwT4tIws2UQy5HqIkMKwSVLYGwtnB9RLl8LIJaRImRIxqi8vO9c/KA/b96tdvzg5n5+eHV6/fHF68fNXwr4tTPX61F2rWOmKPPOwUlo4HfqP8yh/8N77vB37xP/Tg9924fk1iiV7G3bv3D7/pN33/4U//2f/88Ot/3XcdfsW3/zKJfX+4cuXS4a1stF+/fi3ncz2/ecP5jYq+cePq4fq1axreq0Dev3t/ODs7P5y/fRd0n0nlvD/cun39cOf2rcNlWUGprqBw1kV4SPdzDonnTjPJb8/fHp49f3l4+fL14fr1q4d79+4crl2VIhUF6GwFec5FVjBPkebG/veHFy9eHZ4LMXfdunn9cO3aVX2tWc/De6QFw9tNUTD0YM/LV1KH+uMCJpXj7Zs3tQ71KjbYIbpGdct2EEW9PX/+SjrWa2k/V9Q3/LkidPXaFeGRTyFvDVelPN+KzPSJiwhAhkTRFl9JG6FMkQ3fNWmTt29dl00V5VhybMSSKZo7HDhhBvXEoPH06Qst03t374i+G/oajC9aVW6HnzVWZFF/T569OJxLv7h6lT53VeNpK5QP4QQdegeIY9LNFE+ePtd+QJ3dv3f7cE3GEkRevsKNnzm020E5YvdraZfPpd+9lQjGEmv/+HZFzvZvF1SMHOZ1p9CpAiWA+pBLxhHtB+fSnvhIu4Ltxo3rh5s3qD9jz9Gjd4SNne9EB+XK2PLm7Ez0XJfx9pbWWyw5r8IS5ljOzt7qZOa/AM6ERr+7Je2SMp3kbXIKJpOnCHnoYzrGMVbLJPrihY0td+/cPNxmjFa+UUHqW3IxuSzBfkZBdEp5Pn328vDq1ZsD89vdO7cOV65KmxQFV1SpkP01IuLMMuHjK+kD3GwG12ROoDxpm7QXwjYmeeGICNpZCM/BmqWNJ3qQfIxjjCeU651QjshiTPH5R6UvKMiTXQfa3rw+1zaoFSJxlCfz1Z3bN3WsTsbYBT1LoN0zbtMeqS/aJmof3L+rfSBYVkGmfMkWEYUe2LQcpY28kbGS9kFZAsYyHZ/1qgdRjiQo/fudtMenoksWk7SHGzeuaV1RljpGh3pz9Ou2UqKf0baeybz6TOYB6unB/TuHGzK3Es98lOuaQ86pNRFXvcjDp6eMy9JGdFxmnhEd12T+0bELncqsWRZBnneMh7GecKbZ0RYZn9HH+uFc1pu3bt6QsfK2lKcNzKbRBWSKG+0gN+XHjQPCtJWXMpdflTq7I+2F+ZXypB4phxjZZYQoIeNRnxgrRR9r5+eiCytom/yvX3Rwg8SzVVU0grLEL9YKrBnQeVPa5W3p474OozxjnSW02IEuOPHt5atXMpefaRldkbq+LJPp1WvSJ1g7MFZqBg6So8PJnBWdjJGMY95euGatcPfuTe13ZpdAM4d2Cjr0IgN22iHzG/PrVSk3+jabzuvi17D3afIrSsz4GLtoc5TjmdQX+x9WKLQbxtAbrGfFN+oPuG09/oyQTMFg9FKG/OjYC5nrXsja6IrY8eDBXR3LVE9QpKtrmWulAKhgiWP9ghyT9/7Fi8Pjx08OX/7K54e/9td//PDZ548P/9Tv/E2Hv/UT/4X0r+cIKSAUXAB+P3r0+PATf+e//iM/+Ef/zA9KFE94IRhZBXCOCcThCZaKiHTn8bATpc0ZT1dvrH/zb/6dh/9QNta/7td+1+Hbv/WXiKVStTrYSSOWyer1m9fagM+lQbOYsoUbA1BlNboSDHdMyjQyiI0aCys2ZTq44xNpgR8fRy9r5QtHtew1iUbGZIyP3FCg09iA3laGObzoRewAl0QUeihHLph0KEfVxuZFGWPuGtpswzf0UZ4gFOHhmnQS9TESM9pLgMnFruYxMvFrrAxCTJQ6EUsnRIYvABSR0ER8cjGCaLWrkM7Ag67x9r2wiUssAExNRWiGhCu6sPIYCkWBL2dSnkxaDEosurUOyeh5hSduma0o2aFtUxbF/FAbEyNtBd+YvHSxOKumw4ZQyK/fvNH2gp9MILppwR8lY+1HOSOLU9oLPfqK+OMLGvPR8iQ5V+s395isKE/9yDUqmCzpB0v11WsH45b/OvEb9EpbZSPI2KKbJdE/tCzKNgSXkNuBH/g03oAywZTfVdFHO5kXXkkkWsVxEIT6AOaX6JX2r/UnF9wMYWEasRmafZvhEvnxGM0iRze7qgwfjU3Rpmwe4pve3OXtLcoy9DPK9Ios4rRterkA1Zn5WbJDsliuMS+5GMMYT/CRcmT8gsf6gAny/tCC3A7qh/bxVhZSpKGdOMpPb7xoe4z8maBdt0JEMV6hg3L0JxcsfO2m0lqU7BBlmC5J6GJxyoIbv3zxyyHJ2enOBCKPDS8bUMrVNtQ2ZkGUq5ZpQVGPHVYlchB5+EX7Bzek7fuYpe0C6oTn0NWU6hFgtxA3ys7EN9oj7d3GZelpzD+qL/AnmLeBbLUmRlnqhzKVdRFjJ2MXN8lF5QA0qIxZVZVEyUh7jPsR5clcjn+0TfPNymC0NxhNnIUaYZslCBm0E8ZKhNA2tY8jsFAmiZ4OpWavzQdnslZ/+5b6k02urp1FFD5oX7fwElrsQCVjMnMrMrWt8KGtyFqabGM5ynWD3hyeAwlsBt+9tzkHeic+IpMHALqe9UKYRZsNyPf9jvlmjTFeh21DJEB0vZWGj3+EqUNcYf1l82qqLLnqtiO0TfGL0tL6k/aJHPaOegMhAzZw0+SqrOmv6PwkILPk4QEom+InT58e/upf+7HD5188Ofwu2Vj/xI//UGVjPa2jY2yso6Hj44DOppMBpaR/HJzsWk52HaB3MchDR9qJ1AbItOlRTcj00Hnh1U4MaT4aeonm0oQ8v2oEEh5kypXr6CDLmMU5adqgSokoTzO7OHu4RoEnyK+S8pkOSKH6wlkT5AKZA7+HY3018jzOb0oG0RqPeDlnNJQJZEwTei/EID3VSzqyyadBI/RqEjxTnSWa2gFJftKDLkg3s5Bqkf4Mm3w0RvKQbmTXuZ4lUv1OwQ4+/DkIepzmc5uKRLoQfI00KEO+5w1y5GJCZb05jTISffoRMZDry/imZTK1ASrrTUkORq4z1hv01ajHDg1zivQx+oskza/2yFnHMIi4RhpsgCSvxvOxS9Mhf3aBHaSl5ZAS6ULwxaTxiCjEB32GMK8pP1TS0UKeXyjXN+gdIb1MjqRxISlOwqeRBSrrnZKVmWvjjO7wIS0n8sl50Q7ltXFC/YFCnCG0ksBjfBLjfI2k+p1UAPolzZQMYJ1oSZKmumpE+ih/iVAkoZDPdHGyNFeaUllvTi5TyPUR72dXJpAYFY1ijUe3E9ckFijVVyE+IiKGxVl8YldGPXbYOsfmE+UNQI+2DUlXkutYRwu5/iRvCJu+oExXeqZTo5UvlENCY/4SSWIxnjwo4BQOotH7AaesXCprgZFMZskW3QyF8OhfQODXuVvT5TyQyZYEs6GJTI6cwjVKbKy0ND9PSevGSQWMumPKdQ5ziWQJqoRP/lSU+SaczfPNYAOEEKVcv8RFkJzKZ+yRXZyD3F5yG4Y4Pqp3JFi0PAe75sjyK8Vyc0J0AGHVZOo03SLTOnEq680JHUZSOCKWT5APESYOnsw2L5PgeKBWO0aZ2t5Fi/U5yQJJ/IQ8j5AcjCSeHASBhPSoMj1yAm+YAoJOR4CUwEeE+M8dGH3N58rlgbhTEt+ZkfoYC1DTpPCEfAGwnUSWyjO5VjEMsqbXOic8xms8pIXwAsWDql2HsOjmrG0i1HAiE52LlPuSkZah8VFu5FF16OKj11KmnFWnxGu/CNdzRJ6IErtCWaGXtOCkHvFb70ZjX5InkISL+irk5Wkqgi5kKKHfywPZHs7J9CY0yDVZHuc2qjZLNiJedGs+uU5kDVTSnVPgRY7Uhdvhcg12ra9Jh3QlYRjOEaU2QCW9I41PcYM6gcumbof0JSJPRmVbJC0ajeTS4kWGUswf4or65ggdQQZnVWLa7EOa8JkeK4eUPC2iXEeB5M90iybkmF6uSSvJzfXmlPMLDbqE0CRn1yknPXgfT8YjZTXeicyi7pGGNiDiFcjiI2fyM4YPeuZIeHOy8cPJbIFXApIe5Eq86pSzjm0TkjQ5d1HQryTXXlYSYS5ydrkSHm2Mbc3IZc/QYLP6JvKtMOXadCrPIE94iAuyLX7JDokTXpdjY6LJQA+IdXGhdUCewKf6JuT6yuT1IqyqhzNBZjvjMX2LBF9EZTssLH/Gpx/Xa+0/ySNyvUy6SPIqhbDKQY+CePSJPdqG0WVlMRJxGcXyZ4gncd4m3Q5XTrw/5TW5ud6cnC+iSNeoQ70yJVyrfNpgaofTVG5BNzK0fKJr4UWeagt1ZvKtPAd9NYI/otwOjRO+VKfJlaCcBxcHe8xOyRuRlj/ysviESHfCz5DH9FpYdQkJu/J4vsE2zcd1sIf0RlJ/CXNWH9EkYfmY/8Zj4TlyvogyXUo8IQ7pEhBd+vhryidpJE9kFnXnNPIjS89ComYgPclBkk0fdg16pxTLNCrphUhDtuRTLQa5HOQMPrYSeSKKbdA6Gz5WfxqSfKlNEZEWyy+Qtr08TvOLPK4lLB7Zn5C2wUHfHLmcQJmOmCzN7FAlMhnwhFzT5Toml6U6JI8EMMrysVeM9406NtpaYArbXymi4LFQsiAG6c7jYSeGc87rXwW/d//w3/3Hf9fh//Pn/vLhe7/31xy+/dt+iZbw+/e8vvj28OrVa3sV/My+o8Uje14F5Hsp+lpXm5oRCwVq37fhtTV7rYtXIm5c53uQvNZlFW2v12wHd2n0dZJ39v1LXu3ilQe+M8vrEBShaAzcG4AITNYzX/K376oTxXe6KUuUcaZRzvs32rNomTDo65qUo79uJbKRTnni6zZEpSMB6gy/eK2RDsgrazqhiW/2CmXgdSw6kGLQFk60RWuPY3lRfv49SHUUwN9WpBWYANQg//WrN/p9Ka5v3bpu3yUS59S+4OSiyBqijMik/vhOPq8k8RqOff+YxRuDmL2yYzUaYxTSYkecH1282sNgyXd07dVN8Qz/VjlVtgVZvIrHdzB5bZQbe/ijg7LoZhA3RjttBW1EX7eV8vRrhOurt7wOu6So0w77fjWvdL07vJHy5JVDXk2lTKk7lZdXWysiW7CbV18py+GVStFLG+FVfsYUU7OtjTiQTxniG99X5wdLuOY7kfr92c5yMtRtcdspTx2jxU/ayk0pR8YV2iVtZiu0/hEjCnlBzl69PdNrFgzoYCxDNzpDJoMXbYcZ6PN+h0/8rgGv4928eU3nO2TZQkYCLr8VBTuGsVKvaCOyYJC2cVN0sVGMx9ARo6Am1wIT7ZDX6BGpeqXtA75Xqt+D7HYIlG0xWbQDKUdpi2M5smawcrSxK861BaaL8uK7ibwCa2OWzW+cGU8U80W6DMnvIphzaP9c8714/R43sqSNrPKskolyOj97e3jxyn58iDUCY4j7pn4K31iHo6AuO0yIgnWDn/ltA+rvuqxPGFOW+nbcj1pscV7aJm2F8UvnOmkvVod7jCeen34gikQZ8zfzKqBtDl9TUA8yrFWPKsnLWMnvwFCPvCKta2cZu3y8BE0qWphEJ2XIWIlsfe1copl/dF6VuHhoadJbQshI2/CvNjLv0Waor1s3b6ru8jgWY7Rg1haxG/msZ9mT2HrLNtr6SrSui/oxttfUDvPHfltK1w3SbjjzlYib18NvwMSuzRq/DIoJOxir8ZE6lJZ/uHP3ps1xgc/hr4GLQUyIknnkeC/5v3j06PD48bPDX/lrP3L44osn+h3rH/2RvxS9Ch4ZX6gi+sfX1KvgTN4UGt9Zsz5nBWYFD412e6dUHg/CVyTJWaKZj8lzAfpn0F+q4ywlLAvVOM/aj2JQMLpjZxKEa7BXr9Z/ghz+TEOk2KPlqGcOsySHQEsf/bPTCFHPr0YSF4kayBJaSeRAfOTaf1DQyxAWOwhCQuC2j+dPSMVavowkVQJyhi9MWAY0BpIO7/nh1w/8cx/SJ2TiIQvYWdMkCMxPg7FwMF7C9onDDR/XEcgHMJ1+NYiP+uc5/CIi4oyWPjlin2J410esZmsmORRtsWRtFwMkXnnDpSAvD00ONAhZoHTpYuVnwRCQk0ie/wz6Y5J8gYRlJE5BjabL2Szgwhn4W/kRGYN+Pl438omhPMQZY0bEGU0/sMTh8TpcKMZUYFccEDskNZEcKrYoA6cEgR+/h3IW7oEsGXIRS6T5ZEzhY81CDwYtX1OmsaoTPYH849cJIdtIWAYibbzmECOkEZK07g95AsnlIAu71RU/ko6zng6cX4k0o6bPwE7YygqKAxqUAzTEN5EcAo0fgC8S1jSNGOD9wv2Ny0XZA2m+ZpKD/YnUoMDTAtwWLJx8JG1K5DESFiOgrtmFRxHpY0u4RRiOnR/Vm5OKGqDXdtBrg/Bx7dGkB+r58AeSOCU7qlqHJxUIuxV6rRFKpc9QXc5HXCCOQ5j8SnIVKCQ1kr0+72FOabpFmFxL5zh8iJuQsioJy4TStigHzgrJqyc7Gxfhhg95JhTED/LBeKFjqG+DAOco09oPfyNUqDiD13SGMNaE6HmSQ2Cc+xhflI+TRtlFXhZQwl8iTsqsgYFU5rC3CvBLfAvrFOMMH/JNaBQrLHUSIF75HIRVj5AkjPusEXqlCuwqUSZ/3ODgo0+wZU853qCCJyAKHhtZiU5AuvN42IlNOWdun1z5Q//G9/3AL+x8Yv3w4SeH3/FP/rOH/++f/UuH7/7u7zj8om/5JRIrPYMfkXj79vDiBf+K6/Xh7PyNPnnhrrAUu94xtTuzuZ4NJSdZz87Pwg+e2I+D2NOQ64db4VcUE6xVhRjJq1/d5/zOfo2SO4o8weIXyMdfsRbmtqJsgCnWX0p99Vp95OmqNkLRg05udJTcWmWCZNKnWTypkzJFLm8bgJs37ReDp5jXVE1VXe/sLvDrN3rHkjuz+nRVOpre7Wtsk4Y6r4qRDo1f3CmlbxPFHT7uLPI0C315QXJ3Exv67kjr0C06bJAh60upv2fPXqo+fnmWJyPIVdmtPjawIY/6ey66eOpDO9G7wGKEvjES7rC7mz1eDZBM+KaFKBdPn73Q9kn58eul2kbwKymzeU1NdggT/ZunPrRNxpMr2v7trjdvOCwLarRDAvQ1foXcnyBQd1SV/sJneONgfUHmGezuM2MX+ujrPD3g7RT99VmpNzC0R3SX0GAHLOfn74axklYqJ60v+h/jmS88QLdrIMpEM9G76qKEJwf6xoH4yJN4/3V8w7ymVjvMbvtV8BeM0eInT3v0l27DmMLrxXWB/XZQhoxhr17xhIkfFLMfNuKpD21F62tebAF5BtqhnCSaeYdfjqfNUIaMX3Azdi6OJ4t2CINUGuMk46X3cxZOtEMfK4mmTmfb4xyiLNruw6/v69Ms9Er6PWn7ujYRWL3O62mzQrSIMOx+9eaN/aq0tMtbt28c7ohvSLG6m5PWaYdE0Ob5zx48kaee7IcCbVz2H9YzH3swaiLkcw7Vof9JRHzj+t7d2/rLvfhMms1QM1hIjoFMfNL/1iD1qF8RlPGYeJ1/hFRpv3MTOxj3aXtn0laoxHNZh73kvwxIPP4xtzIPzKlykYtjaYDOdZgvZ8qTuRwbeAvA/aQ+p2Lm5ZZS9cmjjFvYTx9gbQQjb24wNqND8y3YnKLMS6y3F96iYDyhHilHxmZ/+wXfiugxQWGtDh/trdYzLXvKkjLk6b++yUe/62krC3YwD+gPZjLGSDuB0MF8cF3mOm7o5eh2DYgPzHP8ajzjia1jbX3iP1iL3NS1uibKhDZeA3XHGu8tP5YmYdozPz6HT+x9eMV6JnuGeY9J1bYZ1kL8Ijh1iG/3+I8DMt+hKh5XLvMUW59WC12O9w3C807a9qPH0nefH37ov7Qn1r/nd/3mw1/6y/+JrJOfBD7BjP3HeGI9XwqW7jwedtq+sX4gG+t/6vce/qM/+xcPv+57v/vwzd/6SyVvsPW9bK6fv5AJhJ/uPwuvIzG4v9dJ8rZMXmipetYJGg4VTCHr60gyEPFKGRPJ/Xt3tGHnMDdbLaBxGi8nfeopQN8Xj57pv7NgwPv0k/vDoKDfFVAlrqOtXEsgJyrZvDx+8kz1869V0KULYRkAr0oHtuFxRJPGgUkC+CYfOgavGdq/sJA2SmfCcWG5d+/24dYNFh4ha5OSGhsTvP1a9qNHT/XfWHCTgDbir824j3uAhZtUjrYVFhzqU4i/KhPxwwd3dfCzusY2Uo3Hfymz1d8Boez43g3/kop/KYCsL0lbuXuPfzNEW2Hy8onL9A2o6qsbQpkyIfMriyz0WdT7zQrC2kbNOYHpW3RrwsDr5mGQFRlf+Yxfd3yhC6hv+PTB4Wbo47bY8LJcxjybTPAyAdPfvvjiqU4i+IVP9HFeh2VBtwfUDjGaunr67LkuNvBUJ2RJZJHDokr9GzJ43c17MYezN291oUi/e/LEblbcEV2ffnpPbyK4aOyg3Wg9+rg7wdQObdpCZGNRQx+n/duEyYL1iv67NF2AG+uAqbQMVQZrK8wF1Bk3WhnL8IF/0/Hw/l3t4+iydlnzx7BkByOYjtHCiM7Ppa08f/FSF4qfPLynbZTN7lB+gnDqgllqc4OGReVTmfeeST9gncaNMzZM/Kq7f01o9G2FQvJQT1qJB93EfC7jJm2Tf0lFvdlCLtpYy1lDHW1EIezoYVGvrxJLGAm0EW5QMK8yPluDkvYo5e2/5juLKoP0NZkH/KsJbD5fvHwp8ZcP3/gNDw63ZU6woqv50QMxQsRovUmQtvGZtBH+9c/DB3e0Teq4rN/xZEMYsnUBHZmtIpOHDoxd/Es22sU4Ll+1V9B1rhNapTMAtXoj/NLhsbQP1ij4+o3f+EBv/jMXqR5tI5GNVZ0LxiBC5J3LWMWcw82YW+KL/TvCSzrfXJHxpBkNdryXTbX+Ky5pK2wqHj1+pusIburSxw96Y1AYF0xXSJuWSggXEYa8EmA8AXJ+JHM4/5aKG2esGa5fv27rPfqDlqkgL9tmoOvd4T39QOqMtSzzKtLQdUv6uNkanAvq1gN9IktO72VcZh5nfcTNCfqBjlkynkhAeI2vjBZDUBLKRNrnq6cvdR1G0em/55QyYy6/yo2twccKeuxAjJTnG/GLTS97BNoKvj14eFcGaul3eV9thavTjTnlI2fR9Vz6HPOr3lSSdoJvPJQ63BJdmmmlvhjoou5kLOHX3BmbWfexL+HrELfwTcYYsw1+O/VDMnr5sB9Ap9BzWc8yjzN+/YJv/ER8s32BtX0BeS6xHnOiDZGGLM4yr7x4dHjy+OnhL/8XP3z4XPrV7/onf/Phh34o2lgHtTV8zb0K7rDyju0VXySSJ5w0JitjiZc/pl1dyNjlrhjlhUoF0qD4WHgkN0kbXBOZ7RoGGoUAYGdSNFUOxqVMlifIaKIC8mgtQ1ViCzoN6iFFLjqmAVGkxoutQ3rQoddBPuuzQVVBZw3ImJIdecU8hnkV6RozpNQJ7mLrj0AhVMjqNJwJEh+gQdVjCbqpHuIymoEmD7zIiiPQIuWt0f7JMOTLydMyApyFZbzRZSeiRsQZxquYEmhkph9IX6f87CiQwiXZMARG/gW47phGeMsQhICl+4XormfuwphVQuECLdp2HEGHJmtYEr1scmoBfCo/yHBIPVq0ycdHu2FBpFzAO+iOyZJjktggnggPc9aUxL/AMSCISCiBRiIwJ0sO2lNoslkz+LMAVZNRCotlYQpMrtmhMRK01qoJic89MOlWN0HjoCCWr2cvh7hMclpExoR4iRraPNeQwDnpmcbEyXXHZMk5cTJYSI96kDxCSZlJWDeh4XIWyKjZIZCQIYxddu2xgWkzRI7Kdx2pFj3LYRhtVqmtZCI6iNVWIuFwOSoGbl5OTRDGnBexlHOCjEl1CM+EPC2jGHJNkeqTP84hehXIPLHB5DrxL0aZkdmUjYXoI4kG2+Fzew7VFfQCPYsG1aVBhV+m6DEgRpRPBUfSE0XhAvacuiAZfJ2ASKFRRCwwnDUKppw8LaMEHiH8QhwtSkPhGOA21aDy0ZuTpwVSDAGB8ITBS08WXA/V40IiYXEwHizVlNieDfCBfygr0cMf6iBNloAnB/aBWhHmUQOCc+TCwnXs98ATn4X486gctfgj40JsrEfEpWBhX9gopIwbp95tQI+r2Vkdcl02p+E6udiI7sZkk3MvUJOqmsaMCPHh5C7vAdVaUVuzZoBmtmAP7CkrkLM7EzlkwQ7hC6xDkgcmESmITVPKfEUkrOVa0qZaSYtRtiOzJYhJpS3L7kGqNdMfYH2gYF8hahVchpxRpep6Ol6DHbk01RMil11Y5nBo/U9MH/MPi9MGwJlyt+edYGPWJLs4aAuaiaMBgdszJpk7QXlabdm1o6a6hk12pBnLqrc4meYewr0+Kup2kDKm2m2BoyJTMIyLueLUsPUolleH4DV2oFPyjP16TkCH8CJrLT9G9DSWFjs+QPtQDU4VqGvBt70NWtpglrBg7iya8nUIj1mHcEP+YbM6h0Y7clE9djQBOXOysrS91GZArLkaHG65ObEWi9XTKrzCt8W2jbhgG+s+tHSbbfDGJX+QlJaeNytm6kXIZkF1dDUqYd7QCOOs6pV0xqVyeq8MBOz6o6PTDn+1nGxWm1yPDqfiuGpU0Mm6hJSnQ3gFnrtXypTfYqzU5BPaA2drO1mOXoUVJGLyiyUdO9kAEMXTLPMV1y2mCR2sZYyZp6IahStLqLcW/ga02RHF7aN2golYXGzFkWwyILxRQQdrEfgcaCpqg3BtLmF7Zg1/A+btuCTLm2E8IWKlyS3IRc+qWmsHTuCL9jn1KIHFwKCBZWDHki0hfWBrld0kPKCRbR3a7OAV2A7ndgMapYXKR2zk6cBRyyJCqx74jmZTh/BmVq9DYa4+xszRLLyMjdlTVASVonfTOYWOma3dYVf/a5hRsEK3ZzmW2RdmY813lL5+QHXGVWot2GNqE2c3cjVHREnVnOrEu53s3Cyi2Q5hiviSbFl8imlMFR2sS0BUKm6lcM0WS+uTE+c0xFcW1mPCGPNcACS2bUVJUIfwlXbUtKbxrcJXGlFB2Y59daxByYKqVWtM7uLvYO4wcklqf44CJAu5dPxvXvguATk1WYM2wxxrL7bIWWNH4J9kK8rpEL7AasnhZkiHWENfhpw7ve5WHoG80/z+BF5/n2G39tiATFVRM5FrTWrK1yG8yw5jbs/SJXxkL2TrlJSB3Nsk7IoWU/YwOcm/QdhWO4rIhTYqmWHzpKOYG3Chn1gXHd9hv7kaR6sJBB/RscHuYzYlAxqqWvKEpevd4FY1KmhibZM1FdUk3FBkreRtEJmyFIVX0c65jJLmZvk7GJKIWCuPfDvY4khFdQjPWBtzVZHmz4Q3YKt+x1Rzh+S9jHBE8rpEw7yXLSInFdUhfMLamK+CNPdEuKKuYZvudSjoPJIZ3WLJsMEWz1oW0yG8g3XAB3kiuDZfDRV5Eu0rsOMuMVP9Td7tXQQJEN6ooIO1H9uE6w2SUvZVImuZ4vhVgtvRqwqeo5nUIfyodjgqCkK0/zB0CcWUI9j7Vfgq+BFK4UJg+JmTCF+Dvi65RPpebhfldAifyd9rIvxpnl4J+6Bsx4wttSSJn8nVhDG/h3KJ6fVwRSBn/VjotcP5C/mmbnUIn2ON0xpEwpKyTWPm0M65jKkdBZSiidvTEMVKgauylTNN3eoQnrEWczaKgy1lncY4GkXuh1jhnPK6yfuiRcdR7egQPsu61Ujyr5DhWfS81QYwbwc/6phgD5UDStv2BgXzJu+ADuGtrKvs3epoyLtFhKLBjgaWbVghfIM9SdaiHCIbFXSwrsOc8HLaUc3JcEE31g1FcLTbise9XzkHvB61H7cZHL2RoWCLkq35M6SiOoQXWKc5LYZvSi0hzVsQPovAm2XpkeCYas6lyPUawR8SUyd2RIfwTtYlpDwrhYfw+GND/ZjmnJMVpa1XWQTicpFFFaXInW2ZolEBbJ22zLGnaR3CMza7bMxbwFRzLqsme73O3bGzKYk4vWhUANsS65DeKHNAi/CAXtHdOLqCRpTt4N/5Taby3UzeKIjsPSK61HUIj1njLHn2ubRZtDPPcm5ezov0XEFNYbvJ7SjKXFBEcq8tXfwdzK2svfYq0kz2OwllrBK/ARdgY/2hXZ7Hh9hWz+m4WKVxTDR6ukOBuAjOqbgO4YG1noMfbJOabWhAZTvqkh3LHP3os+P4FqzCJhGSeTZ/h/Aa65yIShrRadI0ph1r8zXYMWW4eFhrY56nIMOiOoTPspI4ZahlmXKX8+dQjohtOccyUhlcNUrtYN2CRRVHt6ND+BJrYmuv0Unm1dhHQiRFg9ul7oaSKZnJW9D8w1A1dNvRk6HDUWfrtqcFHXYk2NsYkZeInJFP0t7q1+KodnQ46mwD+5ivUcIsLtX+1V1Ai469f1/hq/BV8OOgaZzbOhh2Yt+q/sgoOtPoIWw7FkYqqkP4Atu79/U7ZiVMNTfasTM22bG7ySsFTp2YR+CtZUnjO4RXWOOoabiQIYCUNLXOa5D0JZYV2CTyCPasAnastSXOV5yEO4RXWOOoMbwsc8qxnEdRVticPQfZkqxyMbteidPm+NZizWKJLF3ZnFnOGhwzT98W4TqPq6CBtVFSBdty74cWOy6KrQGYs9Gk+abZKLzHjlX2dmYS9lVqFnEcqUcFJh/V7EbhK+zoYz+q8M1oVrezXR99Y9099wn/B66bj4yvTW9Hrzr8q7KWEublkppyTGO6oSLk0CkmZVchFvzAiLUmFiyZs8HkDVnL2FHY1LYOaztYW7Dajh2Rau3Uv4fJW/M7WuSs1tXhaIk1uW6UI5iKmsZ8KFS1LplzdJM7hDexCpPyRecmwNfKK6iyV2Q0i64KjpCnNwvvQIsdEY5gwiqRm+yIM5ee2JDeqKCDtZlvQI9wQ7eKJszZUYk/jiGKqehj2TAngLRGBbOsjTKq6LBjFdpk51x9Fu1r/64b65bvmH7V46O4eMxGe2yI7Yvmw9DoY5W1Q0aEaY5+GXtgan10VQgOT0OGtIhpA5CyWtKmzEvoEN7ImrMM11nCVFSDcEfEWs7V/i1o+FLeuZytUvuxSfLUidWYiuoQ3sFaRJS3LKpD+CJru6ypLR12XBRMndgRHcIbWacsjfKb+XKszVfD3vI+ADD5GGb3ytzFjlhALqxDeCGrRhVFdMhV9PIfC9ixYEucfBHMbjB5ilqGUnyH8CbWbmMDyLfCluYsc4yWdvnKFT33ocPmRlzAV8EbnFzzitdXPfD5yH4fQUVRXIicqpvGVFFjbcweYyqqJjzHCmULWGdHwP7mJGgWv7cdIm8USahRQTPrMtNUVLPwCM7fmy/Fdjv2w6zmOdOOZLKJnVOcYYl1klZnnoqaxrQgydGfXdFsx0r5HwRHtW2mTHJ0sPZju/Ah9yYxHXZsM3cZLr9Fz462IGoqrlFBpx3GXsr0AZ9ed+Oowo+HvUyeuN8peIMdmlUPtSd7JDYqaGVtFDfFyoyr9U3RI2pHtQMu9Hes3/H/yI7h9VZ81AfzH6BAdlYRiyuJnsZ1GDBh7cibgZxp7vWytmBqRwc2Zc5REaTRC0r2sGM2f4fwrXZEmLq1TvhWk8p2LEjV5MDTwD6HYtYhslHwRhscdREdwmdZ+wydci/nXeJo1z6ibEejpA7WFqwWtdaOSZ6akA7ha+xoxhbhexqGrAtQJj1yO02eoJA3jWoUvtWORQE9wht4V9ua23lMXfNofsaWm/yx0GGHs6XsS5kbhYMO1n4gfEbBbrr3EbR3Uey/sd606Vxwb2/vLwx6C42C2LswMnnHUDGDqboOAzI2v9Rzo4gYaRauKkIK0SvUVZFo7hW8kyGbxSROLKDAl0el1x3Cm1jb5aVcLfna5PaipLl2vbsFewnslbPAnyZz1aigg7UFq+0oYn3eHs0Tvi0m74mj2tFRQh2shh7mFuFdytej1+yLgF3tEGGJPC4aFSyyhsRGcSkWhS9jY/YRJUFx3G6KmtCkbWeTUnFcNSqYYy3E9+0QOuyoYMu/6UxRsyWNG672UvuR8fGfWIcW8+7dWwt8teAIT61zkXY9p+gDtMLVKkLGJD8X8wKnHPP8x0LZjg5bjmg2g97llv/X0WnyUbGjHVO3OoTXWFfYV7ZjKmiF6G4s6bD0wnRJxEYDi9l7Za62o5xpKq5D+Co7yijb0ahgRzvAanEdJjdjkNchfJHV2nejtAI6cq5X0oANXhzDrpLMPG6DyUvoEruXHVUZHcIbWdeZS67enOs0zaMiM46uhXfBCoFk2cGOuogO4QusJLPSW2cuuTpzrlPUgKMJnkhe1gRHTPtj3411w1r/qxEX2621jSPNMythrQoQCq9XRMq71oA1eVKs1azYrr4CKVQ21sN7UAuK9rRjIouIRgUdrC1IRfUJr3GuMW+qeU6Kp+13T7iEbtkbjKmNj6NIQo0KlliHtMAYXZeypXEhTzOmuf3cIwVM+Wck9ArvQE10Gl/h6rbLM0QZqzJIaFQwx9oooo4OO+awg4g5IeWUnWwvIYhdlL5V/V7mI2eVLMm0mK9DeMyanxWNcqqYy79V9naYBZkde5hVlJFHLigieYUtbVk6hC+wNkqZwQYJ25VHKDlaUVBi7UB9z7ZBaAcu9HesN5duJ+qVUUF3hh7EwlsUNZTT1qLckD/2oFUMfCnvNCZBq+AVqIpOEgpcRO1iVyrk3bt3h8sL/xg/wQo7jL01U4fwFtZGcbClrNOYCYbkBb5OdNsRYwdTZkXEiTVG4lfY0Z6lQ/gKO2qYujWNKWGRY1lEgqnWacwsOvXNYRTloWlMESTOMgTkPIU8HpUmtQgPWGB97zceO0SOINOqjDtjjR072T2ISeUtSodhJxNcTqcFI5ZYN9lJ5kYBc2wdYsooC4hjNqtoQoeGYxm0RuZRC6bD0Q7WfmwQfjSbGrCr7kiYB4/k2wXfWJ/QB1pJZ0vpbVgrVOTo2Q+CqcoGAzbaWEJVZDBwTC9wVjOvB5vrbgRbu1HKI3FpdIfwnNXDck4klHgKmCbNMM9Bs63MKyBnmntGVp60Xu2IvWR0yhlfniCQ3ghMRXUI72RdwpSnUfjOmLrVYcfHMXmKqRMT5D4O14V8OW+RqYQ51kuXbHO96QZ4ox1HR8UOj/4QZvbqgP9odnUI32JHU761wvfGsh3HfU8qRklPIY6oPUyqymgUvpcdVRxVeAdqjn4k+0TtpE3OmkLisq1TjijGg8tiVuNibazj741mTn+AsliHTZN2D3oUfYBSalJRZnq/Yj8IUmlcjTFJWkltKW4t1soi36q8eabxOk3pEN7NWs9ASpo6jfkQuCh2gNVa9zR5q5xNTvjZwmPIMY2pIrB25KhiKqMstaqnmtCPqR2N4mHa0Y4UnYJb2BtFTt2axlSRsEZ5mDYbRdSRCE+wWXQXOrTVTe7ATt61ilG+mLklIzyNCvZly7Au1/6YlsesZbuZXRPUqGCVHXOZ4jTCH8uOGB12FLElb46CrD3Fd2O78tu3b4YQiOVF4Q/k4xE21r07zRL/6P0HKocEH2yvfFRQcoXSy6I2lW9FBcijN+mJMFU5dxXgkcXE/bGoZm87EnlcNCroYG3BVNR64WnOPjlwb8m/F0atK/RPnejGfPZG4RvsuFQYSaeiVgrPs3WKgT3NUhPQKbgTUztSzGpfylxDLU8S3yG8mXVkmmOfpjUJ/wBotCNi++iWY8DuRsQCG4V32DHL2p+QIhe+62IvF34R0GDPBzH7iHZkeeoiGoWvtaMZ64Rrrl3t6nR0V90gFzinoIM3SYou5sTvjAvxxPrt27ZHmNPXWI63BR5ebRQs1seOZsSiYhsMaxQttyblWGarYy7vFrkzWBJbTSdhi017+dNhx8A2wz8VN42pooMVzLFORXUKj+C51uVesqMuVVPqyV3YLGargNn8JDYqiFgZl5TCxzGGDGnqCOLS+GlMDy5JXl52avmh/BxLdtStspRLdYZ+DLI6he5pwwQIb1TQbUfIUMg31TqNmUM7Zy8W7Die4gE1FdP1QoRuu3oydPB22+GQjOrgnICl9AgR6zhKNeZdRCQ8Rxa9l8ZdcFGMOaodCG9UkLBagGPphnE/EuEZavEBC8nrkQouqiFyjf7mPD3Cy7zjf5iK0tfYvAGn71hXoAs1AlSI0OKYfgSsWSiWkRkeXwYn34mDfB9tdnKewwcuG4DKQW1VfyUhybwO89kbhe9gR4ypqA7hMWuSbbxolQZfylvJGTFWODYhEh8w1TLE5EnTzOuxRU63Hc4cZ0oFpCLTtFlEGfX7qx1Zc0SiAtqE5dt1lSOHtWOX5rdgQIgJQnN9MeopG9ErGP61xjTlaxTeYkc0ry01oam4JeGenvEtZevGssBkAb5W/1y+LG1xvQD/WjsW0SG8iTVj8DyL+UATk2GWtUNOEfMGa4ocdIThHLPWs63HIHNGOEk76K6LaBS+kx11rBU+Px/0o8XRIxZESXRL3BaTFvPC0KNggXeLrStxgTfWH6E0MnRZsNsmeAl7K9pRHgX2EaptqnKMWTRns71zAkhrVNBqx4RvmnGqdRpTRQdrC1bZkaww9sGS5jht0iP2NmetvL3tSIDwPRW0y0o597ajHSWtGtdizjFN7pG9kx2IcRoxjVmFFSKOYsdeCKa4Rb7wnizAj2pyh/Bd7KgJIb5RQZXVIidJXUuVqvAGrM1Xg8trlLu3+jU4qg0I7yiLmHVXuzrsyLGrHWBJ4O4Ki5hqmdFL0lHNcgUblBzVvjo+/sa6dMvarz9SoVwcHHm3ruV7hEIuipxGXtrvkfw2YNoRimFEo/AZO0rRcVypJKd5KsI74Hp6JMGb8k9jFtHJXoOJCcISmeNFURWRxYQO1PJrfKPwPeyIBEzFNQpP2PxijGyUMgD+NM80ZoJS8kKWJeRaeepYHqeiOM8Qzscb1Rqdy51oRjnTVNwq4QrLuS5/2Y4OWevUNiEWbU+qJaakj7gj2tGMVjsCz8DabHszYxdrf+dCeIuCHiPWYF7+kHoUM1YKJduarFmeuogO4RPWNYbVgKx2edoE9RDy9WWfwYygITp0gN107oAPZsdS2WT4iOVzIZ5Y4//wkMovFr52PezHlX87xXeXPRromkoOw3juiYHUDqdpckIjVKgFC9BXsvnoeSrnveQtx0ckh9J1AjHBFo2XD5c5B7OSfJ2kQM4MBr6WQoMcpTSoBLcBf4Qnz1IkOTiVGfgLn3d6wZ/HSGCI8FNEA1eRwHAdR9YQpwcfRwGBPCiHMXrejpjsEEGuLZ6AyEgF1ylgmuR2vJfuLiH9Gz8GP0uIdC7XUgBVF18nCGnOMiE5NNuRY9IvxEvhG7OMni+SHEp22LDpEe2IRAjN2zFioaODkoASBUyTzI4R6VWOUpl0kYMw476OjxlEAf1/LCGNsis56NAQaGBpoSaY3lL2CcmhZAcni0wxxBCgIXGO2PzSaNmOKspFOhWQU8A0abSjBOfRo5zyMmnSHVOA5svgUTqdXg7rhgJfIm+OYuTXDolXdk/Xc405g2asUI643rwQa7yKuUTyZmlSXuhgUUq/41PM7WJLVEU50drFAmL5rVRCFq/FOZRplhjLWkPIHWQXoHwcGhDLnaMBdjGJSiIc1YQpnC0/R0jqE/+5zKmKSmKSV4TqvMApLmRJjPlaaAkDT9CpwSxjLG8NATl7kJCGPUId5WyXVcA/Rz3wcaURqoIsGgjnj4yPurHG/8uXr1RLIo/VhhxXMIVop83EwUQHBUMCei3Ro2JSlBIKxGmAdpAkZsC4mKsonSFvYHoZXQ/pGjC4v+qfhSwu4u8lTnaIIRHik9mVTmWEF0kOlrdMHLzEQKiuJG5WQIFq7Bz8hscAjbP05JxRypDSmB6u5WSHHMXIIU9CxEFxWC/yxApFyC4H5FmKJIcSTZgkoKc5SLrmt2AfycH1ZjU4ICSPgRlasiOH9a6kVQqEk79AltniWsnzcunXc/BkbceBPyeT7RF+HShAh+PBHeOLkhWeZZHkUKIhUQNziMo15PVcXSQHzwvydhLHDzeWAOoJZ9RjBzIiL6IEzmYJ8obAEF4mZYfkUg+qSK8mUN8knVQlOZQoTfTriIqg3CyU+CrIs09IDiUaEiXAcQoY7RST5pcgiKKXSQ6jXqEA/Il9SvyL+Uu0E6xNQnoRzp1UwCV1GJ/MK72KeT1vkeRQsgUkYQvQ9kZ4oiCJF7jMGFxXSQ6xHeHk/Tjfswx51kDzZhRBy5HBM4tPMJN/N8Tl0UONGIrP6y6XM5AcWm2JYJc6YmkI2JzEwZVmiGVNSA65HQNChKbH8v26E0FcQg4J++WgKVI3Sz0o8KeeREpjHS20Fa1yBh5vBXKcyUeSJ8+wbcJH3liLW+fnhzOhc34ZHApPAjmwwRwGPc0hZ02TKI22tD3Ig360VaMF0eXRqjenkDxS5SPMfMCQL+qQnj+wyGnuE/jlENOYYORxlsOhEYEkJdgQS177UXl61mBA2FJokfIRDmNRaDiiUlxKclAmOyHcghxFNsqER+M4h7CXf/NH86qIkUxkgqEKNWFkVDtD1BCtNGiYfICeYXQQNKf0NOhzBHnGN0MBox2Q5c0/ZNAsehi6wnAulg28LRRgl3KUTq1tQ4WbXIWcNajn7EPcDAlLnYCc40sQ54s0zX8kU6w3Jw4aVrHjx2FpA8OQb66NVD/IkLPVktUU8SEwpIdilrOEiCvQaAc0aEg++hcTEWTnFMisCOmBPG1AHJdTwJA3IGHRgGiXs9umH65nSFiaCP8tbO0UcNK5SIsQXUFn6UOayqmTsNnB7wpahJ7fSxy1Ni1Lld714U91DDIsKoXoInKBRjugWIt9+POTh238t4ghn55Tcv4W0jwEw0HPQBMGbXq2UPSBJZBcGkceV6MhKEdhxhfevLHr8WmrxSx8TMQsDSAsEePHAWM4hXMUaCc/cZZAuAwkn3ChKWNCA8UXjnBtysYUCVBz1hXChSdy1rDV7XDdStGF6TA5mhRAXQ4Y2dcT0MFDLvhDvvuVAOYKFaKqJEtpV5HA0zl4WJk6qRBlxCEgCk75alSMLJBgGKQCQnAUIYch3EvRhcuhskJw7HWcJT6MqU0EavEKaxQ6gohuTZK24+10mjGjQlSVQAjHl6p98NvBRQcVoobAcB3g1zFVETNI+cie8Z3Q+fk7ofPDm7Pz8ObeFLHYISyBd+9qOdZh0q0zkO48HnbSN3aErkB/6Pd/3w/8om9++PuuX78ml224f//h4fu+7585/L//5H92+FW/6tsP3/vdv1piZWp6/+7w7u3bw6tXr4VeyX773eH169dCb6QQ3h9u37l5uHbtqihH/R6wyeLNmzP911/n6BZd7yR8R3TdvXPrcPny5bGhNaodKi6CjgWS33+FG31Pn744vHjx6nDjxnUpkzvBN2EbDh0oKR2Mfi96Xh+ePX+h/t66dUN1Xb586UC9XcFHuDr9jKFZQt6zc6tDfESmy70t5XnjxrWqeMp6qaEbD4qsiLgx8/TZ88NL8e/KlSv6z+KvXLkkPl2x8uQ1M2Pv8qvGSvt49Yr2KBeIFlvQcefurcO1K1eNaQkzdmg70YDI1rKToMh//uzl4fGTZ9In3h8eSFu5I37qa3OSpuc5oQLqmrY3lIUjzhZ0nUv9PRFdDFTXrl493JA2QjxhLdNZVfN2OLRNqMJLh0ePnkrbfHW4KvX34MEd0yfx1HVJXJsGkHIijn7wVMqSdkZbtH5wWc9Xr6BvrfQMkkg7pX/rzUPxF53U042b1w83hS5fmrm/2W6GslKab6XeGDMZv56L3tcyrqHn/j0ZW64yXHcIjRFn0yq7dDg7Ozu8kH6ALiLx9YqU3+1bMkZft3GsDuq20h4F0upDfjnKH32MMqT80Itvb2Wsvnvn9uHe3dvaNnPM649R4sQC7v2eSz94cXj58rW2lXv3bmsb1bapZ+OeQ4sdyMO3F6IHXeC6lCHtEmJ+oGwnZdXupLKS3fqdjGOi54nMP9zcvitleFfmO9om42apPBfhWUQ85YIaxkrmblNp7f/atWs6dqk/s+ixQeZTkf1WFli0Kcbnl7J+oH89eHD3cEv6gHGliDWM88ocl0N8ET2XRD7z3OPHzw6vpV3ev3tH2uMtax8ij3OLGy2eIov59MnT51KmZ4crVy8frvvYJePydZ1XC5JahMcQ92kj6GNepY1w/fDh3cPtmzeV5RLt0liFT2M4LKNkngihvb2R8nv8+LmuwfALonxZn1y7xthVQq9zArKITvo2dUibefrM+sEdGbtYh9E2JUl52zTMcEmS9znGscdSfy+Y62Q8ZjxRP8V/2upcv2uzw+YcyhCdtBPGSsTekbXXndvSNrkwc0a0ChfErComFNSZrBUe0Q9kzqG/MaZQjrTPK+pXo5IFNpKpN53fZAyjnV7VtiLrE2knN2Ws1H4X6q9Zbw7PJnJoK6/fSHt5J/Or9EHWR/jG/MM43QQpBzE8XFQgOs/P3uo6nfJkrsE3OhlrItrKWndSmBD2W2/EL/xjXanrB2k7zDfU39BWYB/KcwMYo0UP/eD5i5e6FqOqPv3kvoxfNkabDjlwpsxYU0s5HA6Uc1R+b14fnj9+ImPG08MP/82/dfj5r3xx+L7f8hsOP/KjPyT962lgMtRK/VzK+LPPPz/85M/8/B/5wT/6Z35Qovh/XRBZbGGTEojDEywVEenO42EnxlTO2zbWv4ON9f/v8Kt+5bfJxvpXaSXbxvqdToqvXrMgfXs4k8HBJmdbCKMH5d2oFAVLqDNpzG+l06CbgYHKv3Xzhm7SWADq4FHN3wEVZTm4gfD0+UtZ4Jxp57zLxowJRJJ1YNgNyGKxIQ1RGjLaGXxYaNNxbKMU9AXb1iHIkBMdlHJkIaWLFeRK/E0p0xuysHItIUc/BlWyCZR6ey4T1avXr3UgunnjhtYZAx+T17qynOYhBrtZALyhPWosrr3XyeOWTMq6MdsIfLJlvWlEPvWkG0KZlClKJmTaJyz4J1Oy5k1QiGoB8pg8nsliwzfWbJR0gpTyvMaGQvjcwkVUmPDRF4K62JCJkvpjo2QbM9t8pSgLa7UD32gnL56/PryV8eS6tEX6HAtF/OIGU5swMGXMY6T1S79jPGFsE5/lDA9jmN+s2A6XYZsLxjDOL2VzweSMHm4QUrYTrFUv5cgC4PUb2VgzUYpz1g8uaR9nTNEGAqudymjUT9n5TTp8Yn7Ax9u3WCzaDaZBYUVok6qMiQUUi+5XMgfdYIzmRqtsaOhv9IdlTLUW7ZBIfGNDqDft5FrHZdFBmVKH+lsYq+F5vYwOuuh+Kgs4fLwtC+47t28Il/U5Lc/54lyAjWHcsD6ThRthbyNXZTxhrNSbuVSscjdggYl2yKKQ1RDrBb0ZL5nY7LJuiH2vCdNYDjFrDknXZLHdxhMpR9mAnr15q5uXu3dl8yk8tBFrl0uY8hRziax3MmY9e/ZKxuU3Or9xk4L6om8zTqf9oBeudczP5uWZrFFYe92/N96gUD2Q1h9+avRqII81GBsK+jW+XGVclngNhzlnEY12YLWPJ9ywey4+0nZ0QyibpWFjXcAaO2j/en5/SedVbqCxNmE8sfWXtJfZQpymFbkl0vqB+CYfNk0vX75S+fRxxuZtU04ps/nGw5Qn3KDgZq6swRiXL1/hhgHUM6/OgzGKjfVLWc/Sx72N4BjtRG9IzinrssOYdR/CjRhpm5Qt69vL0kYoU71hnbWViQoi8vZUsYMbPS+kzihPX8NSgde9TwS+KaYpdV6DthGZT9FlT3/t5uS161d0LNM5rtYRqihrJZZ6YwyTv8ML9nh6Y+SyPihijtN+Ir66BP26MHXL2oWzA5Nk7fEsbKz/5o/+7cPPf1k21r/1v3X4kR/5y8nGes562urnX3yx68Z6+w4gQm/ZU7hM7HSM4XVwh5SqiaOAvYhtEtOPnCn8hJRvgUr5hFQuwYE3QJPRS1gvilS0R/5yGpPRFCUEWKx8RsYjEH+jT+Gkg5/pZQDkvIbUCfkL1wLqUUNcy6Si0YzsIc/7cF5Fpkz16aVDLliQmi9r/UHOSERhty46JWgRRhZjNjBIeHxCg9xlkmKaxqscjnYGRI/1ViDXHVOJr0QKP49Q74jWOqRKOS9QrN9J40NZadig/V6utY8oa0gfiLgpYceiLUMGezvDoV+HkAgtx6htLpNkziixA1kSyRHQ74D7OLRNz+z5usmzy3JCrtms69MP9ADnK/nmmWPKeQqkHwnKBQeLtlAIc7bI2XrRXDMU+CZZAoZrJTkoxXEj9bWRKE7jAySsz+ritFkiT0o1O3Ts0LDwBRCkLDWU8fcRIjjHtkscjTHqDESP6YFcf0w5T0bWf42UnQ9hPXOkw43iFusFijPENPBwSf1YcFCBy5O2H5gy0rohkPAWKPCYj1yFc6DZcXlCFTtIw+7Bdv74iGOhziRKCbgto9xe8rxWglZfI+ySdOMxfXbW+JyUr43cdtxiLakLbPmTKGPBpNL4lVNug1PGpzbbn4RDYepp5PGsOQ11M0dxBr1mPOZTgrY4YZP0qo8wpFS3YzjpGfj6fLhptppESELEmUwlibJyFGhS0IdfaUZnWEXJDWmCRHPy81xb8Qw5lXjlz5NA8HAA11aeejHQpF6ILMU5ybXJgYiys0UFrSEcIgs0inNqaavxpULDplOPMUMTmYwpmY/64VpgTUWOntdSh7DFE+TgCPHSqMlvm3X22ecHfduYXftHRGxpCeqOBYewk89dPALRJ9a/8Jse/r74FV/vWzXcuXvv8I/8I//E4U/9mb9w+JW//FsP3/3dv1JfF9En1u94PUE23OFpyNn5mb6qwJMYni5xF8fUl7GkO4UMalIPPPXUChJ93MHnyRJPlcbXq6QSXXBd9TIG40wXTyd4AsOTQJ4i6xMzgXYgC47ocyyFGM+dKZ62Iufq9ata3ixDeMqqA1GQP6umyfdLWlf4RTkCl0n98cRCUZFFGXDXeg5jVmsz3KTBP+6w+esy+hSSO15NNgfM8HoSfvG0bmgPgkui5sa163qH1qJTQT0mALtjbm2EM/l51fD1qzOR/97eOAh3unUpCUNRyTTSY+hnpaduyEQvr6QqD3dNw9NO7KKtImO2nRQx2qIhFcDh0uHF61eHN1KH1D131f2VbO0Hjii4FpTVOeXI2xRSrujBPxbCfI1gKA93rqRzyQ5zSdkY43l1GV3+dI6jPmHS+vP2siy2BdpmVJf1CcYy7ubra+eUqSsDg8Kp5llbRAbVwhMe+gL3RK2auGF3SfsfZRmrUswKldzS5vSGWATPYn1B5gYRyps+9HX4mXO4060GxAW5oGsOQ1aRxzjEZI2fPDngFTluWti6jTYaeHN06oed5sFNZnRxwd16vtJCKmMmi+IeKLcctFi8bCKgh/mHcuVpvL5xJuVIH4iL0zDVPWeNtgfxgaeQZ1JfCCOKtskrzLy1xJxTMKsBqWa/YszSpyEilPUC/tEeebOHp0qDrjnDI1h7nDJrjAhjHEY+PvL0jP5AP7t5/YbygVL+AQ12pCzMdbJmkPaIf7TDq1KWokTH5av0HS34TkRZCFJ+6puEGUPQh7+8ZaBv1MEnemJVVrZT3dOYMpDFU0Hmt3jOQY8/kUfYUIeLSDUPVwjgQs60FR9P8JNrnnbytHW23roQ5IgeWjsfyvPNa6k/6duMXYyV+G9zT6a30wzYqT/dXDD3MFaKb0Df9hSiLHnq2oWKHa4Pv+xN0zf6NJe5TfcD1J/Q2NengjpdHJQyB7AOo/Bo/2hg/rh6xdZFy4JThjq7zT32hgPjjL0Rhm/4eFXGaX0YUgBfq+FN2HmEzLQRCVKO7H9Mh72xhC7mH9rKBHXDZ0E2/NGvWEk7YWzR17TlzLhy/TpzXafwGXbTZ2VJW2AjDBF/+7as+RijpSCt7mg3nOytHH1zC991jLdx98WLl/p1xUePHx9+9Md+6vDzX/788Nv+e//w4Wd/9m8eXr98HtrbPPSJ9edfHH7yZy/gq+B/4F//LT/wLb/kG36fvoIRVURVs0A31v/o9x/+1J/+87qx/s7v/BW6CWNBCPGqLa87MVlBLBD5fgOwAWhOegOy7FS4lhZnIXoKDZrBD1ctzjJRqWuQqjQ92sioPhpS6EB8tHSLSKW0QYSpLmuUGoMe1UEjtY2FlcASln2HA1nv3nJ0mZZPq07CXK0tR4VmDZpEhW1AbbLwzRHi1+uY5vMY6szL0UEaC2HUkZLknopqA6P1JfNP5UrgrZQpEbRLfVogbM0+FtjcjVwE8Qzw6Bzky8knyVhYlnUZmkEOItvbB35Rf7QMFt6kO1uKurZ6Sgx7ndImErmijyf9DinYYnbNl+28Rk2Vg/ZxEWcyLY+X4yBhXtQsgqkDEEUU9Uc7RZf7GKPo26wdkijyvM7UJ1amQPOZPyo21wWV9GVw2RNedNlBfdK5QqLp6/76vtcZFzVdyxaMUE9RGfo7Mk2XSWlwR9Bnh7bNUKbKIwdKlYVFm74RVhtjuSHVZeq1+MTiDR/1Jms8boa8RcwkOciPPmv7QbmAk7fH3KEGsSmyDKqGg2DQK9CFNvrcCEVdW5yiZSeYKw8bT7L2CDRLrjdHmx0OJNmaQULCYCrEOglsf93WM4ts+xt1CXTzQjmi2hrJCGMZ0WkH8nR9EuYc8tNO1DdjUB/n6qGIKrskiB50QTqmCI3jybyeTitCBg7mo26a+Oi4TIoeFNOxK78eUUuxdkuZMp6M6yJbG8lYRk7Vk1fcEkoaKTtOtjHjPMyrQU/RzmJkCyyj7Rc0mMii/LiclmMFi2y2/vc5B3CNFm4A1fWEcm4EshGFT/41Ba5dPmcdN6uop83l8vbvYYLoob9bTve6FbPadDxBopWpyWbNZ22FP8tPCjeBrly1r4Jwc9m4LZ2bD7wG/uTJ08OP/cRPH778lc8Pv/23/MOHn/mZHz68evlCeZbAw1vbWH/5Yr4KXsJc8V6+ZE9obwlRYHZ30tL0NIQJjMexEVvMlBpRyDo2YiiUm56sgef8TRQhiR6qxRYgGi9K7Byui7T8mebiJCkStCs6vBmgOgPLyO+SSp+Yq0wK3RQSkAOqQscl3qMHEO4lxVCIEhX80WOor5ExgwuZ0viZpg6gzLKPFa7bI+dixhwxU0r6kaC3CStDAo4Qr4dwXqIC0KGbvAmzkJ4sbO2EOOMNHEoJ4oQaKUIZCdI2KMj8hMaPx0wpQYlBibYP5GiBEXptytXXgcHDRi22QApt73YV5+HgZwvU4AxTGj5aJ2Os1VEGL+CRsUxVhEQ9jcxjVcXpgtDfR84IHlkgaws+oUeILgkOtchJg5YPzz2qRAlKDBF5KU58RLsGA2OBxk8ptQBNiFIZP52bvxBdRsQbkdutVtifISR4GQKiLNfIX6UqRiZTMZacRYvkgWVaNgnyxBJlGKPxbGSwZRwg1j8jf04xrD1KbM4khFSTHPwNatDnGg3TzOOnlGo0QR6JkiFOAsVMDhLLNLVFjvpnH/dl8NEZY3hcKS1BzhhI5BJSHdo2uBIEfeEqBZFLNAOrp6BYFQXIdSyiRAlKDDkpzBnXFGkMPDGzl76VRI0mCAmay9dcMafHaZT1E9MAOJdp/ExTLZ2TnQetod9YWoGqKDEbuQ2uhaOGhoBxDkizl6mKlAHxCbuu92wUnZAc3FJFklgm8jg0f3St0GsOKY2fUqpRgloiG11tH6EgFXEY5JlHarZDAsaVwaMCs/s/cGbXqgs+bgII3bh+3d42Of7WdhaDvRWQPvqQkq98Zp9YO/KqAQ8ffnL4J37Xv3D403/yPz78il/x7Ydf/Z2/kve3Dm/f8qryu8MXj54e3p6f6etcvErJ3QnqnM6KnqmWZZTscPD6CndtuLvH63g0MH7YiNfjuHtjDS7GggUlZaG+/U4Nd2j9O+bcWBh++VWgE/oqL3NQaGYOrz3wyhPQHz3hqaeEebWXetPy1dSNeiW7v66pN6SisqM87YmksBFdaC+AH73RVxMXQHYvx/FVcHullzLkpg0/zHAtlGsdCz6TDInN57xmKDJHt2yC4rWgyeu2BSxoChAu+YvbHWXCa2S0HV45vCblo61EVGpNOmubAoWz8koO5c1Cg3KjH/B6I3fX9S6++KVPmuRsr4JH+mpYtIOBXE7Cx49Y8KubDJD4xl1Ksls/cCwKLMOzyZng8AqsKOc1aX0SIwn+Kjg8sWuefcQ0pghhozzR50+0/A4tr8rZa5VlWW0ahAsdURvRsUWI+uN19+RVcCnbQfJwCoEZDBwSiHXx1IVX8YJLJGo58sNzvAKnGUd2rcukYMEgPAVt3X7MxBF+kEd0cOYrLTJNHG7c5FXw67kqRYtvA4qspsteBX+rr6rdpI+HsSVtmzk6dANltx8b0q/rSIR+RQcdUm/UoT8tdLRpgItWGIIgyKBdvubVTalH+j7jFzz6/XzqqgMlbtQwTtIGB0hjYfzXH0Nk4MorrYRGU7Tdaz8Lr6DLOI0C/ZV6Kb8Rfb4B6iSdj8axayhH0c2rtszjaDhGG8FHfxUcycxvVBVj2DAuR2jTEHEFHdQL7jGv8gOFXPh/ElE2aYtznpVQ49ZiFCd4M5E5hzFS55vwBhh++boI5qLeLlMQYl9X8/HEf2iVr7HoD3xJH1fDelGxI/RAxauXrFXOdD6lreiPUwm0TLUw+HNBXY4ppBfomgjQDxhLEcN4ShumTA0WYMzRr9PMOpzZEV1qexHoWCn1R3/nl6x1PSTK8Gt4m2JOhSDTUoBxUJ74pWOLRNmYJWepN8rTx8qkrUTBViATk2kr6NIxRsqWtkKb1VfBqT+9EWpYXLvW7JB4krQ9yjqd/uBrL0A/0AeQehWjJnABks3av/0nEaoRP/ENn/RrT1KOXmXDc6NZzNvC2z3ohFjvsbejHBmjh36gImw8uMHXaihn6ZPCIA1a6pswxoqs5188Pjx79uzwYz/xU4cv8+Nlv+03HP7KX/kLEvdEZS2BfeUXOz+xXqoN0p3Hw07UNGdKYnFjDXIrHj745PD9//S/cPhT/8F/fPjVv+qXH37l93yHSBQ/WC1JxZ4/fyED0EudHFl0M+AC/iXIbRngrcVXfesCpcfP9vN9FP2+1Ev+lQu/gnlH//WPDrIg09etXWymmdIxaVh0VG4g8KuzDOZfenhfOyp886989AArraz4xUb+LQgx/NsFOv+wkaEDBdZwWA1ys8nlV55ZWCHYPofD/bu3DzepP9BZgLFVmlUiqBsWGV98QTm+1AUU/+6ETspGie8OwqvluaRvUBBrGuFNjvbBr3r65EVdIv/B/btaplyDspRGaGYOtBfpZCL/8ZPnh88+f6zfRfuGTx8c7kn7ZFBCN+cauuwQZmS9kX7wuehigGfS1Y2ZDPD0cZ2c+6Qq8hw6wMoZWV/+yqPD46fPtP6+9KUHh9uiz/qBbXTHzP16gxKVx3dW+VXdR1880XJkscgNNCYvmyQXbtp12EGV8Io7/VsnZepSxhXAfxvQX02dqbdFaNY0P4t8/GJS4t/kcAMBPfrvLOgL1jQnaLXCixLnWEDwLzP4ygfbGXRSf/ybDiblqrIZTOwgQsTQ1ZiEWQDwnUEtUwk/lPH5wb272k7MOtDqzTyQwqLzM2kr/DIy884nD+/popF6o80UNQ2R7XbAyY0efjGYcQzYDSZZTIlvfE+YcHeZqglysD+Fj1v8EvLnMm7iI/McxFN/39DnmMbMQPLTvxknWWyrThFA+2f84F8aoWdFE6nawXcF9SaWrCH4fQjaJmML48ldme9stHF0eVME/lFO6Pn88yey4T07PJQ5gH9LRbzehCyUo2KI7rBDWCm/Lx49kbn1jS6yb91iXObGC2N0+G7w2jbi8PwSxbz6xSNZM0iZfuOXHup/LqFMVU/NtzWQsjqXsYq+di7t8ab4xbxDe+Rm1hXWRRi0psFU8Da0FdZ8rIvY7PKL4J9+cu9wiUX8XojKk4HsC/GRf7PKTYqHD+7pvKPjl5RBgqF4O8tZfHonPjGe0A+eyLoBEYxdt+/dljDlGHhjDHYW9GlUFB+zhHzvpP1/5bPH+j1r5hz+zZ1tcgu+rYXbIWP/Kxkr+W8wtEXmcDtfPVy7LetLdG5tKujSshBB0iZfyzjGfM4YA/E95AdSf5eY6xyMc/SNNUAXWUX2M+lz3NTyGxRE8y86ZfBU1gSqbqVOqbv3Ul+0fcZoXT/IWoX55paMYzLJWf1qWS4U6GDCjC2sf/hKr+h69tT+lR9t/5t/wSeHA/sCVMTtjxv0+m+2/KwMQuDN4d3zJ4cnj58c/uaP/O3Df/P3Pzv89t/6Gw5/9a/2bax5FfynvppeBY9RKurRsmAnjVLJ/NH+KsRpRLiDEuL3IJUoBmKjzxeQTcRGvgmIqYqcUQjZl+IG6s4FcDcIDSxR9eaCJzeTHArEiXQ/Dxh49MJEDNHkGylEZuQZpsQJ2KV/DBqiektNNicQhfMkDWh7CeWrx8DDQetQTlKZCyYbycFIrAw0RtqJgJ7tgiv9oCwkG0XBVSQHtUHLCZ3EWvzgJ/F8iNRMZSpE1SkEtK2KGjRZFEdPt5iQ0EyFKLXdnjHZIlUppCkkYHxO5q/57GR8VQJy9v7HeYgmbrgSGEud5GBUt4MnLlZvIYME9Pv/ysInxAtZ6kqSQ2yH2WKJ/kvnVoPOp8GBJ6ZCVJGAnlUXxCmERZeGJVLLGthlM02iQhyBINpAOyHNEod0Iy+LmIythyybXVibtI8mhuItkhyMzI7UllIGO9nBa0ygaYNGk+XhVvJDILdllMXRQJLGWMKEClFV4qC6JGBy7ToEjUlJDkO4jQpRShz1HNq+liMTuV6aHSNxnUQIqYhl4hTyGw3RERuReiyTHIxGOWNkjVn+GFuIA/glF3atiURoUhfIovKN9ORrMfnTjqaw69Fei0poLYLeQYac7ZIPgSjRg3PUAGULTxoti7eVEKE+5uRpjRQjxCHGGicwD21+yDIE/lF3THH6lDgp0BN0aZ35vFSC9pXBsBQqF8GBaBuqiHAIBjY/2IpIL8bEcLkaUX41xcOxcE7u5xwtQfnkwFnlWdlokXIY5ljCgU/jO8nhMvTkCWHt6pclaJ7AlJCnVQgInwXdl4gBGfH1EgZWOUwopHHQs5ZiIIGWpYftNMIj4rORjYcQb8rNvCXwAbHjxrpNVCi2Ad6Hhx/7AMRBXoYD8txf7cj8kUs2FRa/xtdynjg2GTO54FqIRjmHcrI17CXEKuFmjh7cXEIsvqoOgWFw4JAr3IhRBKFwFenwTe4EEfseQBRvUdiNWBtImrHCDvsxi6lvaUynYNgLWSoluCh9TK8IzgBH0gcG1CxoQ26H3SCwGBPNIdYR2utGvTmQNi0F15VCY2OzSkwLsO2mQE8uSCCyVNx4aAfshSyTqCyipCUVVeKYQ8ofX0WeKvLrElI76rZwQ2RIjQT7cL0FNa1J/NzAMpNUh2RaNLxTMOxNWVLFJTNSUY12ZGyx3PL40obUjlgJQk2wtYNICUFhzUzahEi6IQi3de+Cph0MQcS0GYpyTbCrRSzxTpwEkiHPVyuMVih7sD0EFeG6U1oEclZyi47B7MDGdXWtsgaIcvUqdipbk0vjSSGqC5q/5EsUN9wMmkGLHc4TROsmTs92ncIjWwRHyHR4RKeUApCwLKVUkgpP2G6IYGoLJVnVPbDPK4/zE67KGxDbMS97LT7oE2tH0XEvEd11cZaDMo6O+y8+A03ek0zZLIr5aiQlm8e1ALbhqV2Wfw+So5xH2XotR3+V2ONLBGMp3v/Pd4ly6FgnCeiK3wzYQurAgKi9hEMpj5IkF+MLNPo+ltOgd4h3noxgyeM6yf3ilRle10Ff7GvOXyT4WnmF7NX5UYciXMflYPVfbwNFUhlGOdDgamO+GsE0Xi/YoVK95DLfSIx5OynN73Z4gnoVKEAZhlPg34PkoP0ZoaopdTWEhcP0QnJQyq9nyXTEonOMvNvaCERzdJjOqeaYPyaEWbjdjppfxE/SQh5s1O8UhuucvIDterRD41sw5O2jXP5ov4cijyRDnj8hWIytTiookpmr4eyMnmeHNqJtEvkxRBex2i8S3pTGtB47QllZ9tHjIRDSlLeNBmFKuSAouvHikHhL8sAOJJjoUUii6JnV5SilKckhzl9DMGCwQ/nlyvO1EKjEx8VbROCb5FUbOu2AQKIzXOR2lPJWqWCHROnT6QBCuQpFnq+LOMQoahiR53fk8Us0h9gEwqX8OTlKaU41SJp9JcLCKYkBPW2kiqxcS3kXacGWGvSNlaC/lK+HWpGPKwOycnA4e+C9dfuuBYqIZVTk7YCPsrH+uoE3DKcPgnZF2qzoNI3ta14yQhYEZcnRuL8rmsV21klVbkgY0wuczUa1QRc1RwTmqsmupmJ/Gr3BSc/KeYWYqR0zQmaSdFm+W9EuOJInL7B3YU9ZLZjRlyZtM8yrJm/+LVKndrTaUmkQheytEkd02NHBehGQmhq9NSGB/MlnzrsW/jRJw0p9sqZ2tOS3zbVxTvlbJMyjwY7tSmYQhKenjUDKkqS59H2s2I4WP+rYz4s2O3r7wyxmF3CltB115zii6FmI3uUyJb3RwKP7UVMwo/iYNpVkd+trzXBMR1LsvLHeaniU/8OVwQmNoEqWq+UDVNzHbhsl/S02wbPK9mkmfrWRp9dpSqPwTjtg5Q2MCYKMVFSH8BrbpffjVkZ4GqUVNLfmHKF3+fuzJUjt6BSWZu7HlrwxOu0YWJM840Uqiqs0poqINc7Fj6VZG/GYyuY3QyzDkF45qjxl9gQti1c4qjqWMM38cbDFDsmXr8vTyw7hCSvtoDFfBVPNNXne5t7rj6YZ2tphD0btBTtqphFfS2vGZgF9dihfj84O4Z2sAxrzdDAKjHeYa3qyLmIqcFfxVdS0NGifmtyIuUye1iG8g9WhN3ib83QKz7Atd4yKo/sp6MK2mz1j3nkpUSpBv5zPtBoX74l15mjZ7yOVxrGx/5xbQUHRjrqXS984jlpLX6VNQLGT7Wyup8I6hPew6g+VCCrtiNRU3DSmBfrESbJ5TpUS4lrFpWwdGQf08pcxSlkhbwcTtMy2oltGnmG8JpSmTmOqyNhY0Oi/RvT4RjGOlJ2rmoBOwZ3IpS9dJ1hrWpPQDuFLrIX02nQEa8o+jamika0Vy3YwLtnYZL9IH/yK2PIca9Eip8izlwEJVghtzSJ8lCd9m08b4Gvk7WDtR7tw9U5YoSMaJFiQTfIx1fdgrR1ZvrKYDkc7WfvW1h3CA6yd6EE6RojcBZ22dLC2IRbYaUuGac6KrFzlkfDRN9bX+B9lDne04rC+pnnChQBVdMR22YaPYUSDviaTOmwf2Ir8pT7RKbyRVSG8cwueqbh24TFnHF7T68t2pDE1KFcb6yI2iWk3uY5q/g7hjayN0griWnNOMW5k+mWU7WiVE/ha2WcwiJgGlgHrDjYoJnI6hDexjgwWqmeYiqvzHhNlO2Zs+QBm1lRUx8kFk8tozdAhvJF1lmV9Yooia0f+WbTJ4eagfaVlzQy3AnNmkbaX+0U0Cr8odoAC636mzTlajh9i9zMiQyq4qOZoul30CgWzWUgMDCtEr8VH21h/oKFkA45k4ZLY3dR+mBLubqsfsHEfG7u4smN5ICoVN42pImedzbbcttLsufAIC0nxeQ2meTukblG8J7rtKPmYChmvCKVpVWSsLbnmeNK0TPgMJlzSHLf85sBU6xjTZtEFwBZDF/PC0Kigg7UFqah24ROujTZNs28U2Io5Nb0mHNVkhDcqaGLNGBpFNwo3BLb6jeJmpQVU7IiiNFhTUYvfBTPCj6oXNCqA7Wi2dAgf2Dywt1F7y9sBJZPiOMK9Zuf5Z9HDPPcIP8q7qHNfXLxXwQd84JI4YTWoqY9aW1XlH8Kqmo6OUulgLfJlcVNxrcIFRdaO/BHKdizIYpNkp92wpHXWogaTmxDLWCNvLzsipOI6hA+sc3na5MGVck5jppim66tyGzDV2ilvm/opYnmtsuHbyY6yqJ2Ed2JqS4sd+9s6tSNFKW0Yx5YyfyjsZkdNSIfwKqslpMkdchW9/DG25M2BrE55e6pfgxUm55jP3iE8Z91oV4oNwna3Y07gUvoGZGKnWmb0HtGsqfANipayHsGHC7yxFhzB4a8v7Lk9WUZfdX29VC5+Nvo6w1qXYCml9DSOq7qUBI1srZiKqys45tc9xhII+iMzNBhdTzCX1oqajEXlEWDbw5aAVNRa4Z5nzNsrZcrfIKFXSQMQ2S42cHqGI9izCn1ORJhmmopaLVyxPmerHVs0tGGiWS6mWouR5bhd0CkY9pYsgadPeqtwQQdrP44qvBMf05aVeteanOUpi+gQXmRtzLuIDjvmsIs5HbbsZPYu+KB2tCiLeD5SGV3sjfUJX3W4KH39uBi9nPgbIjilaRPOOlpYhaeRLeNryVWB6jSJvVIsV4xpDBhjPBTOU9ad0aAAll3tyIV1CN9kR5qZq2nMAgaWBt5GlO3I5S/oW0hegy6RJZNb0JSnU/gs6zRxjn2qeVb4AtbnLdsxL29IXWbtw4wsTyqyrLWjIU+32N4MXfz9TuY5+iWUgJSaJI/fR9Na6Iyam3lMk3pkH9OOHuHOmp93AcLWCJQ8u9pRQU3HHroTGfFFh3BY97ClCY2KPpg9U3zcjfXCw6l4+b71Vb+Lhw/1NPnDPrUGX2s1NUUo09AmOdZ8TuPnODN0sCoWeNPkXuE17j4ZoK65X9ZHQ92JHdAhvMDakrPGk8YXhH8gTDV/HDsGiPqSBbNWkXg0szuEz7L2G5jmqAufk9yvdYqp5g6pexiwB6ZOrIPImIrqEL7AakmFm6lN4heELyLOu0UOmObfKnE1CoqLtqw1sCkfTI0KOljfhX/V0Mgu6BBegbfObVLAnITt0v//7P1Zs23blhaGzb3X2nV1zrk3C6oEG4kqhUgECknUYTsBpSywhBR6wIqwf4JewJFPPOVDRuQjv8HhEA7b+EGGcAIKhGQBSUqQmCpTQWXJhnvPObvea+2113b7vtZbH70uxhhzrbXPPd9YbYxetPa11vvovY8x5pxrzimYu55b1B81tAnyo8YRouLo6h93irgR71i/e3fmUoYrOzvf4pjonkYofIrnWmLGQ/XgFyblrZxoc6YqBRPmIWAWm+YlGVb66iGNQ/NtZ6zFrq3WRWS+hWtjHCHyZk2Qz8TR0S3HMe5gTruN4TjS4obqNhQeLnpYHUdiKFmUxKUT5JnqrbL1ACVUYrW8pI5RvTGMsRW0ZkKewCrKDXH0TSfIE9XcMi2Z4KbujH4NWzkqcewVXhexkyGXR49tgnxA1f3y3IpnnI0Npamz30AzFscefhogb07edIfKveLJeCbI94yjiYaTTlVYfYw3bT/5j4LfkBcobjhuei/tP7AzXIGLXj/HISB3JUFlyD1X4miFJ3Wt6hH07RsaqNoaQBOD5LNxmG7FJi6eIK+qSuEgRYicrkcS1K/wV0Meh6LoIi2sGV81do4jppogL6gOWhaR05XZtvgYQRZHmOk5P0JwWSwjPmb0iBFlwyi5YEJ1HVaQm8mucU2QHbU/gEEHUDtaLBPkqWrFTJ9X1tx7DsbhMKc9gw5zWn2MQIqck3GNQGzGzKA16GBCdVivgBnTUHcmvFns/GB9xAe4oAe2/LRKFTf92fPI2P1Fm2m+HYZ5aF6i2sGFoUwjpZ1xlIeQl9RR1hu1TtGOo8S61lMLGzk3h9QimCAfVB1Rg06sl5d04dT1MGkbILZELuFaTz2FTW6OGuMEeVcVCouSpUpmsSaQl9TA992jBX/MrobYGrkR7m0+S1jNmIa8OybIp+OYMTh6QwdRiONawppwWgj52jATh9cdNZpoaEk1ywcFg7SKEvl1QGJAG8JQWmHdhJABxHHUWCbITdWbzAbW0M+4BRX1Wa9b8Mm/Yw18M56Jr6kV4vYjXMviwY9EXNHoq7s5QgAp5e4uQOhIB7kDC4e+4SD1FMpxHMPTEbEmZKfPQ9N2grym2jCPnm8S5HQN5SOiG8f1hDWHNTGGNkhbPijXZFjZwYSqoq2c19b1ubybsIDFUZoI04OASWwmOfy1uMyopbMJC/GQi1WxBAaZbVgwQd5TnaAqY5MxsZ0BSFn2YT0qEOJNCPPocUySj8Sz6hZ3TSOP2jGCDv9IX1wVVsQxbrKioYn6ivBW4ar8GG7gg/VVd8EPLrDO6c8brfjfwVlMOYDyhohGTDe6CKH9uA5xCDsGNYnU63AUO4Qcm28g2xhHiLxZeUkVBdUwm7O0eeNa5Fr6UtemW43VtL2QR7GVYyaOpl6tcsJBQTXMDrIQOVVeQqxdpCYwE3eESsibsJZvxo66FryJYkmFiHWaEDVqVtQHWSqA9RqGbV5zjMSxt88dsDmkFsFInziMqprOIK1ilHxB02KOKsB8HDcCRw15ok+6qlsDnYjlWJBr2+XlpcvEGIpMlM7efXCZ7bhhD9ZBF0yepyu4Z/jGAF1r71xcJ/ruryDAHVyAgjTLbgre3iMvMWSlZbVVqHod8VE1bmPcZFBzZRwZHEdONUFeUs0WqjE+aMWaE3HsiCWOFf4X490Q0w2SHyGOGBPkqWqUnwsS2rFFnMPQw39R4V+pvPia/VCNeqQ5eSN2xAT5kGqgEOnmhiMlTRTVKxxT1D3lyThXY8IPVHcOaxXdpjhKcy4lnCDPzGSnfztgH5btQBylWCrxHTHsnLoRw6Y4xJgLt+ZysgkHw6qDfBlW2q1152EEVxx3AzfgwbrQqGLR/o3/wYT0Y9CV192rff/QGNNajTEXDvlIxEfo9ZsFN0VRsHYlRdq0cJvvEJuY9gujAJAPOhhQTatpIjuKFhEs16RDXlKFU8MjzK3bdnXM2UaRW9asZ1ivGDuFVqLR2TnoYEscga15jOnykiq6aoM8DnNx7PtQvRvmmjyJXp8EGFAdDTWnGiAvYo1NC/U49va0K44Q3Ko3G1bY8FlJdpA2QD7owFSN045F80FODyO/CejEEVbvGfIWLthO2YfKvHvQsVIdLxPkW9rRxURDU7Wd4uK/tuLo5Dpws96xjnrCJUo9Uxlc1TH3LaZw1f0YnfYq+hqbcQUuesj7ohxUsTQ33ohKJD0fe8chXDHdBPmQaqJUsUFxXDVEzgnFi+Kgeg/lOAbIQ5UB9RZoLrsyjSvFoazQrtsFg+S9OFgXKrWUY01FW98QakUWY+YZYBab5iWGG3vdrIe8AqWX5ifIC6prQ4NdbDvGVNPy5WM0DYCgQmLFDZXdYD5G/OwYT0izpAfJJ+OYUHWYJZdZ3TOZD0IAoxWGq3z1MfRCyMqQi4h4VpBOmISqTHdtoTDoIFEtWg1SlbHJuIISp5RtdHWMSD+pLy87Rgd8C+Bm3Fr1zy802lpW67Vmm9Z3keEY31JfDWPE1WT8LdSpBpxUG9EHzWRXN58gn1AdQUw1QC7VpoHTB+lYDCH3XGa1Uj0GOmX19VjDB5tZu0S/bj5BPqEKmGptOsZUk+QFrLXOPQ8y5YabkFIxP7psDscRPDxXbFAcV+UlVUyo6jxvN3BdHCWdwaCGIXwFSrYnuNZRZVfXQX/Vuq7mb0scRduwEOlBBxOq85ggvyV67MNFH7Njv9BCpv1Yt8BHYWMnHUNHCBOUy8P9oAMaabKIQZo61hIsdvuMFHBUeJJin01NKuZFBLozZsCsfg+f1IN1CnQGBvWliHVMbT1eC/Dhf+JXfURoLdAecXg0n9IotAvXSD4UUrRMd/6wA9AIkAeMjXahqt/sXEPZzfoj8yzrk5VRsAtakEEfrk0D/lva47AwMB5uISe09lEX81j0pN1wBPBDSS49iNE4XMyXGPtaksGpBKhpFmCqOEoTLKstwjbOBc1YOy5J5y7nc2KxF1LWupeP7NtIYWNIMIdMj4kUG+MIYTEtmCAPVaVJ9r/IEXAuedHJPYXIa+v68MBlGOLyMep+RrBY58whMi/1kDeBUQgvh+MIfyuOiEd2aQcWHKAkLs11qghVbXzAX+CHRbd1TWFphR7FcVVekrUnAnThp6qwCdY0wK47GQohTwPc8CV3pLdufzzcloS1SekDJzV/tfIS0LAajCfjGiUXpKpFvhSuEwDTL9qMkFn7bvFLnfivavLHUpgGrlbDJh34IAKMd1LvwT+CW+LP+eFYhcCxZQAXGxHEuhWkybgmHIyouibMYyIOOpEZZuezhhnKCCVDyeMUMVWow/eQpcWfEK71wZr9Jify40dMfBYFAwkJn2liXHMMCMXCwVEnq8kOnoyCxwKfFPGivIOrCA0+3y5r+B7w/oIeDWJo9WU/jJIG+BwnXrENj2sA08A8ZqrHjrp8sdgG7SuRYMFheK0wACppcgZ1WrQsIezFAFTjwDh3Ihu4XUubvDFVlTyHU8PB00d+Bnkccs+aww2i55Xj0r5ZD2MIOUvdZvWIIcOGgMAGycZElB10ALXpWHS8aCpGnJ8gD9Q42t3FKbIWp8jrWW0DepFtkosQkPV4Z6Fx6B7cFnkjmqWupbQJGs+wg5KqNCPqq6y+3pOxaom8Aqo5Xt6QIlv300PuVUvIiGSu4CAauIcyJX8jtQ/YNFKqH89fclMqWwO5qNmcA6f2Kvaa6gKmvVhYH/ONsY+QO4SqJfKQBunB5i0Yi+P2bbxaIbM9HJ9hbGsRxptSux1dmJ/p9g3Ct8MnYsBvWoV8RX0Kwl2e9hPkDVWdBotC/2qTAradWEiJHead+TwGEmL4ks23KW2aqfPYDsqvF5fCONmAk5MTl9oP1/tgLe1//fzV4eWrd4cXL98cPrx5d7iQ9Ie354ePFx8OF+8vDh8uLw8fPujXoPPyIUaQS+lAvBKnx4+iY2VSH4k8tA/Ihw/C5bhpx7SesEvh/iBl0Plw+cH53UFczHTE9h18OxDD5UfR6UmJtyXWPvFF165c+9naua4fvQ/2kzsKl/ap9iX7U7xrneqUuNj+jiznQvPYDPCHtkq1xlKTsC9r4vXhU4/sE/Sfa5MXxhLajAvs2SdhmQh9og55+GALZRWS9BKT0wul2IZFEGvqz8S4zJ+1z/oa540CvQqHl1YcYnuBuS5zHPVcZNE08yE6vl0ub2NEOYKYfFlZwGPy0cZlqW2m32jXMk4tlsRebHW9CHjgR+oXf67cCfUbPmsSxoD5y3LwOz+AjsuCTzuu9A1he8L5LS5tvKpO7jeT1hjxYm1wfYiN/qwdknZtWPoktov5CgIujEWkjUu70AN5m+cX6LdANxSLYYmlHkfYV9outz6jnZCCzYykccCfrZ9whiaW/OBF7/55aYm217dDHQmf+dExq9ec1DaQMI40FjsHTC/caBV8xv4WG4j2BwT1JlZWkSAGzhtXzqa5fiQP65RvZIxomcWw2F18uNC60F58LH0qIvrsR2e3RsJYfH8iL21ly+TP9yPbr2l9Y8QJ8mtE2iZOOQ70nGk/YhM36lPmJfQiGzl6QZyhhHWZyD2lHP1YESf0C48og2+0J/LBDnASlhekFAc4xRZjxtrGo/Nn4zHigaTtHIlDbHB+wnbhAZDpWt/AT+arIXKufAzODj7FCdzhz7ct1BkTsRnQZ/tsgxv6kzpri4nZhOel1g+pkEN4xRdFfFif8i/SZxBOwvKCNOPQ9pDf+YNgXua6NRmPBX2mc1j9QlBVtA37c0gsBsflxo32m7YLwDzUencM+4XvKOE58MLJe6mX58Tz94fX8tz46vU7OZ4dXr55e3j+XJ4l3TNjGervmEhfI0iBetOxtIm9J4PH/ZP/w3/2h3/6N/y6L/7U3bunh9uDr9w+efb54Sd/8k8c/k9/7r84/I7f/tsOv/W3/EbpQ3SInoCz8/PD2dkZT8D7i4vD+fv3kv54uHv35HD7NtzKSQGR7PzHsdZCOHBzD34s4O9d+s7dO4d7IgvUyWATCRs4MaRM/jBJ3707l7ZdHO6cnhzu3bt7ODm57drTclLibMCpvxc/787Omb5z5/Rwgo9c3fp4OBHf8IlQN/Ul/agzTJT376UfhRQl7Af5uyv9eSr+fFAznQmYmWxghjkWvDOZZGjf7du3DnfvyDmTcqRP3Cu2fdR10hqMxwtpm8XChCjh/PEVYpRIe9XtiO8F+LQCxh65aar9h/aeSxvfvjtj3f37d3kO1YXUwlnRVVwY5ujLnZcQ4ML5e/v2jPPiVMYkztktmfa3JY0xGqHoN0UeB8cG+knSb6Rd5+cXwn3rcP/ePfEpY0Qq2C6HTWMTkHaCAuME4wXjBu2CL3BjrCzf3q0I/XvUYgj60c4/uhf+eOFgueykHD5x/lIU/dWQqgo3bxTFCY7oz/cXH7i2YLzgvPkQJaGuHEngdyQCjErcDOKFEb3BwXp2yfUfc7z4SnCXOFdYSvTGAv33QXza+UO7sEb7fhsJvgPMYc5B5xNrNM7hndNTmePqywTQQ+K4F4c/EQbMBV1bsG4ij/GINeyWrNOcf0hTt0eeAxZ0KU7MNXy9lbbhGot23btzl5+CUZ+pjzjfj0Dn9sUFHpj0Roc9Kv2KNeQe1i6uP8IFX31Ch1xRS9yNrxv/GPcYm8DDB7KeyLnzoFM5Zm2cgFDAD3Ah/fju3Xu2E9cA9CWAdtn1oIiee9LrR6P5gIKcHHENR9v0+ib3Q8KD+cbrqviE5lTLUmXxoRy36OtM1ma4f/Dwvr/mlM9ZXJBVV6He0Cbc99kYwXUHbUca64r/hJaot8fMSBz6QgSOWMfO5PxdyNi5K+27J2uK3cf6eVD11UJoJL745+75cK2TE8d7Pl5bA18BWFQob0JOFuYCgDl+diYPIoKHD+7rGGmgFAORFrsxEgL9yHsGOY935FlA74dkDggneFU/Jqq1rHZvYnMOwP0Q5rmNf3Dd4rjR63lKjrlo1+GS57xk8YdrG647GJv6AC9jFOdP7jVvu2sdXCbhDgKeta1I4ZqDtuFFGPafW0Nw7vS6Klr6p/CJOeADnYgX65a+oKztRCHGJO6jbTjoccBRSYV+4GlJo1vPZW3BPAD5o0cyNuXcoVzPnY4bHHE+T2T95tjFJ1rIdevwRh6kX758JfL68Hf/3j/iG7R/9Cf/7cPf+dt/Tcbha/UXwcVAIFBcny4O3/veV4e//w//vz/7c3/2539GCnHR0AuwdIc7hgKE6QyNFf+KgI5DA3nEQY9sjYRNYQmgHYHFEIM9rKdYvihmUxfZyZ9clOEKWTdCpDTYUA/ZuIFf6OnLAeXem4unLlQdFx4cr2ZEtBJ9rQsFKpaqsihHVcDn0uDTEs17bvGIyUs9+tL6ukAnEDBI4sNHWeRcOtQFKdJ6VEG6L7KryMKvQn2a2Sbg+ZRN6q19JjObfzAK+8lxhGDJEooCmUxkF4i1ARt9YT6lmz8/IFDQ3DZXxzgxZ7SyI7ILxDgAVstA5AxnNdoPHU0veiiridmq0CQQ0+PNN8pCOIPhzXGZ0N6lw7ENP+wf5pwbj6XvMhndCnb4o7iDLbFIs92uDhATb+sylJAv3bR9Om7CsUkOB6RcKXUwzlRXXTiFgsguEeP3sfsEBAdN+81siqLqJqJeFL47aOfRK2Kf8PgtTLvN2VZFNvaNF+N3npRUjpwVamN9vmL7QB/aJnJQzIceMVIJl49FdoGE7cg2KYcPBfIw0XKWuuMiprNIohCI7BIxXvMR6dvglx029gFSUDPbSFC+CG0LIppuQx7nyIBKLVdpbNCritpiXOCBj3PONq2kH4X6X+qc3ugG/UhAoWk6wiIiEumg3FUvgrJFQt3WZmMaJDC1sYMD7NMx6zQtURDZBVKMw+lJtzKNMlfojlqmcyZdp1XFBCZlkZ0Tf521OnegoB5qxc3qS4K6RVTZHWTHPvM30/rABrulL52MbIlNxkFR3244apvFv54/FECgtIi3TTa7D0o38pJG0wZkWYKjZDQ+zfsyWdctrwaxRP4knc45rXeQBO8lXL2Ok0AvpqZ+XUzf8SFvG8tFh2pWir4pxFYV5TAREwoPUuD7ygqZZK0mudmxs5ErEdn458ssDXYMFllbOD8CSCU+VYUjy52+acHemVLsJWd7lswRsQvS/H7Y/cG61qR5oNEmsg/6gD6wE3GHAWlv+KtDNORkUc8rhul5YHCEbfJI6fcU2bFHvV8WumptHWDqZWlvgB41vRwFkd/Fpr+ZhbFZmcvh3HhhkUBfFmHWEntLBheXq/NHPQyA1io0CvJa4LswGjpLdYzQtCSGMN0B2kR12/EPGRaUYdUlEXAuIOvyPLq0gS+4+YpF4i2uTUENV4mDzQPqgjvq1B4cUSbYayxwYCVA8dwBZhrKMArGOHiINzTUOfVVYRAwwUv+qEylgXi+OZgrz+/OC3SZq9CGlSVZDprgq5K+hNAc9rHEW1xbhKtU7eUYwenUYQqLpJuWxVohmJcdj+hPp8S5MAU1hBk9y7mOKLR6QTg2AKuvSQGY0UvrUqgDznr507GxaNesMoVUcGDDRPRPIeNfVxgky42LNysNOFIEFfr+ScxrQ7NqT5iHReJNkddqHrBejiIIFYZhRotx6snAEis2mGpNOlBfy5GIFmgcURtElZ5KwCprEuCj/x6WRcJ5oT2qFcsYtc2bUIpIlZwiD9zZ9aEHM1aJt7g2hOX1KPugwKaJlyHERqWNf2En+iRrNV+TUYiuqes50vOoZc4PU4se4GusoiYGSfO8+/YkldzrpnnL2WalKkUECtQpKmobl/GoiPrZSJzkW6zRAx96kRg1iBB6CrzzT48App8mtX0eKHQS6vujQ9T8LgL+xF2U3gnX/451AHcqHdBrTqwD7WR7uDqr3wkRXRISTmY+oNvg5Ey3kMN4fd3yjZh7A375sRy7uUJanatshnKxzY62BPW9bkyT09mzn4SEyw7GB8cIWKm1AEVrnIVwHHa99yuDj0WBasRlG/7G4Bw4sP8i84CIbWWC2SJiumnAG1vAk+UQ8blMUF1EJw7XSxGP+raEVeREDdoKXHv0j0A/6tjRvMazbGVU4oC6E3tYxWxeZjSdqT+WqXK4zSGOw+dJI2yylkggzLMb3dHSS2IccZxydIRGxRruAInHlS9lBSDstCkOoTeF5Nzco08HNc+JKrR1BAYYK1xPwod411aUaGxBnUc/DlopiRdj41hE3vmiT187iyAWkrtk1A6XZwV2AQLzUdgcY1oPBIotYR8PHSYfiAPV6kPOmxxTdW2z82uxCAYjWOAM2GPGFwDlLIqLE4Ak9pzHAX53CLlc/EtZWLkGuWctceVu/Kft9IBaTjEOtMUlMwgv6nx/hpJiIA5v5vTCvL8GSKGOE00DHdociQHHBDbv0KnAqdf1Ws4/lGOihLaBRDPIgh97S4dbHQmfUYRCQM9nYowH34bQ67mRiNlHzh+vq1auRRmgMBmH9YweHbG5ZFKu5pKfbl4SC9lBFAWvZbiLQLltMWKihLYLsJGVvmNbqxtH7Flzrow0MZevl2JttuxCijAdgHM1qfvyy68L+kFBWFew3wvX/mCNfrRuLg+W5UBI2rJqq9uuCIJaXFthUDmDojlusPE5HQdfJ169zr7ge9ZyU2prOW7wtdxt0YSehzZB9voXQZc8iGqZhkYwB/oQgFN5Y1SbscaZg1GG3EiaYOfpo4pZ5H2kQLk+jllfcu8+ylZFq64CNUlfUXdEnk/j020AsCvFkjYTGbfAZ1VETFKjLWHh40wQ6J5tsMpUqog9B0zRhndG8jHqiOWQ+Z1GHIfCiHAOdcygLDwuOaqNwxm5U7RwEC7l+bR28dZBqylE6kn28peHH5eUaJsQZdq4iWXnDz59BHAdFZRAFk0K4hxMl40vvngu0QoUozGyCUIgZHYDFZOKQyRDv+5IhIEPQG3jkV9epyIvfYAjIgWvFmTxSrmphiYlUF2T45B+xHmLAJKpJsWewxxobHxoSks1J3CK/nRuQhxHiDAeoqxWLx9BRp63yPrCtioacURVoBDxTC4RszslAWynmhgaeBrhDkkWeqv2+QWx5zhXgqz6oZLw6WsjrkDSHDM2cEJpIiF1smxaDtqlPoGZbwA9iRPzCNKFVlLs4ILvEFCZjSWYaLrkhARasYaWBjB33O4QwVcHejliz+OxCCE4RRl9at8v4I2r/mpIPYMgOF9StVC7Oim4JYPUuwrNKwi/v0LVxT6KNSAZ4NsL1/pgjS+lePDwweHB/XuH+/fu8Esj8OU69uVd9pDnu1oO+k6rieR3EOwWThbIScAx1Gv5i+2HxDZJG5AKyyL9NcIt5CWp5uQAHQxM1dd8fJyTwJkDKvDnNlEybr6ZFwj0ahLqxaJ8ugiYBDA9bNS1fEtMNxcE7ccfdFFmhgAWhob9nIDfxPJw5B6qQ1+MyXRDCcppGQjrcgGwt3eT9HKFV2MljxpW4oB65WFZIFreEK8KDu7dcYGVoZB1maA8FhIEUtJRUXsFCnBgh8qfVuT+WgL9RZTPBPX6fjU2LVRoLq6h0GaNLLbhVYQvj7DO6qXQ55cyV7wIy+tCLRwMLNejVmneVEOx8qoE6miK+kSBtYs1An3xJ43N9FOJiF1ZWcx+4SO0UI0dQahTl8UUEsbgaDQtO+poRmFJDlGtKfsYEdgqHcCky/PlF+jYXYE68jYUK/bVxpuL7DQNTVVmOsqrmsvHYnVVMVXmHTOOFK1DwtK2psVi9oso6SIlHW8vKrhVQBkzAPLYTGdYlMeEfIFoGRJyDCF5/8KC1FPN0qvEbI0Pm3K6QejqTZAPxOl6oc6AQBsGuuMB5Xb09YGwuiaxqohsUuGPUGKNOzCvYG86HRSnovqLlHQioaI7IolC5rXMF4lYbGVRPRNH4EXLkUFe9VmH0+bXD9sCXUHspyfQX0TJyIKdjEfRQc6VW5W31ewiLB8XgJcCnigA5TyADLkljWRLzIwC/bqEYE52tGM9jotoxSJpfSamahndOWiZ6uZxxWJ6iyjxInG9s5Eq7NitHCuuzKW4UXdGxDIQUIXl7jFLwXpUuEOU1rwrculbh9NTeV6UZxh8oSK+MPLunRM+T+IL3yL4cXI1SLxnYBs06dMmuPziiK+o898Kfu/uKRs8gs+/+M7hj/3H//vDn/s//t8Pv/MnfvzwG3/LvyId4L6MDd9k+O4dv+0NePvmLb8lD8A3DT5+/IDp/YBv2nzPbzOE4JsN8eUJ8PNEBN+8Gb/2vg340gNcDPGtf18/f8WvjMeLC59/9oTfRM5Odt0oQ0gTAWYjARcmy6vXbw8v0KeSfvTw/gHf4o4HM3z7X/PbS6soR4Ix8P784vBK2uW/EdbN1sePHhweSFv5pTx50xrIle3RDz6ev3hzeCP+8G2GT8QHvj0RL9LgG4q1/ehzxKaWa2DnBN+ki2/nxhhBW8GNF4qePnnEb2DWTyIkPta5ZMzkl/Pz4tWbw9dfveC4efbssYzPh/xmUSwk/NgvegMdsrKNsMA31OPbF/FlHF99/epwLvMCL3rddd/wiTETfgszz2uGvm+eEzcPPkrmS2nXq5dvDqeyOGIe3Bd/GJv4CRa0Mfsm8iHkcaAfX8s8eP7yFbn5rdLSPnzzLOYBvpmSkJiqreg3j0AfYa6/kvOGdQWjFT7R9gcP7vFbWnHDX+rBFEWXhUJ8ozR/ekfmBPyenZ3T17NnsrZIOzmgHBAfKEb8G8wlzg2+mfvNG50H/IIa8Yv+w9qCdbrNXGxRBtPCjHr//v0BP6mEX4jAOcSX8Tx5/IhrNOcANjGYaU8pDpToyqL9iXmAbyC9L/34BIlvL3wAAP/0SURBVHNO2oi+5DfXA6U5MNY8D44V4UG7Xr16yzJ8O/HJLV3HHjxw3+reaFzRZVBocxV79BXWy6+ev2Qbnz55eHgigjj028j1vdiGuyK8O7nzxTL4VsYfvlmarmWHMYJvDMY5OxUfbf6xTqSW7PDzZ/iZTozHN1ij5Touw+LwxRdPD4/u32f/EmO0AWID5LQ5+hOB8IN+PDu7kH58cHj69BHnB3695AQDsoaBOBAy1WSHc4Mx/1zuGd6+OeeN5SnWLvGFX1K4f1/XZZxnxEV77hcUXSaF2jZ90errF6/l2vqaDzJffP6EawkqTqVt9EWLeaRxYP09k3OGufb+4j3XD34Dv2x3edNsv84y1KIqQm3+WoO0E2vzc7kvQv7xwweHZ08fs2/hqXX6YtQV7ZyY4J7v1Wu51p2eii+5Z8D9l+hgfpNF0p5t2L8CvjD+31/ImixH9OlLuQ4AvGeQeyNtk/pAG7GuYr7bLzkUXWaFaIsWc6TIH+4Vvvz6Jef7Q3nAwTzAWoJ7Mn/9XjtgEqAfcX3D3LslPnCPokf1dYfXHyrKrtiiMTjTDzI28G3umH+4/7qQZxTMb5y/U7kfGm9YJxapvhRfGI/nsp7gfhL3XDhpuFehr9TVquY5I+mf9/h2bpsLcsR8wPzD/aycQNUbRSsWxC39x+cfOWJc4pkEY+S733l2uIO1BTpYtKEusdy6K+eRv+ggcdzCEQoYp3L8KLG+eM5nmr/zS//w8Cv/wz87/Kf/2//14a/9V39BxsYL0VG1FnAev/f9fb8VvHc6UG86ljZBb+O47cH6P/rfHf5zPlj/a4d/5bfKgzXagYlw+eHw/u07mTR684SHmLdyA4efhsINABZ3LAtyepRsI+DynUxQ+4mON+IbN6ZPZGB9JhMHi34TU2HYt/DpT5F8JQ8UL+RG6oFMmu988YwXE0DfiZVOzvqz7yzVQF/B50t5cMGijqvkI7mA8OcQ5IEMF2RcnNEPg6evCVCc4cFaJg0fKNBeVMjuGc7fQzeBgC3+GK88xMvk+FouyC+lH/Fghptf3PTi4siLs+ggBoX0hm+kldURhQceOeCGFGMECwQAbtxoPHuGiyQeXli8C9Bz8IPxgBcPvv/l15wT3/n8KccnH6xxQXZt0ma6G6vBvk3VMCbOZFH7/lfPeWHGTQ1u7O3hE+OG7uBr0EcREiz7UMj+5fe+5vjE+cM8wHxAm8O2Nft1MA5cdF++fMt5h2/bxSucGCN4ILwrizjGDMjgMqacaKipCsmlzPGXchNlPz3HF5qkHvMPD6A4f3PNasQh8xp++IAh8+6F3BDzJkfWS4wXvMgUrpnLPOgj1pSc/OGhHXOcvz8rG751FS/K4AENL4wQW8eIA8Y1f4JEzhlu4HBRxk/B4WbxM7kRxljptmciDl0v8BN3F/qij5xDjJXP5eEC/Yg5gnMXu5xwkKgiq2v0W38jjAdrPHzixpQ/GSVjtDRWcq85Odujf7qTYY6H+O9/+ZL9iusc+hLXAdxg4zgLszAfaA+v3XJthX+EgJt9u2nT9sytVXXgRbgPPF94URAv+LyR+wdZQQ7f/e4zPjDpOe1gNA62Tx+s8cL492WM4Ce3Ppc+fPaZ3DOgH+WagGNMOddQm6/aR2ij3jOgfZhr9/GCi4wRvFiB8YkHenZ0F604xCuvbbfkQfeFPCzJPYNw/tB3P3NvaqBtYr9ijORwHCcy196ey1x7znOI9QMPEpjXGC94w6EZ8jRuHS5k3OMc4qcz9QUmebB+9PDwxWdPDrflOmR6GdbEgXOCLpXj9798wTmOh6bPxBfvw6Qv+eYGFhTyDzopqcl6/EHuiTDe38jc4wsjogdfeDF+8RHCCsKxUyJ3yMYY+vP88L3vPeecf/zo/uEzmQtYu3j/LHOhRddGEBvcIou2yf0QfsMYfYdrOI+4hsu4kQFaiHENnG8ZK3wzhddW/Qlg3GM+++zx4RaudSVfa9qLcyO+Xsh9On4mDfeT9ubQfcxv93wwRd5SlbgvZd5hzuFbuPlgLesofD2S+1m5GCx9XkUvFnfeAFn/VT7y/gTzAOftR374i8PtB/dFQRTRWAPmBB8z0W6bkxbQmT5YC8/f/qV/IA/W//zwn/7Jf+/wX/+1v6gP1uazgWM8WCPimwULVTrWLsQcr1aOPA4sjzJNUa6yyI7E2HBUUVAH+UC/KDOb0jlBSQDkWZHoRBLWlYWkgYiV7KxgAfVlw8UlIqhIHktNyE5h0sD5ojp8ccGlV4ts4JED4zNoEXQ0A13VYS3LnFJXvCrFJbzCApa4eottl81zOicBUI/7H/YlRDI8wsTZmmhhKCSgpFXgww1wCK0jKzcUcMNxQmTnZUlKGj7oyDlj0tlZu1ob6gdEds5JcDlAMY/QcflMAp7e5vRkxzz+KAFYz6PbeUF+kaiKsvBnWzSNZRcAOYqvh4hNIK4wkMUwrnL6FYSc3ML8gMguERwCHefH4FRcXWMLOboS89loQQrr5aITCsqc9LZQl6IcmqCrGE7P1wfii70EvNg4f6ScPPjTDMq0UA+q7Y4hRyCyS8Qb+yKm5UCwQPNeZCdscVoSMyK7TFhHLiF2YJLVrt50aluo1xXn2vmx9YRlvHcMdLwE9r2Neoud7N0WgDp4wNf0Isi3RHYmSWUcowCfPtAalmkKB9kPCU0qIjsIb2HBL0cHb8pCn9kgSmM82kZkUaBAmjnT84lAPN+s4CC7BPzpJFzIUeUF+aigLJ47ECnXc+dbg6JAx9JWntalZVGhkwC+HtCjlshmnNiFfJl4o4LILtVxtycY9/ocpvW8l2V6rai5F+4cZwC4XNpnyolEvBMCuINSBX6Y17JIlopcUt1QMO68bghXT9FsXWRnUlLAwWDFKVjudEM+cgKscAK4tGVT1MpTcPCMKo9h5wfr9cGxbZHIDsch9BWHqa4ZUQ+yH5wcCzJob0GY6TuaC0WDL9pIQ+e46lAeEM4woqfXj9cysMwCLo5juAhQo4b3Ulfk+u3g8M6HvmuxbzPAVebLS7mmWnHdcAoRRZCZGT1rYrHRUUJcM0E+oTqCnGqOfK9Q8malzJIPlKLxnqpuRcBnSbhrnU8C1atjSQwlG5dMkGdqWrDEP8jjkGuPlBjmfLUApjG2gtZ+YUSYph1vRBFmiqO+UB1igrygmlumCoPcxIhuaUbN+BhBhQ/Fe7sqYoWTNbEN60+Qr4ljCuvJ7cUKjCB+amlTnO2Gek+bfHQQcJdmRRF7xpNxoWAijj1j8TgK6VFwY96xvnfvnksJqne42rEzH1/85ICLo5uxaOVRmop1R1yom6VPVZjdDeTE0Ym6kzJ5aNvqSzllL3/RlyAUQF2oqnoAbf8W4Hzpq4muIMV2FzlSTsuzoZosAWqxaV7i4YrxcJ19WFmyFathLPZlJrugYB91Lws0uQfgh1voYxSDBsurzc6gYIeiuDgvqaKlGpYP0OVUeUkL1sQ9kMeh0HOFDRnNR0A+LduMnJBuen5G4hAdtkl2VLc5nNgiGxflJTVwaZCdXT/VV8HBAHKveYlhkHI1Mv6woOUcdccODhjxcdQ4Jhp6nXG46mUeOF0z4dEyWwCOCZ49XBZhxIMOjhYHsKI/uKBo0h9DrIoXRvOGuA/EG9UYO/zXslW+U9RJOD7xKQM5suml9m+G84/m0B+OrqAGVDWqqwC3S7YxQT4Tx5qYCev4hOBKfNdxIx6sl4+c1lo40vL+yD7K2L8q7Bk8upNd6i5dEfcR+rFiMHJWW9BmLCwZ37ADZToqNrrYO7o8nNRDkOf5mz7rg9jQsg2mC2okKB90MKnaQ64zSB7Cmej8WGEvyC1bPOt8jCCPw0EKdVQ6jZKSq9oT8UwYJB+KAwqOXZJUr0y7nKpLviDjnLBNAMvYOuUqcNO/Ky9UrwFoVlNtMs4RUTEzSD4Sh69vK5apeuQOg2rrcXQHg5iIA6rHCnuGdzaOqZgnyGuqaVmYH6RWjCvjGhfeB+4L4eUTrcsCPq1vGhEoM9kTa/n2jiPCREMnVPcCvhSthTCkY4V28/7H+rpRuZG5Moj/YLruC9LCgQwnS4ej7AjAK23H5Degz1qfZBhr5mSgXt35rbtfcAV9MYM4HORKAeL96hsWuKEW8gwCe/tUw3IuJxzU1Frmlbrca15yVWjGcX1hBRiYeGtiTG1cPizWNPapcgVdtVyhZpJ7zUsySLWuyRBf5NNEmB5EbIJcgySsGlkzd8BQk4aUUowaTZD3VFHvddrKkSqRl6zBPgwBC5PbWY+OnUL070C6/DSmDWcMoDuob2rT8YxgNI7KIoIOPgpi3szLaNjHxtHjmHTg1RebIevEZgtCln0Yy9j9wXpNsPjGuzpmGPtX6Su6jq8GHw5rQe4RPOjFR/zwkKLvqKvhFJrt2RsDC+mYxtwoZhPbHRpj3sVRkYez5PxYqbVt97asJJuNw+m2TOIWD5JX4giL8nTBwAE1cW1dVyH1PZUVyOOYwCbjHbEljtCuus4MklfiiFy44whnTte3OQayOCRT6yoU24rJeZYZ74A1N9azcXhdSdDfYpy/GBnXNzGgOshE5HQz1sdEHlmOmxKrw0jIHZAC46U4RgfJSaLJLkb1IkwaifoqN12AtcBcuSXx+nsGQ19Vh2Xs6T+Da+MIJlSB+bDnLdYj8XXUdq3HDX7HWruh2RmT4/yTgDT4G9GsqxzFDvgZnhLSUJDvh3cFDbiGPmoh7JdSaLxRlD9+OsCVeZQMBgCzlaZl7ECm7dP/Ko/pJqKdUB3B6jh2xuJ1hf+tIe/V5BGe1b5gOGhcUo3ygzwOsXaJ/GpQ9ZpUbHmmWIcJ8iFVU5JjpJ8bxyXI5TolUKuqXuFoUMdVVeIAaX1Pfy0meI8QwirKDXHg6tJ+MR7kgw4mVIf1PGbIFdMuhpEw+2zF456BkGshZMqdPi2tOENxpWoMPeMJ8qpqWrEmYNissVsD8zPur6u5c+jX+mDN33MVLG1yi0ypkcOvPtcWqgV9DcO45maYq57LKwup7+gKe2cI+A3ImZj6Iwoao+MOmNF1mHVxBcjCcQXsW+xEiiEftS0T5IOqqYrl+TG9oDanSy0bCFTLVvn7WjVAL9bNSxaMss5jE3Mr5EnkVBPkE6pFBLZGFdNNkHdVx7nKcYzbXxWa6/RRQ54gH1QdDTWnG7VMsdZOUY5jG+eV41ghz3LuGkeJbIK8YMqiIsUELzGrfywMxBGq7Bh29giCvMjQPed0HLHBkisRoWzQwYTqOkzGUjoOITZqPR72aaHR15rBt/9jfVMxNFv3g74Hue/g+hQwNqVm+2VFPw6brODeCeaZH2FrYe8QhW+hRGrQwbDqGF+sNUwewPRn7WLk1iv4toXg0aRBZU1hJ/8plLblOEFPNatr88a1PfIyIot5cyI3qxCt5L8S7BxbTIfcoIMJ1RGsjqMCbz1Jk6uPlAgm/UzD+Ef87BgLqHK6QQdl4ypUddRggnxCdR5HJZ/AZAx7hhxxrYhjwsRUvUnXdsLBiOogVRmbjKegnmTvXIaery6KGN/QB+v+U+kVP7cOYjCqDcHr7xLrR10B/f9ZDEAtj9F3tCGUo6D70FdB3woaBa2gaJ3nABUXGTY7GkXFEYs7QaB6a5xN+wnyrXEEyJuVl4xga0ir4mB1oNNRbyGlInx+kBhqg6ot1CkmyJuqc4Hm2n3bnsa49wXlOAaZJlRHsJpqbRyZjRbkdBPkieqEZYZyHG3Gem3broXca17SxHrXbczwToacoWAbF02Qb4mji53JV9OlhgNER+qX4ds96B0rBnccdtBT2xznPEFusTkIATgqPDX6tHxDGKOmG1xUsduD9T5EaOIxmvktDPj9aPSxfQB15XPoahz9QfxW9ovLw1g9+lYbVjDJtafrFJu5Z/qmoJcWxfkJ8iHVQS5BrtmzHeeeAVhT5lr+OBHsgFIjWujoxtUT5BOqI1gdRxHrbWc8Z3pbQt4Tg41Y185BcmBCVdFWzmt75FPOhwHWiDnMVFz64kr9Xhimh+JusQhRxDVB3lV1lYN0MbrkDiWdLX5T1OIIy3ZxNIwhb7WwV6BMNUjeikNv0Tei5aABZ7LZfYQSW1zW9jcfzazFvIc2vsEfBb/B77bu4fjKgr/B/ViBvRu/FntPslVAENccyK7udyTLuyYvqaKm5ssHeQS517wEGGdcj54PrS/8PzcKjhHgGs5VcZhRbIxcr6SKQbURlOMYxI5xAKvp8kZsh+ebJG+qauUoW+551FKwo2o5jgkHIVaaGYbNU8UNIe+OPeKockyQD6quCxdW6yz3RSWGsLiW3gUryTfE0TeFxqCDkirycgt7eenf/tpwRzsYx9FRamgDU2HflDYu+PZ/rL/FNw76rvw2TC4Dx8M1BoGP1Wc9mcUz0VMTqiPIqcbJdwyj0KwWu9UVHnJ3xDQ3DHYOaKGbIO+p+jqnGOiWzPKyklYNsa7lcJxhAWKbDsMs+QRq1HF5RQvFU7GZcmBUtZ8gb6kOUoSITVrkE1gZRx5LDCsp0+cMa1BkcIVd9q0hbLENsToOMeraTZCHqumRGOSpomUf12311EfuQUuScmS3BjNk31HaI44mJhwUVG/7+9jlU5jr3jSaiCPFSrM6UsKGg6xqMJjdY57HzXiwto7AcddO6Q/CSGPNmD0mevHsEK/9j3UbfaVMY4fY1mO/QbSGadchfI3Az4H0H//sRE+0uqSallm+Q4vqWCUvyeCrc72OZROxLXIdtrB6i2OHJsWorxVxjJtMkK+IowZQxXR5SQldjT5FhjVxeKzwV8NCZam8pIqROFIdyReKvCxItRoYUhWlAT2oxGp5yVVhexw7xe1p8oi6mAyhqu4qVkSg6KlOUOWA8SBBoJZZTNCUUSYISzbRHwt7BmVcazhhc9QOmiDvqG57Ob7V0AbvFpc9HIX7mAGP4UY8WOvv+f2gAr9nWHkOPfL40K8wqzn/dKFf0LZf5+3LtgXXGIW5bo6ViZ6qqbbMG3U5XYuoh/W2m+LIjeex1R5YEUfruxriqgnygmrNcoQxpxux2h/lOAZjmVA9KgbiiKuDXMEu1y0oldBQnWDxyG1mGfZBOY5CLFaUVhVUN2OWE/rHiIOYIJ+MI1IdspsgPyr6DT3u56RClPwUyvohb8QE+dHj2OpgrwCP2tBpZGNyNryifosEdbNO5nCzPwq+S9tv+lPjLd6Urm7qhuZhQPNbtIec9x3dpJ4+xos1uwzHbwKsazl0dFmM+yYvmcF6y7E4mt8cv8V5gE00O8WwmWeNfdS3SGt+SRnykiqcaqSdmg5SAbEqcrlxlW7CTw8lqmH6HeOIMUk8oj5ICbVYNS+pIlIdtGkgZojIIxRLk8Ktl6K69zK87oxRhlmvDYzSUC9UHjGEzqCDCdV5HJV8EmEc2WNLjN1CVqL8vmvQwao4ykZaGtYhPehgQnXBjME0eYyN5gsKDd2NewzxyCzEswJ+9FWpSj63+03x7f9Yl7D/M9m3OCr2nxhNXLG7mwHX6MY6lFdVFAewhaccx1KCi//l5aVM82SiO5XYdj0WrysYF+PVaJsPku8QR4icbkfyCZTjKMVy3PjKXpeSpveycR81m6h8gnxYNVUqG+V0Q+S7oxxHPxbV2PKFQztiLORJhISD5JNxVFXnK3JMqM4D5Ed1sD/Whlyw+fDhQ+WFpAEHO8ZRxgR5JZY14eWokHuU63zpPkE4GBlOmnvUdUWZGxRkhfthHfWMldM9YhsMx3mw3u2KslcP9AK6EZfAHKNhzYQvXco3qdG1EKyCw/ZjisaPdwYh+GQ2XB0PeRua70oeC3BpsrHFpJFdyLKNcT1yv3pea30clyK3LnKzWmddsltK8MUgxfi3Ot0bW+No2qNy0MGA6iATEesOkDex3ja3zCMrw9Wsd13E8FIcYiYG0eWwH7aZUJ5U7SHWmSAXjGv2kXMtJbx8Bpcf9C3St6Xw1i29vfp4qeV7YRXVjv5zgHzQQVNVO9L6VHtyBuviWN45G7QdQoXLFeu/4Ln2lZq5ZyiGHucan4nN7du35eF6Y/AwX0GBbtSx4/q2+CW2k+Re1RIrAquiEQsWjD1dVcFeE3H3cyJcq+i7EsCauEKbpj0qh5WrWOa0weWtODymqjvgeO9Yl8b0DILGXstD0rVia+d1EHXnkfo2oD1yaxTi70r8TAGdsLF/xfxGD/9KbHkxSgrKQXGhdjNyr0GuMmB4fWHCyR7YwjMdhymHRjFBTBnXNRGo5hevHC0N1MX1eUkJI35nsDaO3SEuvddZ9yMhh/whKnZxcY88wIRqD6BaF0eitzGm2Tg2ulvQIpp1Av3dAithgryoqoXlqpnAZ3Rb2MoD+zoHLz/XctPSaFc75DISG/s26/IpmyCfjWMKSdDXiiAOF1bcd0eM01GbB++pNziheMSwInImLZ84dVl7jeqyOOhcWVpVUt0Jx/0o+LUsGjXMBINXm3nwJ+yo8D6WM82b+5kTPxUnyF3SGaq/EYeDjgI1Y8UNMXyMeBlF+HHekNdKUbanvxHkPo8YAamvtoWj3qCX645YV3QGh14JcSwxv9YlPsNsUrUe7mcz1vLBbthWP4pqL973+26CvKgW28/M8lyzYNuNv6vQRdwCha0vYbmWBP5KhlsRNse4URaWl1CLRcpmQjTd2Aa5GZb9sC6O8VjD60gLmefMhRYU2cbDyZDyhVSaniCHakc9q84atHiNdfOSKpxqftuxfIx+kKkAR74K672WYXwxL3MlVzu6Z9+u4Ru1q0wbmJ6c4PGipDARVKrq05oYZGlgJcN2xwlAGJO2cvv7T+D5XaLmD+VHi2WCOFD9eHnpUoCraFAdI/zjPlgDlYlXhdfHQxg66RjN7kF9M4Uj4tDsceB8MElf7pvCZ/tuGHjhwMSV0N8xHC4XSdy8hD73QHwDjxzO3VIKV3u5i3hCtwanUPYHg5LRIMS03g7UiMJGF9OA23pQHnlY5UDZCpw7VAW8g26GEHl1GeWXfegodVgOuQ9nx3EvyZjWEfIwQT6oCjWuJ0yEvhcCVxUgzlXh1Syx7UsYYRfbJiWWTM4LZ7r8+TUlMFmLkILriWyJ2zJguIN/wnGFfv3cGEFHj/2WKcV5ux7kmqldD0sr1NIYh3rVw6wW5CUZpDrSMBMTB+2PcUTaluFR23RJRneDJ0W+pdCZc0XQJLAlnyP13IIp6gFl9SN70T05OanaoDiuGiB3COM3mHWpbg55ZOXQxuNdB8ePvqRolqWY1Mj7RWw/kPFWoW2jze3pJfXWAhzxPSb4lwjNWU2I0SAEJVWU2cUtRKGojRGDPH4tETu78PUohqAk4dpr/ZdFsJtPg/PhHU2Q7xXH0BwwZ6nTJa/95/J7xTaBnR+sK53S66uwPuwElFtdeBSd0nzqI3TUh97ExO8ycQ5N+20BN0sgBHGQX+NjuHm46KtP72bK35gjTFP8nxnGeMliaA5NgpQgXtN/I+jxIoBmu/YLbHGTcO7gotkEqdUHxbZWCoQVhxbmXJq8ApkDON7CTcGcmxVQB+rPCUsKyBtRha4VmM+uAMQJs859wwy5kwrs3FDN6TbUkzpnUAFrZefb5lTZPIdq/3UQ0DnEOXW4wLczUdsFbJ8Qe+7UScUpiitVVUBfmoLWsEU+YTDCCfJQFdyhyJb2Wcoaj820HrnUooaCnotjDXLPLpfxFRxIEU8pxBWtRkCwJHFN1XlhPorNRMViNARvIjtw4hO37MMCD2IYgictQ9uhCh8uP/B/aFuIqTrkAdhHhQGR861FYBu5yTlnr2vjcLxwmbgN+9mjoLcvBskn4lC1Rbn80dwQ0+SRuj5AJeer9ELCEFqx5OXUlh3d1cxmYc0R8UmkfUYkxSbfGnzohy4iP4MORvuB3HptXR96agnSW+5TEgHWO9iE479jbYhOlAKT7uPFB37ZAQboxw/Bt3zgIMJFDnVBMYr8IJAdJ5cTHOirKrLLRMpld+ujJJwv+MFNPR6roaI6Tp2iflcJNsehxE5cGTZC4pnezEdBZOdcIa8u4IPTildpLVJdJFoiu4KoL0mKiu5ioItZEenvIG4DN5/F6Oeju/mQsh1EdqB30H7DODFBlWj6TfVL4pWroqoYezw7zGP3ETMWafG4+ESVeAxly2b2ckwBn3qUOvyFPgdFdpHgIAmyEkiyDF4C295meh35KKLsS3sAznsR6AidkzJHc/N6Yi4D0H2HUeLMHQHnZxErCyXkDSTZ+Ad99B3r1dxVLWkvouMkKHTiDALxnEE6vbPQFOqU1x8nRHaBgE7KkcDRygIsaqpX3Zz9iMhOj2IXtlBKueEPbXeq1I2ktaW61BcP7Esc9GjXPbdwKkRXlAtS4IQkG/8o3lBE4TT0GHI4kV0iVE5EdvrnsKTQi66Fsrn5bZvYzYjsAnGcPC6AL+1XU1OdxaywScUa8dc2uLN1G3v8FfQprc3rwd4JXBDai7rXI9NOkV+cBuVMQt5A0s2V80vYxIw3weIAnyBEOaB0i66J7BIx5VBkV9PzjQE0QV4mmFkpZr8IzhmqYp9a7fV8IpCMe0TEVJwgqdAxggKtdhU4UFDoM2UxnVSkzp8T6qr6omNpKw9FdiXJFAO4ersUWFdSy6vLLuX0Euh5kV1RAh0HrCrqWtcU6tlxWtTUC3fBoxIb5+a37Jh16/ZiJJLxDoqHcOIP1CJaAx0cnK636Uiqn4rAt0CzDqbjAogE5QXJFfUQQvR0bApIbTrmB/lAtNIdQ9HnSHxC6INbo97LcyS+nd436Bpg0dawRL+kTewW/wTy0//ZH/7pH/t1X/ypu3dP/ZcXFBE09uHjp4c/+Af/+OH/8ud//vC7/43ffvj1P/arD5fSIY8e3jucnZ0fzt+fSwddHD7IYv7+/XuRi8Ppya3Dgwf35Xj7cCnl+LgJjg8e3j+8e3fmmFdAzsh7ecgH3wcR+ALvvbt3Dg/u3+UrtRzg0gAcdCA0zlyjCgMK3KDAAHjz5p209/3hzp3Tw0Npx+npCXUavdhF6t643km/vn2r/XRX2oZXeNA2+MRFVNvWDL8DsXTGH2SAn8t5w1GLdOCjP+/euRP4WFIZGlUG7U/px7fn7EeMv3v3cM70xuD09FTn5lp4Wz0nGAHvzy8OZ9I2fZVZFeDjwf17MjYxJYZCr4J+dMARSKOd7969l/HylovIIxkr96Wd8Mvx4hoZ+tWSSYBLDhccm2cco7dlnNxx/Yj2nWCMqnYZSeV96Zc3r9+RJ6xCEz/ia3OF+NXrt4ezd+ccj48e3Zcxckod+9TD9naJCAnGxNm59KPMA/TrnTvSHmkTxsvpiaxfWGPu3z+8HVhPRuLAwo9xibUF/mzuY/7dkzb6m+ANCM0v4Ed8YB1Df2Itgy+sq+h/aLuu0KPs1D5kKYP6OGnM3DpcyJp5Ln2p70zIzJBTCR/3xR/WlGFErvM4UIJ+Q5vg64P4xTUCfXr/wT2uKTr+47ZNw4xcE9EsvFOHeYB2nspYeSjXH4yR23Le9KOOCvh3ZhFm4kDfYmxivAC8Fsh8uH/vDvPqD3PdhziMMA47hzoP3kl/Xsp19Z7MU1k3hRxjEvOBelEDxloDLV4p5e9cxh/GoHrUawDm2wNZu3D98eOph04cKMF4uMD1RjjhE+cMnfVY1hNcy+GKcRE6VqZhRkHYuM69lus45gOuAehLwPqyd77SOJYIF6AMecwDrE1oH9csW5dlrDBtVinpAMyEpwQZOWJ8wB/WlMePH7If79+/I317obpQjXytcCxAX+Ee7PXbt3If+JH3eHYvxLa562oTA3GEpbjG8cZcxgzui7C+3Lt7V+7D7h1OcM8nOqtak8SBrA5z8SUJvec75/jn/SzaiU3Op5rKURI0cZiJA74wD2S0yDj5IPcN5yR4KOPynqwl3os4CX2MwOLQeaRMOofleiD365gH8IlnAcwF3oeJPHz4gNeje7LGMJ4J0IfzZ4MTeT4nyDhEO9CX6D+MG71XsUgTRMUVnQJwH4R2oa1I474W9ypo4507WMf0nE2hEAv2GJdvpY9wndM5rmMfzwg6x9EfZcyGAJ4LWUts3UTbMEbviE/ct+E6p1r5mOwhjQWnDj4u5UYB6XdnZ7zW4Vx994tnHJsYP2ijNFvuM7WtiI3/inJb5gnvAz6y71++fHX48quveW/5S3/vHx3+2T///x3+wz/+Bw+//Mu/cDh/91addoB19Ptffnn4B//oX/zsz/3Zn/8ZKZKncgqaikmEYyhAmM7QOweoNx1Lm6x7sAZcOHiw/gN/4I8f/q9//v95+J0/8a8dfkwerHFnhhttyPtzPFzrDQYGGBdBWfhIzxEsRNWmzYE0ONOk1ZtflOHkoT2cpFKgN5Ah0vwAYOK6CHS84RZ/WBTgb3pypqiEhGIMal0EEYI6gr/qIrQC1jzzlYYDX7k/faUx1x6EmOHcwB/b5ejVl6a3wvOKL/gpjQUsQmyb/Fn1Tu4J+MWigiMuIFPnbVDV2olzcXmBfdin2p9r+xQ8iNn3XNCHfGgSgQ4vkiNOVsbB8yf9aO0BGBvmumbn0DHCjSK2BXqzwbVSisMaYGWzCO9HDpwTU2tLrNBT5xyAD9H0upLYPu/yONiD1jTXLmRPcM7QNq3KsToOZyi+cCOA8cIHJZwzqWMbVWMMI8p2zuRIL64TeW+TEEz5TuGM7QUY+OW17mSEdTwOO2cQOhGw1+SPLxK0jLtQY+7duaA/jAv6xBEleJC/zQclAGUZNsbh+1G84ZxxrqHGnb9hDKhr2/TGFPBjBH2Q+Jv0HkOM4cPuT4CT09Frzro4lnVZQV/4o4yyhIhtmAOXK6c/EbTT+hRrMq8/snH0WDhr3HuExuJTrgdYU+CDa7O1M9KrYDAOG+fihmlses2xW3fFIF0ZoTH7EOtXcD/rz58q+j51uRBxrg+w8Jxh2tGN84G08zuGXLFkyh6kU/jVVsCnPh9QRTHstwQ1Jj/WMdm077QcSfbpCAbV4vYw66FjRTFKV0RgzD5Ey8wvE/na4s8n5yPe/DjlCyYWH8zO5Rnx+fOXh1ev3xz+3t//FX2w/t/8ocOvXPOD9dJrVwnXdzicuAs5OhcpLOI+3sIAsltyrZJdrrIKCx1SJgqWiVsOcuZDWMmERINHhbvqaZqEkSaCA2F+rM7AfFiwDiEDXWEXSOpWISUstNpRcQiS9OlgxTZJx2DcqWAvR/nzPoJ2BW/9EUgG2W2Q84JTo37dHgdzMiKjcLr81whA3RGYf2Uqc9IR+dMlHBcMV1xA4DKG2TRs61AjHQs2ItQT09xVPcdQikV6sMZq022nkOKQYoQugqP2YgkcYjcFOF0vC8r6AURBm4W+xFnVDX/zMP8mC5aczgETD/hH3sosHZYNIzb05m4uaNNsBHVgShVlsIQbyb2ezRLd8xCgQNeGxWBSAj+BFUZkinXjOJdjYVkaoG0S9IwzmH+TBFaE8eCeHcxrdKONYypTiI1pLjsbk1YzBFMeMlIlqrnxaGYULfJIsn1EZCiwpMsA0qHI27bAjEwWxLkGAnOeN8sTPtGBGUXGxJILyiWJfrudffoQFfjTI2UKZhQb+5QkLM3zxoyvjWH1Xm8M/ix5m5xggk5hFDmVK0v6UcrYh0hKIFqbG8e5AYCXRoElkqFU0Vasm7qWeDNMBpOwfAahoRoztWTdnMP9kvZeFWYT2o7A6ecmUkKXtXu+BhynlwCaxbh0FfAhSRsnqsECB5+wcPTeF0lJ8ME8iBEvtKtiGY2q3bBEXAbqTcfSJvay1/w71oC07umzzw7/3r//Jw//+Z/7fxx+4nf8+OF/9ht+jXQSPrpyLp1++/Du3bvDu7dvxMttluHjt3hVGK8m2sdE5zspsEiM+cqsnCS8YoqPdOGFU3z0Am1Ci6huZ3QlImv4EsHH1S7ef+ArNvwIsw04O+4F8YV22cfy8FEPDG64uX3i0lCj8ggCzdRIiPCqLPxx4Eveuk4/eivDJ7DBR8AQzyhCd4gfr+6hH99f4OM5+tEZvEOBOrQLH9vBueQ7bBNAf3iASzYw4F8ULsSXNQp7+IEPfZUWQc35IrzDxbMuHErJj6Dj441SdvfeHfrzCxIUdgDDlw2vPONjOug79CVeNUQd343pzPFaLT51Yh9704/3SH+6boIv/MsH+DEPOEYE2qy2vxmAifPgQuaBOGfbOFZu8WPMOGbYFIPMA5nfXF+Qkx2Y+PHGU1nHkLFO6MGHUI+F40Xmg64tumaeYm25e0fOW/211KnWSR9BH9z4NBHDlx1aiLUbc1k/dj6PWhzqAnMOa4uMTaxj0k4/D0rnbQfgvJ3L2MSYwb9AaD9K+10feDCTx4BYqevmDPoLPDXgY3lYD9HQk9v6Lwqw57toI230Kg1dnDCpxhqmH6mXfrRrnfOBI/o8xID3BY4H7cUagvaQT3ZoC9eBgo8RRHFIBmcCPGiW/tyKu9axHw9cTzBGGMMahzWwH+X6In6wLqOd6MM7d2SMuPZHSyXTUfTDUFOslx8P7zEeZS3luzm2dmEdG51zPoRKLOID3YQmYA15L21DU+/dx7942MczsZbrfViICmMdNNC5hPVE/20Gn8jSd6oArCXhu2cjqMWhp0XHC9/IkQTnuLQTaybWLqwpdv62ImVBz6KNuCbg/OHf4njexB9cWnxbgHPFtVJwKXMc/46B9urY1PPXhVcajwX9ePZOxybeXbyD5wFpkF6DljVvunU0SK2We2eMDd6XSCnuZbU/VauFmTgwNrCWo2/RTgjW5jtyPcAcRP9ugY9FEuDW5x39lBTbJuVsmy0oPHir9WB7cH+iayPaafdFHCuYdq3G+RAGYwE/D3p/gnUabbt3D/9GqRyox/zjvyFKHPfuSp2MH340XMohiBX3iy9evjq8evX68Pf//v9w+Mf/9H88/Cf/0U8e/ru/9V8e3uLZMUHYDHhCHtfbG/tR8D/zp3/qp3/0R55OPVg/efb54Y/9MXmw/j//hcPv/l3/+uE3/PpfI+X6PwX4X+u38mD99u076p6dn/Pz+AD+VxD/M7gKpa5AuFLOSSoTBycTNxu4SOJ/nh89eqBtqnbjOIwCgwoCHy9fvub/MOGG7emTR5yo0NSFvdSX84HwxkP84f9KX79+KwwfD/dlIOMhFx9fxgTiQ47T76KnKGHjpg3/9442ciphJgjQp/x/N2RQLJteVscRurcJ+PLVG44X/J8s/0fKXYx5I8CJ6F7VYr/OwVu4BC4eGJP2oI6bOfjCWOHNhivfC9ZH+N+sr1+84iL49Okj/s8UmsOPoI/Mu0FgvOP/iV6+eH04lwdQXCR1buv/L+lNanweSihFFJ5vdJN9JO65tOv1m7fsv8+kbZgHKOdDDJRXNy82RNvw/3SvZLzggo//qeM8cBcSfMS+6WwiDpwbGZpcyzBG0V698b/F/2eNXkhbg8wU//eM74fQjy7j/5WwruF/8Z8+eciLk5sFRUxFInHDF+e4+ELj0LZb8jCI+YeHi3UjRJHWoO+sbbhRxFzH2oL/+4Rs6cbUG3JYLwA8nL2QNRrtRD8+kTXa/g0DY8ZQaulMTBjl8IlrAc4bgIddPFTgJge++WJFr0tTlGJwHPD14uUb3lw8fvyA6xdi1vVEb1RTd8NNEkV0If8PUh4keA1gG/UmG9cBPDhZP9dR95jWYGzwxVzZ8H+cmOeYX8+ePeZ8o6vhBqQoGIJQiuHruayVeNH6sfThE45HrF3al0WsiAOcmNe4Z8D1B/2HNUuv4fJAiDUTJ7DXpSEqzeL1UriwTr6UMQI99CP+p5TrMuy4y1EubQNzCW16If2Ie4d7eAh07cE8OBUBr46jFHWPrViwnqCtOL569ZYPhPifZ5w//FsEtiZBhpYyOpV/XE9wLcf5eyLzDu3DfEMfRAxTvhfg3OHFHizLWP9xXQUwNvEdERwj/Bt0MKiG8f/181fumnOPawrWLr0Xw/3lQjRImcPFjbmO+1n83zbacyLjH83CCyP6HTvp9zfUPTZjcZVoG647mH94PsE6Ax/oU8y78risoRGLVIEb3zmDh2v0HR9wpQL/g4z7rwzNBtSBfkQf4XzhjQa0Db4x/+7fO5Wx+YjXnP4aHaARC6r8CxSyvXr1jvMA/fjZZ4/ZvmXOYef+vRIvysh9vXQGKhykXq5fX3/9gg/Wf+fv/qPDP/mn/9PhP/4T/4vDf/eL/9XhzeuXTk9RawEfrL8vD9a//Kl/FDwB+5DQocmbQul8PZcocw9myMmJRzkGANIc5DOCk5qKlOMGG2khpU8DiuwmNbPrSejXCeNnGq98qRjgFQMYN6eqh3AWm0VQ3hehCQQ+tZxQZ+pP+hcPN7g5TuOtirWxIhqD9hsnpTtC0HZ8+ZbxaPVim4n5DCTsDzs/JCIcJ+pR7PTQ5jA/I7FvO3dKSB0cJWv1xXasFJ4XLESShi8P5CUOcae60BsSxLmInqtY8DDIdrEvVbT/JE0ObSN1GlLyD36mETMdaj/igmLtop7U2f9rrWkfqSl5TDiiPXTHNspRdlov9vBXE8fRF+tHEOIIiX1ZPJmE/lqS2bq1Q+r0nKGRKlJMMb8lyfjMT0FsfkuzvD/JyhHliMOdu0jgP5TYfyixnYgYhO1CqwAcM92udMaIFOrYU58KHaC23mT9UZDcbyoudvzPJXidjX3qDwfyGBf1nFh5T0w/EvGFNUXS4kB9yZHtxxHF0LOyQDIu0SkK67WvrD+4blo+qI8FvkNR3ZLktlLuuHl0fZjHNSKdMcLYl/aoJ+cPdWJEvdB3KOQYkSUOKxOH9AVv2q9STs6kP628JaG+k6Wdrn3wJLrwq/Ne/Sx6saR8Rb+p0NfSNGGStJTJxn3gVw6q60X9lqQZi+St/3RTv3rulv6uS3uMeIEvN3etT+kM/uSIWGxupPGNSRwHy0BMXhH15Hw5f4FeV7yfiljbRDcEsmy7BMfvhgkk4zBfPQlsyIUyti0Q1mOsaH+oaHlJQk4KOE2Qt/svivC6tOx4XMZlTcI4xmIBfQhko7hCCezagnO+xOHLhUPbpr4MmAd8NnI6Q+J95WLPGPSFoxuZgBT59i99pG2WnQrUIVKOPM9ByCKX6OV5coGvL6JduwbX+mAN5yf37/LjIndO9VUZvHKHj8nxo4R8p0o2ueNGZ1GQFsGr0Hgnix+T2FH0VXp3atwBcbBO8lMiDSyJuBA+9QPeyJ3k+S2iiCOxmxX148TlUe5B1/AKn/hIWdwX60X96PmBIx248MUNOshDb0Rc3DXh+aFT+RMDCIAeRjx8xzPRx7vzYdmwgBo7cGpGfdI5isGLMlXrCcIui8YO4XnhyXOVhL72q/VyhE5g0xbzoSJFWTvBiXbIXupNiX96FKFtYjckzk79L2TL8mh9qPGajeqrTVtUT5LeVyjoK7ZN/gzQo62U27zx9omgTiX0WRLHg483yZ/2GxIui3wSmxfqtqUYB+3Rd8E65uDbZfzmqyXQKwj90o/k5eImB1bgiL2+4ykpkSg+6IdS8lkTZ2S8BqSQNf4l3RLVk2QxDsSPOYeP3nHuOeA6jvZxzof2iczFIUdJ2HiHoFHyp0AZfIrO7RPJWpzQaUgrBl5fZJKzHyVvfux8sQ/Mh/mriaNIZfEHbjrg5tP0JX3s9RZ9OaiU/DUlNBYfcqBLSRi3SuivJqoryYIf5dD5jLXL4NZlMdQxojGEssSgHH1RXUkyz09LIuOAMvqRzfrTx+nsalKLA/3IPsM4gS496QqNtUXXycBPT8DREMbgrsnqbOlRZFlMfxbjYpv56kliSwfIOGi2tn6lorFLcuEvCeuVz8aEAUkp0TT0nBh32W8qSxyYt3Z/adC0zTXljGJryFAcooAj2hYC2XBt8z5LIrot8XGAT/SV1/kJRQrVH9qrtpGfETE7Ee8TGQefgo7UWfvrsvAV/QXi9RcX/ihRLDwi0Fsk9VkS1ZXk4g9Hycuefy6lWVFmfzqdlixxQEq+RaQS/mCg2wIpEoEv5496/FuIkcFRnhdxxDvZeG7Ep3X4CRd8WuFu/CnAZSW5Oizey0C96VjaxDV7/UfBnz37/PDv/wd/8vDn/29/6fBv/u7fcfi1vwEfBb9U1svLw9nrNwf8tBCWc3ykCx/FQ4fho3j4+RH03fZO46VCDuLj7Mx/DAIfT8ArNfhI0LOnj/hwA033Agl9M07DZCB4FQavtsDfV1+/PLx89ZYfsfrO50/04xAYNJGDBZOuCDChH+EHH7lFO/BzTfgICxage/fwUXA5lSAvu+3ARSUHiw8fncFPdeCjlHxlyVU8efLw8BAfy0PGlAU+L/79vAjqSwAtdPERLnwECe3DRMPHc/Rnodz/loqSbxYSHd4qXGD2cU28UglCtA8f2XkmYxMvDi0PiYKeLx9YBWIPP7jY42Ob3//qOT9W/J0vnulHDmWsnKB9XLH2AeYZPgL+5Vcv+FEr/B/Y/Qf4eJX+TxjHKPpiZT/CjKdB+g1zAWfnX375nB9xxEfBv/udp/zoK8CbO2wwiPqq13E5cF5OpR9fytry9fPX7Ef8NI79nxv/FxMfO2ohcxsUSMPs3HPMSRXO3YuXb/mRI9Tg55vQHv6biUh4EZhCIQ4U4eNq+JcWrC3oT3xMFX6++OKpfmRN+pvzERaB79EoaCk7mOL/SvExQ/13D7QV/xuJjzc+5E/yUFVdDaMWB8aJ/h+k/h8m/k0Ba/Rnnz3hGu37MSIYa5VpRaG6wNGfmAevX7+TsXKXH4e1j9/avw1kpzBz248DHHiVHmsY/q0FwHjE/8djbOL6EP3kUDHoBKU4RN/GKM7dl1++ZL8+e/aI/Yj1BH7Qnyl1vxULYItxhms3f66J/an/b4lxCF93xA/fkZhELQ6Me/ySCMYhruG4/qBjf/g7n/En/Gzcx5hpVQDh4tol/PD1fayVMi4/k/Fh/ciPwdbW5dK5cUDKIg3nKs4JrnVfffWS/Yo3IfgTaVyX7eeNtn50U69neGcVfff1168OXz1/yYC++91nspa4fxfAuoxEgrxkDHihB9ea73/5gvcOWP/xP93wgesNbpjDfulhJA7+HKiMFXxsGvcP8It/h/hc1hR+BwCUlt0m8JzIH8YM1hN8kzF8PHv6mPMB4wTzjn1q7jK3g3FIm/h/1bJW4meb8NFzAGNT/01BxuRMk0px8ES4s4G2Sdz4X/zvff85feKagzWF92Fol4xRojBmhuFN4f/j4ZW0C+sy5gX+bQDzAGszf+6uNu9m4XxeyhqJaymu3/i/bnx0+vbtExkrj/kG4fDA7AH9I+PSPlJ/enpHxof+GwTm+om7L4rg+8WQFdQh/Xgh7cK1HPcqmAO8L5K15LGsY3LynOIAim6TQuH+KOs0OuzFize8p8V5+5Ef+vxw+uA+y6MxgjQ//o44ko/BX54dzp+/kOvl68Pf/qV/ePjH/+R/PPwnf+J/dfhv/9u/fHj16sXQKcH/aX/Jj4L/y2/WR8GLQL+aLAdtSVAXJFeK3ozqzpD215L3upG+wMoGJLwYMWkC8IgLm0sXBDZTIma6S+FaH+qxdI0s/ci8EGo7tZx1Dq5Yy6ySGT2y3hDWp1KAi8KDcVlRaGfpSbFkc16pwgIzqkmAYjUTsmNGEY4hwlXvIth14Xo6MhwX+jABeNT+DJJsJz0FupbEbf+S7gugXBgTViKuONkEWuXTVXFYihCHxgJoxPTEduC1Qpf0CNNUXCMOSxEel/RFCuYDHcB0NO02KTSR7JgA7qhF4FE+hfjAZ5nhCkk5dEV2vTh4wM7xmgGSHqh3B5WxMWKwGLQsrXVuNckEfZtaKA5L0TJGahLCl/sK7eOlgoWKsCwVh6VIIo6+XTZQEmj7ljLayM5EC8bE8zCvhfZAT7ikU++L7NpxyI5/6lm/Rfej3uSgIAF1KGNjxIvsLAYcPGwdAaiAeqdUEoelaBkj2JmKtsdyi488BSOnh8OoOCxFFoOrdAeeO2ljWIc9RXYmS+GkCIIetCJX7XpAdpqviOym4pAdNvg1Mfj5RoQ1Awh9OLGYeAzAYpa7ShY4yZBGWUNyDp2JX6eNG8cRyWBxWKUqOq8Oy1hWSCJt36wYwjQQ5H2y1k3GNSophJfUsmP3Wh+ztOa0gtCPCeEyAR3PXa3/MgzGktqmJiG/pVtSREIqeuyyjxgvy4jxnwwL2wjYcRIDrfeY0R3BDXiw1t/WGwdOxN7dkCKNx51lcbuH5/DmgtdiE+c2uvm4IuztkU3x3ej6z0BnO5xFoeQExYKDfIHwo9xchfc724GzU+HcwVGRIS2U/NQ7ErMIqUvp5HTuDbgxV6F7Q1wWarcRhRyZLDUz/Zp7Ltj6vhrnnUUYB1x5T+ab/qVc2pY1b0VYnHNMOClhlhf6AzZexfyiQa5RoXlMhVxcUsWE6ghyugFyO196cNBzl52/QcBMTfOT1qVc6bMLhrFE1kVXdblJU1VtK/uNpTHiMrUYQqLqe9NPDC2DVK8VAfJqKQkLFzJfnNs4VCv6aHJa0+yYYoPfGoxyihrKW2MJ+jvGBPmMKvu01rE19MmpkajxGuDS8yjFmLI5/vVOVmO4BxHbDvHVKSYclFSlIexFO1duAVHVVLmHUf2aHnp1dmyWoNFnYBGeAWV/GdRnqgXbBua098eRHqz3OhklpK+KHQPpaUFeRNzyxZS17h0N5wnEYHlMJHfcFZV49UZbfFFc4Sa4B1zs0E9yAD8++hRvCvajZeRIM+y2wnExBrlq8ZyxYk8UOmyX4JU5Yy+4K5btjf07bhfkfZSXlIDm8DTt2K7IK94lE4EPTKsF5tAKl3lwNMCBSQsjOglG5tRCOUFeUfV9GdYjAAmE/8JSMERJXJqXtJCuV95SfPp3frq9oBiNg6XYoX8j6hlvLTjfWJOdIE+/HnGOcGbrEBiGHBHfBPmAqp4d2diP2nclgCqmy0t6SLXZr9zGkXsNSiwZNKLcnsBmJVIG+OE41Ke/pa7kJjWeAW1lR3vrv5hsirqpXO49gDWwde0tgwqa7CFU9Uct1Hsv+AzHpymNQHlKQCnfuvDErfaMIvEFylAKoAXbKzCdhGYasKfIzvWl/iEdIs0ncKZDCPRGTWY0U1V2lesvzoSP+PK0yynKBTBqGaJOx2C2Vlr/7gFSyS6kdA21IRKhVBYVFhVuBI7wYB2elugUZQi7pfeu9c3twnGgDaV2+DIqXGFLfZfv65MXClyNHa25YTkedKXcyqImt4dAB4GxuTZeYBN3CLRiR7oGwvBvHCS4Y8U307+IIY5jNCp4MN3AZuWJtTiW2B2nHK5qSodufNoFhLxJpBjCK4xCycdMJsidqs40STqzuB8lgwIR/M9uC5EZkZfkgA74cYj1fc717SgcY4Alxzqn4JqVup32V4JRLtT1kiJQ2VRwoE6gmNjgGpDToCQvLaKiyn5z6ZnuyqkK5IPQa9+6EwWvsedyHO3o1sceQWjAZC++DGNSHfDqkviIvrMCd4zp4lwVUCuqBoVJ/fJwVjRMMKLjkLhk1sp8XaA0hbJdWGrtsjX1OJiIH6oT6hloi7Y4sWat4azaCOlAnO3qAQKDqWbqro0r15QFrTikjq+gCVI3LbMdoC8cuMwQYuUjh7cKV/BR8N5gqJzFRm/Z+b9qbHWLuMGR8rA9VphWfnJAAzBROF20KABvOj75Nl7d1G4zH89viqvztA75+dgS8XrbehwFzrAoVL1urImjYRNXjTfU3tEx9ZZVjzGgcchLcuhaxTWrhJ55BfNxOEyoHh0DccQqwdUgqEDSZEFeUkVDdYKFyPVnGfbDcBxWfBVhOh/Dro4aE8gHHUyozuOo5BMYi6N0T3YclPwUyvYKp8oz6ABqmepewQF7cO3FsWe7NkJCyV7sScMrhnuD2lDAFf2P9eiTVNJZhb4bZbqxQAMo2hL/UO3K9CZO664G+GA9vr1Ufbuw9oFrDziNVl/91lOLJOtQudZvaM/EdaEwWL/FHDZ2IceUJh1WEO5wGi0OHds6BxQD5Ga8FltsQ0zG4VWjl54XkpwqL6mC/bjP9F4iMpTjsH83krPHo8dE2C2MxlFEbrwjri+OnGoyFo9tQcE6ZqjzbfPUhnEvPia8QXVzcDmB/4KhUczEQb3ZoCf0B1UjtWH62biPBcQRx9KMbLewa0QDDqCyKo6WUVg34aCm2rz2DHLPxHF0FGK54tD4Io/0q77YU4jnaDi+nyt6sAZ2uCu6AdivFfWTu9yIf6q4uvizG98faFzl4nRzEffA9fXJ4nWF/x1Cjp5xMww6gNqEqgJzUl+wC5FTjZEXZ3hq1qeJMB7HJPEkUs+pt6b3taHV7KJyZAYd9FR9XZ8vp8pLqhhUG8UecewV0gxPpLtXAA46F0PSQQcTcUBV1ctGS70hL6liQnUeRyVfiYF4riTkI8aR2NVpJhyYKgZ88QK0BSBvxVKuY2nPdBp1sqxmV78OAed6+hlL002P++IKH6yB0ggNPyImqaidx2n0TcPu8/YHCFf30SZDz99NGLPf0Hkz0Syoxup5SQ3UGlPtYhPNeMh1NO0nyKd4kMf/XpeNUBrXlPUiNFUG7AsoxzHK5fRG1UfguSZIobpnDBkmYxmEqtYNUBPXTpDviHIcjViuIMxpF52Qyygb4PfqcwySr4ojQWCf002QF1Un7JvII5vGXqGEaHHuEPIuOHocEw4iVU0MWg5iX7btGIgHKmvCDm2a9qmDnjNXH5jVLdKauuZWXPGDNTD6GFlo9PH6YQp7PAgbB/8XOXtB4QcDn+oLCtdzqspe67GgZodIexQ7uDgm8l6w3FJabUK14oqBOKZiMeXQKCZYckjFdVUkqkuyPpNbzHFdQt7AmNY4cs9Lbm9fR8OWQLu2UBh0MKE6gphqnDzT2hhTbr6RcBQtN7Mh7BFydaqDfNDBkGqi0NCPq4bIFU6t/uL8IE8VBfugiMmtLlah4XSneOo0gw6gtlMsZawl3zuokYYesSNK1CNlyB8xrIx82lcpYHcwOSKu4cE6QdjAgcZe/TuUx4G1wv8P5qf6lPktbjiuYL4cw4Vx7sS9mgaGe8QQcqzl2yOOADHdBLlXbdmM8UEr1sxLcoxxzyKPYwJ7hxTyjXJDb6c4jCqm24l8EuU4erHsH2vPa1YXFvSMrwqDcZRUTk7xs3YG1cjpBsgNVdWFe0GbF7W5ftumjrV2JayIY0/3a7Ai5DlMkKex7BpXSj6BXeMAerEkdbv7V+S0HUdHikORklecueKz8/eayOAUSnQVyq24vgfrT/xB8tMMvxX19bToG/V6wpEm6XasXEEykwbHShdXiSVEF2gQL5NBPkOrbhQ1jq7zAFBbEUv8/9ZLJqZaSe5tarx95PoDDCWVWccJYD5O4TTNYKPvPgYdQG1VLGWjuHQ1ObHesmRbYtviYQzwEHmRTO61EkeleDuUeJgeiiPKTqenGtePkgsmVEeQU60n3zEswc4NncJKv2tDTmzKFJPkmeqEbReTsURwdruFUyEqFe/ms4ZBB1A7aizj5A/u33cpg7M9anw5rv8d6wauuC++xRXiG/VAfd2QiYK50p8vVzCjPtlJOxD4WCdPICWbIK+oarHNrmWWtb4PETYxXV6SwVd39CaQe81L9vQ3iimPpZBHMGwzQd5UzStb6qiL6/OScay1WxeHr+2rzqHB1XSzNo49YzdMcF7i/6sb+nmz8pIeUu05a0XuNS9ZYOW1+v3Q8sBPYkIhVDpmSDPcx4wja3QDppYeAwwyVbDSepvTIkg5wgudrf4j+xLZoIM9YtkVLpi5mHZpwTU9WPceq27U2ani24fDNj5ejp3H4/TjcViHWnT04Vt30HcNjSMHuMKF/QzbVWCzpxXtG8cEeVXVCss8Nfa8vKZ5XMBr7Pl64vAQ96UImlGhcs+wI64J8qbqIEeA3KLM0WKe95oDHDHPhMc9AtgDeSPWQThyqgnyiqoV6fHj4TJdoytrdl5a1htDaDvHA+3YIrefY9wRznHovxgLCtcEOWQzQT4VhyoOqxNz2in2+xdR8NS4wvK9/FUw6wo6Rw1pgvyocQwg9D8fyy4PDtf6jrV/F+W6T8S3OAqmf/PyE8D1vJgyN0Gg3bfoaewwKSco/E8z7eB2BHz3BS63+NsxVlDFdBPkuXEdHb2caoZ8VruN4TjS4obqNqy4fVsdR26YNysvqSJS1UTRcoAuoiLykjpG9cawmm0m5AkUKXt+NsTRN4XGoIOWGusGeQS517xkHeY5huKoFO+PlU6OGttE4ydU57GRnKbOfnOMA7EMqGxDTt51tzYesYtMizwoHHQwoUrM6IYQu8vLy8Tc5UY51/pu4Jv35HPF2OtB63oe2I6N8RG7d/uP/1PgN/+M9XsfGkdYVUIMurj8WPoZF8P+Md4+kaUPtDiNxXdeBn1CbSY805Vj6ffqY6pJ8qKqFE5QGHLPPZKgfoW/GvI4FEUXaWHN+Kqxcxw51QR5orolLNjG9mW2LT5GkMURZnrOM+PtqMbSwmgcXidWxguT4WqSU42QC6BWUC2tVSPI6epxVGusom7aBUxj87ykBGqMqW7AIPlNiQMIVWtmq2OF4bjxajdDEPbUQc3hMQIpcnYcofoYsXhMkB81jhTrna1d32r49sH6W3yLVfj4CTxa61LTX26uYPXruLh965qWIonrti2q2Qkd6z0iVQ3S/Ji7ccvRqmoff0dpXJOXdOHU9TBpGyC2RC7hWk89hU1u1hoP2UFp0EFXLeayVMks1gTykiJsHEaqA3YNtOOocW/zWcImxv3DCTBBPh2HGuCzFKkp8nFZXnJV6MZxRWFtcnNFMXYxE4fXHTWC3qBuSbWVH6RdMG3gsNauBuGLKBv8qNrb/VocNZYJclPz6staNcggKFnU0oJx4qPgCHezsy0a0I9Ubh0uB/9396qQ3Y+vxtW1a7+Y98NNjKmFKx+FGxz2TaFx5BYNujhyFAk+HlrvlSsmIiqo8r0kVx4+YwOVZ2sCVXF1Q/mI6MbRC+t6wo6RN2IOoX3AsyQHyUOeIbSVc7oJcqfKQ2g2QWGASWwmOfy1uKwOx5beaiykQ/Sr4ggMmAwJ0nSYb6Cn6upxexq/T11GTtciLyN9bJ9nqMURlvRZ+xp9pF6nsMl4Rxw9jklyF09mtfmmzhF/ajh62BPkk3HMqU82dDKWMraR7BJCB7s/WI8s9G1cRbNvFtBibfXmVehbOFzll2F9KljGWQtX0G8VF/hfGcOVnj1zFjhFMo4hL6nC1AKT0DJnyUtCxLXItfSljtUtnXXYxLhHOFfJ0dSrVaJ80EFBNcwOsnjE+gVygxTPcs9gmjs02DuwjG/QwUwc1MXOZEGZJterQtSo6dQXK3nMdde3/H3qOmJN5MZsw3V51KaFnKHHud1nCSHrtIeVIS1mJQIrw3HQwahqSD2MUfIYZsEPgs2bV9CKpVK+m+8cw9RrYqCNGbYIUDfooKk6yNHEHhzr4D0PhGAqx472mj8Knj5IuuYeu9VHwLpH4lv6ij6uW/7apUzbX6AIID7gh75ueN/u2Ooj4eZH2EN/CCQaxxgzxbFY7ttjuB9F7ns8GjZRJt1yE1zCGB+5NOmQlxDShbjZVr+ubEcsXleQL8a7IKcbJN85DmBVHECqGuXDjKSRTfUD5NVLCVOy45jQIv5f2TFWM6UvMDu/IXxMBqQLevthkHwojkAh0s0Nc7pcpwlHwLVE/pr/E9igdjQB8pIYHw8nJycuvR/KcQyiF/JVYZc4dJ1e5gBWb8MEeUkVvC6ZY4KbujP6imhe7wUM+2MsWgNoN6dRO9N91E3HRGheIiqVVTCkOsEXAXYV29J5M9Weu2J92ai1LqYWyPdcr8W3/2N9QxEur58i9JbtmlbAa8NxzlmbdZ1PWLUsj9OSNm7fllETLIzXEUMJeV/lJUVUVXK2UeS6HesZ8hVYRb9XTBgq7iZER80toQb5oIMJ1QXOILCzZEyFXFxSRaKWW2nJKGPN3mA8x3rxRbGR+GhxAdYDAxhQnQk11h0gzyAjnSazdjFy6zIfSkd/NnMNyK/JeRwhrFXzYUUjxtUnyGuq48466BN9bH4J6Q7ACeqdpLAa6X7YY8i4Jol76ml9+pDYtEflYDyjqoN0OQoORnyu9oeuWvrq4sOFSy1oU0vtBt8l3LwH627n79wDw0gGeQF9jQWRLjIsQNtwa7h/G72LK4C1oggXBNdHTWaYi/OqWmWwqEt+cWP/aWFVvDQ6Tkv57eBujlsP73qGQS2yLCPKPuLDmQbISzyEkGu9yY6YiiNEqDKg3gLNqxxSgT/U13RadYNgt7KfS6vNBHlLlXXYjfHlmmO2VY2kYnQo5V6XEhuSGJ96P1JgNfWYpA/TH7VzwRRdFQvXQsdITDdBXlDtWfNmr9G1C/KSIlxfKedC7C0HKELkXvMSIm3DpJ9pWBgjfkb1BhDSLOkJ8uk4ygZpdyugO+jAqfHQul8epIsBo7rhrdqXkK7y1ccwbTvsq0MrjuzEq+Jc2C0HCQK13KLAMUi7IDFA+6yNNa6tPgroaUy7HMCNebDmbx6vaWF5FbpZkHbZ+oaLbRiy3dzoDY7o4dXh1mK4BuAO5Yhg5K4J9hHYHO7Fg1p1A/bKlPKrD7qhhITHbWj8f2cLjty9R4F1Xw8jOltAftmFfni6Rey4FeDWYbJ4sU9X2BzsIYxPkZdYEbiVHwWLXsFiGjEjoLmU2/JZbao4CJ13EJcwpMkgXwV0RvRCiD5PlZww7VtDSjRBPqE6gpxqGzm/pkqH6RTyZtmLEEYW96CHKPH0uuwITL9kV+PxTaIhEgW06hJ4tYZ+XDVJPqh6Wxrlr/XFDi5R9cn50m3GNxhUBbCOGSTnCurXcKdSr75aII61sRTtwsIJ8glVhc5rE57b7PyGGCXXeyzOReyEU8/lVHANhFx7cQ6i0k9hFNWI1oQKm4pdXNVQTFFTZbvcWr8Jg3FUULWepi00lG2My7b5E6WK3pD5EXDtD9b2o0U6+SVNYVETkQoyW2VJFCDlkU5dShtgtT6zHGJI+zEYbEAUdVbA+w4QltAfCjYKDiOgHlePstQ2haZCKcJVNHWmoWx4IajMKaX7OSN8u4u8Woh9W/pbqs1kFYXKxXxcAlg2KZZ8WrIzCvQo0l7QyiyGbOwmaFQBYXFFJUJIp7JscY3tczBkw6I+hdDjkqggrTP9ksygoZ/3R0G5pGKSgmVaGV2kA10zVVm2tCZDUOVrw3QEvVKW6xRWv0i8TcFIjomU33zWZABezSXCc6Y01hepJCipmDhYnwZFVYTmFoPap1KBVGltRw9o0yRSiQUHpGzR8B0Z1PndPGAWyhRS41DWILWTtmp/AA3ysCqVDqjyMVW086DpuiQoqCgTMgGS7DgC4kwq4HgJZl9DdRwlv+EMd5BqaoTqoewE86yUDQdhVSolBOWF1iVICUMpoKfSd9hASpzkw6olsSCqH4Uz4sEdHTY1ZSOu9cEa7/q9efXmcHb+/nB29v7w4eLD4eP7i8Pl+w/4TCjfvf3w4ZJ6ePD220cpQ156Djp7iZ0JvrDnEvQLgU6YLwhiaoq0Az8Vhjc7Fzvnz3xzk6OLiWHtIPAPf+aHQJn5Q9r53CTGSV+WV7euBsVOkM4l67dQnI+wjHbY3KTSmwHnRI5iQkF2q3h/IkibG026OuuLTALdCaFPtAQZegmbJ3khBr/8NWTprxHRNsKReqRv/AmZ1mn9khZB3aTY+eTm/DmPPg49wtdGMV8QnAtsHDNa5mNBXKJvfSHVPga3gqsuLJ2O5zVBPXgg0KSt88ksjpqGL5Y1BDqxqN9QFj6ww5k7ajJpv1tTUWYCnY5E/sQGa5kctB7eUM4D6nTt9rGFvpri+FJhO5wOM2yZq1/iSoU2oWT+CgI9bC7tvMMhD4hRKijqp35eTKIYIOZLJK2XHf40BmaRkod7rSrKEkM7FnDhXy68PzRIPWmK64kT1AvZIrHPWKQ+FLCF5WRf8rLjUWMyn5IeFaUIRLgYH+qEy/kzBTFRnYKoTSCpr4LQDvTqhHtAismxjP2x82JC/+Rxadc3YT394Q9pHnHQOl3HXFkicRz1WNhGOeLhTA5c9biHDepEvF4mud9URC0SbaccMQaCH0D05bJTPeiEvjpiNi3RQUN/7nLgbFV8n6SS+mpJwmk3K0grd55uiewWEd5U2IteV9tEfxDosJEQK2yJ7Kqy6GCcYgKyZW7HeBEPfELfxUeRvzmRnRfL47D0ifrTMuQjf1VJ/QSCeuOWNPmlmGU8unRLIl8dkT8cYaaOAJRrAYusjiK7Gcn8QfBnbcNRuXFg37B/UGCi9bnIjsZJ3sT7RBbrGU+U6gt8PtQFLB85A+Qoz4c4L+/encuz4ofD+dmFpjGnrxE6u+tAvelY2gQP5TjiKyNP/syf/qmf/tEfefqn7t29c7iFz0F18fHw6PGzw+///f/u4b/4C//N4Xf/rn/98Kt/9Q9JsSzmYo6OP3t3djg/Pxcntw7nF+8PF/LQjSXjLnzcuk29zXDnCAMKD/E4gbggvpeH/A+Svnv39HDvHvwhKNXdCqURj/Al7T07Oz+8P784nJ6eHO4/uMcvcULX7tK+EOL4/fv3hzPxBdwRf7fFCc7XiaTRRkwu/yr1AO6cnkpfCV/aN0LBfsQ5k3ZiblBFdnekT+F7K8wlwoUvvDgDfye3bx9O75weTtAMtO0I32p6IePjAi8Aua5CG/HvRRib/LcGB/QvzvEWqPlHjouzd+8P72S8oL3379/VucCxIoG4WBRRpoqWFi6G787eSVs/Hk6lM0+lHzFW0L7bJ3jHfsyHh1PnGENG/ngBdHj7FvP9gmPj7j05fzxv2raJIdkFuN6ff+B4wbw/Ob3NMYNzBZ+6fi0OTySPtcCA+BA31wvB6Z0Tno/LD+XzjAsGxqXe8IqO/KFNsMOcn5lvC2IbyyEC+OCcw5yQ+Y4XLDEf7t+7u4zNNS4LQLuxLuuNE9qq4/SOjMuT0TEyGgv4xZ/2vZw/GSvwi/X5nrQt7cfpJoYGbA56U+fBucy5c5nvp9Im+MP4hwHailMau14fB3yiP7luCq/1Ic7b6d3ZsVKOg+3SpvE6h7ZhLGMtuYtrnZRzznEerAetxQ+uD/BDn1KIdqEfcW29LYumC6WNwVB03OMuwfpR/AoePLyn8zYhmm5hYIB2oFE4PxfSxrdyQ3cp/YixeO++u2eooh4H+h1tqAHj/0x8oU8x/mxdxtrFdXmqUeU4ljFyS64BZ7zuAA8e3j3ckbWE4wPaU74aEF+I+8PF5eGtu75hbeR6LNVIh9fVIgZjQf/ZuYEfAGul3px/5P3JA7m23hJ/OMfTTawYcO1n4sBrOK51uLZgvGCewy5uY0w0Ewd8ca2UNOYB3rySVYTj8tHD+4cLWT/HkXtGCc4J7oMAaxseaLQfL/U6znt10Zd2Yq5PNaIIJcAePvF8gDmO84lrOJyhL3FtxcrpenzBGv8gETtc3zHP4RfN5bVO/N3DOsZ7lUlUY5F7Rl7ftB/RrpPbwi/6mA+4X4kRE802EXMd11PMPTRMX5DB+b3N63h7HYuBWMN7pZIlxyYciJzLPRiuqzhvj9zasljjOqH3WnjeO5FnjVMRHWvK/E6eEb/++vnhzdt3h1/87//e4eXLN4c//L/83Yd/+A9+Qe4nX1OnBzwTffXl14d/8Mv/4md/7s/+/M9IEQY1BI6wQOAYChCmM6Rn6MrBPpL43IGdxo4LQna1BKow2Exvs9gWlUXupQyS6GwUvclW3sWZ1Vva/OJoYjorhX4Ulg/rffmgnMugZDrdUIYJFjoEMB8C+y0iO+VCX9KXOrM6XSDCvg5F69aLcMCX8400dlbvHwDccYvIjkc+vDhwWZGs0Ee68uckLMtFdpRSHUQqddP7DmSlXP1Zvw6LbS6vdEtehcVsF/pM26WCXay7TXQ8kBgudel0/qJ38pxcuPVGdhQ89OCGwurxohguSpYvSY6y3j6ijcFG4MKY6ewjPE/qJTpyThT09xM4MY9IlnQ2CFqBP+b13UIUcEM55qLTZblL7yOk5ptaOAJSGtSvF45vOzeyARj+CtNDCr4tv1aUx7mxeyEHqed+Dz+5yG7xS6Dtx/FF8V6QoiOZG0FfTwgezqN8kObmjilUB2vnOr9FkQ3LB56JcP6kSLhlzAj/9HWgJYifrVjAf8PEScNhR39whGN4XwA3/kUXV2fXieOIugKsjNegvXxik6Ps6IMtkw7FES90aVWgPyGy41Ff/CvU80wGeVcU6uwi3FLQEQ8yC3KbNWK0miK0DPXwovmi7VoBfwCfL+luFYw5XgTwQgRGiM4DqfIo2mWCb+SO166ayA5/UTuRT+c4xiqf97ChzN0YWj0Y9MjkjcH+D9ZubRoFXwyRHV/9tHyEScINSD0tscgZO+JJa1Hn37K4b38cs3et/6x9yKNo5hWwHmRaccvQnWz7tpxN8pS4GdmRn1QBH9oUlkVtrDY4Qk8rdrFo2zmcwlhI/pSBf9rHXmjEiqrBpmRw1wA/TtbyLIijiXMG14viHBfMqL5ssA5befaKIyGapm0Y2PVpbGTmcfRiydYxDBRmtWzEa47Ys2eKJvFSH8FMK9WjMIowfl0aw5IBTMQRqcINhIUWzYIJWkVksGQwv/UuRtvla6rNjD0jF5cssDVDIQmmC8RuAeW1p1BdRuzZ55aiNmLzDZDRLzw6B5TQaHnjPNIeM+ihxCW2/gZdB6jHKK3HtMGCaA1IiJCboV7WrAW0X3aDiD3HuTITZ0LSj/sg9KbzTf3E6yfTpcBQVipvIuV2e7gN2riCdgxdvVgBuelYCLNcZ12yrTO5fmMfIqGaOJ+RkaSZrRMRy1lYj3v39/tk67W+Y22dwaPs9HqAj4zoZFGx8qVvkY919hB8hMqlnR+/zmKLdLcJYmf80vtM30YadUEMThBEWqZ6JmldW9AaXsBCXvreX/Ss2V4AvzhKQUl/jeDjRZCsztp0Wz/im9VT5vrRfCkfzp20Q84hBWnZtG7+vDQFm+sz9B378KOViUTnr++bYy4pS2WpV78+jdMnCeuDpa4hQ+MLXGgYHMif9emoj9XifDh/nIu+LpaRfotFYw/HjJRQct0dhT4At4AJ6JX1dtxLwKcONF3S2VuSMS7uORfDMieyy8qagi3I2/mmEzQTSXVGqY8JVJfKyxKvY/Dk3jtw9Si09FqxWMN4CbkWYNMy3zSX3yLCwTbAieR9WsE8xOuvF23XstbLbnnH302D1MZEdllZU7CFeawdcOP60T+gOUS6kbTqFjEgzaFHb8ibvUvb2pXGNyF+fATrIIB2Gdhe8+l0tgp8nrijlik3mso1GX539hdMYxGMfz9UAp0wpgkpnAP+CxXmOPsWXrw3FSm3Mbz41FhWSXIOzR2ykd4eAl8ufknpO4/0pe2SRKy/QZRO0mwMdji6ehS4Y2izRfz5oBtJK7v6lUaynbJP7YYEW1K2+HMby9ksr5NLq25O0BrXNO5YUtAbFdkVynS+EXTk/Az0o+xcGgZW5gh0d+2QJfL6gc/N+94NgBIrDWvRdQgcx+Qath08QXKyNKeQDE/iDvA05CwR24Bz5V3HvfoSlk5LWrovQG3N0IO63vGcuVsZlxbx3G7y+VwPfQ0fPHgL6iiCxxGmtfD8VSe+A6pwrcig8ZtUHATFwy3th+TB2Cb0d0HQjJZvxqbJIfhztRJjtmlEvQgT1tlGBQCTsuUtXeoGMRyHsKbEkl9Mc6Ih2hBmwEZIy4LJziKI7Ky4vs7kcbRiIa8miUgXA1P+Yv5RyDXFpXKY1wZzL/BJsN8a7qroxtEOcnGZE7UtC4gMgsZsIyqax7NLxyNuvIFQ36fX9K1Yh2b0GIxrI9exrjHo5oD6UvAVwC70R1+8Gw1KjW+CdyQO8xD5BwI7jW/GcQElcyEO+01VFsUsJiImmopKGyKyME/ZB+BDT2CNFERdWKvsbsw51j8KsdJ5el0mJ7mVWX0Eadk1H24s+AmE1wG2k/YxyQrayMBi94XayEHsF4udxRCMTZMdmGeR4MR5+2WnahFq5Yqs2BXQje6Yr2NEZzuu8cFapoEMGvyzO74Ay16tR7/ilS8MKHSx/dyZ624C0/uSBeBgwQbBBIEs/2lm0HBkKRE9fQVuh42NUn4SU5DWIoJ5V+crXb4osVpVloSDtM31Y1Rl6YrwFfmkLI9J2opyh49yIrFJirLLRj+kJ9i11reoMHc8WAblNVlUSoJD1lcBluJApyRAqbwmgEtH74aIG45PSbJ9TidvVyLeYtkAvsNj4kuRkTQmoiQX2Ngx3c4GjkDAqQICd1OHtOyQRpUB9qq3kwDixI8VV4a+5BpEPdklon2PaAqbq4830QadlKsrc+gAPlIr/yKo06Sl2yK71BabS/NcsVCjKm6o8xyhOI6CmArgDtqv7mgZ72NkE8JyLMqT/v4lKwQsjkR2gUxvziebEUCKKJpALRtIN+FxEVdoIoWljeVKpWqC3LdsnosFw8I+ZQYIeFyZGyGStfWEWvEGDrOLxBtEgoMiaYmr0Nv0FZv4jGNRPm0FIMyS4JgIXEOVCl5kF8jsxj/YwT4/WU3R2C3PAi/lzUAD3zhzC1OmWS07iuXHJPJiHAZHzva6I0tcAK5U6802Eip5seIlD7ulE62KjlHsFmvnpb+RT0V2gfBPIGPFrfVabL61ADpLmYCqKzZwOXGOWG6k8GBeOHqZkRRUmKVjZ7tIdzMd2joPcjBfS0zIdASQI9VZFmREws1F7AVFKFVxG2ycGIeKV8xE+WSPvBxZLDtmCXoj4IN/VO9sQpLHASGRigHlvsDmnjvSmdQ5md6cT7AzDcj4tFbZkfdhVKqJ7BLpbRHgyDvjn2qAR+mWQicWe1EAH4Mkwe3qWE1/qog699/UutGnE9nAY6GRU4rsHo7v8IvYl9DGL4IY1I/C0u5YUt+AHh3qTcfSJvamMT6YvnwruH2D9gCePfv88Ef/3T9x+Pm/9NcPP/E7fvzwq3/VD8tDNRoqcvnx8Pr1a37bGzoW35yNb4AD8K2NTx491E4VVeuiMtq1Bpyk8/P3/HY8/AM+v3lZjg8f3j88evjgcMKvmN4P+MIADCJ86dGLl2jn2QHfqP706aPDnTv67a/cBvuyB9CgH1+/eXd49fotuwXfQI5vbsQ3U965Y99mrQPWbPQUA9aPyI/06fJNqfwGSiGllRzxrZT4Jsz9cIvn7eWrN4c3b874DecPpW34dkgIXrhZutEnVsG6BOMD41FOI8vQt+i/x48e8NsyrQ/LkAVCAoKNoh0TFxYRtAHn7/nz13yh55mMlYcP7vOVfnw81t7FWIvQHPHhC7qev3il39R955TffomP1mPMcLygDUNjoQ58QYz1x1dfv5Q5/47fevnZsyfsR37TrdSFsSnWtxV8b9+943jBF2NgLN6V9uEbdTFW+A2tBX588RNeAKwBX+THb/CkvQJjAj6wjqEf8bFGfDkb2O/du6ffPps3rtBeQ6/d+m3l8IHj6zdv+e3n+Ab5Z08esU9TzK4xNmzRFrQJ8wD+ABzxDaaYf/aNsH6YC7ynOZcE5sB7fkncJf2+lnUMX9T0+MnDw2NZoxFPjrKjkThsfmIevHgha7SsZbi+PRV//JZiaZx+LB3KIpP9CJiFdRF8vpWxgusBgD7kzYIIv41cjkDZ1bh/9Bs43r49lzn+Wtboi8OTxw8Pj2T9Qj9SGmO9D40F7cG1G99w66Y6y3CNgy+0zXWzh2/FeHMc8DN4+EUP/VIlfDvxWxmbuI5+9tljmWv3Ml8t9OKADwjmD65zWCvxRYaPpR+fPHlAvzhfOi6nGxNgCRrjDW188eo1v6kb9yUYI/CDtQvftN6ez+04zBRrBs4R9LFO4h4FQD8+vH+fabRrdu2IEdpqP+Ie7GsZj/glA7RLf2VG7vlkfT49ses4etZhlXtnJOfuvYx79O6H9zLHpZ34Bu0Hcn/yFGslv+kZtWgn1TPMxKH2+qVomHO4JsDHE1lP+E3r0p+nsnayjXQ7QOpgmnY95viXc4h1Cvcqr169pQ588Z7BcZddLIU4HzgPZSwdwraJGfrvq69f8VvIH8g14MljneM6D9xaOYXFACm4QRsxAnAdwP0Q5jnaw/Eqx7syD5ZfidBxtQ3Ko7+g8J7zD88IuC5g/mHdRB+VxofBR9AJBRwIF/fOOGf8JQreb+kzAfxwrPSIKijFgbGC82W/XMJvCJf2wRfuZ3E/E7Yt7k6ds/UxEkIHCbjRhziPuIbjnh1j/4svnhzu373r+kDnHL8gT6zuP3iAjzbLoiOCaclfYBGFy4vDi+9/xWvM3/iFX5J16s3hj/7kv3n4hV/4q9J/L0XH4BrgDmH74eOrr74+/ON/9v2f/Zmf+4u7fCt41EUFoN50LG2Cqy6OaOb6B+uf+g8PP//zf+PwO39CHqx/zQ9LqcQqE1B6/vD29Ru58L/liedFUm42QK2Lw73kBCeoNrkMqOMGEZMFEwg3NhhgmDTPnj7kzWIZfUclDT5YS7vg76uvXsrF660sRHcPX3z2VBYFfYAp3yiuBwYsLpK4AUBQuIDck0mKhQ8P2ZxAEhcnkbhm//abV4bYYsC+kgclPFjbTQj4cGOKxZ15j76jmgbGG/tRFvRX0j4sPI8eyc2vtOf0zm15aNIx2Rwvg+CCJn+vcfMri7o+GEps0hZcFJ8+e8SFnW0L/fWbtyCJ0/oON7rP5Qbn+18+5wsyX3zxlHMBbdOL1w4NdAAnzt/3ZWyey9zDzy7cv683+VhEbZ4jrjGvZS3Yow9xbv7F958fXsnCiAvJd6Rt/Ok5KecFecTLWCAc569evj18KQ/ymOO44eZPnpzipzPu8AZulCsFTrsBbUIf4UKCF7PwsyBoL3yC/6FcLB4/cjc5iV0TrXrhwfqlF/4L/vwEbqywXn7x+VO9AEoM5o4xurSi5zxo4y383Ik84MpcwIuQWM9wxPl7LDdU+HmvGeSe4xLww9+HS73BQdvwIP9MbvbxogHGSYhuP1YAMzTR2ol58OVXLw4v5Rw+lLHy+edPeKOD+XgbN8Ki432t9El8xP8myliRawEEUdwTf1jH+GKhpMMXbZpoxSHtQl8CuLH5/pcvZcy8P3z29DHXL/QjbvixnmC8AjHdYCNFDdcTXEvxgIt5zn6Vc4af9cILg/ZzKqPIPccluNacy/mCL9wvvJH7B3m8PXz3O8/kmpBec9YDXsHEtUs2PCR9T8bIuTzsfvbsMR9AMa9xw4g1M4oyb0Qd4sQi5lyVHeY27hneyg0p5hrWZZwrzG2sZfzE30gzG3Ggn3Du4O/r569k/L+SssvDd3/oGV/EQnn6oBTTNchTIFyJFy9U4T4P/YifwMGLgQ/uaXuwLqN9ZO1Q59V1A64n0i7cP3z9XOaBjB284IP7MPTtiL8aUjP2qZvj38d6IusXXgzBWLknDxQ4h+pTNhiv8GvDG+MSL5bhHPLFs5dyzyf4/NkT3jOka2UVrRiCMYa2YUzgAe1733vO+Y5r2zNZT/DiONeT4to10UiohuNafKIP8WI8+g5vuGEM4V4F1zsZOCIjEwHoxSH9ef5BrqV4LsBPTOI5AS+U3z58Lufvjsy7OLiVAIW04VLGP95AQX/yBTN5JgAwv0/D6+qKMRJDCKQfz+V84ZqK6ynahnsU3H89lWcfufgsTWv5a9WFXSP9h2sArkF4wRrPJDh/P/JDXxzu4LwBEZdkZF7woZqPmwAUhPTi/PBaHorxYvRf/5u/xPHwR7IHa+c8jAFwPo7xYD04u64QPlSNG223m2q8P6Z53ye7g+6xOkEEXODouYZ+JHWNY7ViBYI2R2GtCVFs7JwRoE06cLm1N/Qd9TTsLIXM1qRdEfZVAJaU+hDoN29BIWa6ZMKJA2ijvr4GJCFVkGuU7MK8tmqibf0gChB+neS7IGbqtSAMuNQbFTRUc1+4mRNls5F0ahrnTbGB1ImoF6bDNHLPJdKOo53iMIRzy9Ksl53qJQ6RTYqG4G2CzsW49Fk9jzyXI2jFEbjwEN1QHaMk9BVTIReXzKMURB+553IcITvbguPWkAOkVMirT+033DRiK7aSwWiyilJ9WkZybZutYT3aCFDuGKDPOO4GHlBijQFyQ6CGJFqCuZZf18b4cs8Fu+zEjHHPII2j5cGdxXGDHqR9NNfOtN2SHuWG3mwcQr9cUkvnMcQEeaoq+aVIU5bX/lxq+5jVV2h3ttq3Dpx3lva7AlBeqxuCEmg7sAshdTNtm4iDqpvjHoHTK6mjbFMMddy8B2ui0tqZ8Ts91nUqmpleUFSq8ewA3jvhhTWeCVmCkNfM1YITaOm0JbUC6Lewz9gmlzbs3KVGb+/EGPiuQcn/TQeakfZRoSxVOTbgz3fldCzQCLSSbApWy/n0c1GL26CRJnuAmrYFo1X9bIYba+GYIy3jkl3gBNUmS2YiiIJqWtTLG1Ae1+UlBoYpO51bjH5XjMZRAuPCUbObEa1jIbyDiqfxkAcRNmyCvKhqMUslaMlrZXWAKqbLS0Iscza36ntrI2fMS0KwiUjkquuR8GjWWiY5FGCOaEGOWhzOtASwkU92yuvY3bqCnJbUGAroqGq1mwmpLvJBWZIV5CU9qMWyN7DtE+tN7FX5DNZ31fm9I4oekkJ+ysAWrxCT4cHcaJZLCRIuw4NVBOU9lFTpxCXtiJ2MxeAy53XqmIgjBR3ZWVzJEaESi7QB3xyfwp+ybhsH4XhwMEodpa5Pa02slXfhPIm9zS87l4Q/kVToA+qDsUyoNtBicHXbnUzjWh+ss/NU6ICo6KMOApQdp690ACMwPuwGAUaDLUOzkuhrCKDUdnQ00Cv9uxDCMML0GnChjc9Y+QLZd1TT0DHBpUELDMcZKOuwph9L8Sdlx2qi8sbsaELLH+r68agGhkB/uK/pNEE/CNcWNzYH9GcRjnl9gUDyQXNQG7pFlVanNQ10VO1iaeS9G9OcrhdHbNHTHkXMCuzFPI9weExFAeXVYSeGLrucvQnyVPWjfbptHXLPOVeRncFrDfu0qDQOmK+m2GRcByh1jumZ4rxnqoJSHGJam6ZcrzThxyVUcQxFEeeaKKjmlqmC5JemRsjpcrYe1CKwq/RJC+U4sBZb2iFX3BULde6E9yw8mRBXGAJlpfISrI8CfU26e6NiH46SC0qqAWdYrWl33RsC9AZ0A5VwrunzgcOoyypCJ+4YYalnarO/AGwSdkrK7nP8TTeB3jickbirm1rNBLmjrcGaiONRMRHynrjWB+ujY+qsHf0UXyu+2a1ToI34H5tvLq5plViBfqSdlZcY0Wlgo/leGL2vyMOdaEBLNSyfoFvQIs8xfB81gDwORVRumdRvmt+MlYQ7xgGqmC4vqSJRLVoOUgGxapGNmKBchYw/LOg5P3ZwwIiPneOI6ZAbdHBT4ghhJjyusBfkVmM8G1xOYNDBUeMA+UQcoWrNbJAux5zhajddgFmk5iAtP0YgRc6OI1TPxDKlP0k+qtrTa9ZXKvfyvQI368HaPxR9ig9H/Zg/6Ue+Kwv+2368kVix+MBkzuwIKxxwJNpRpO9U95CHu6IBzkTf31phL8gtC1w+m5TviILXcWwyHsEg+VAcsUJLPafrkjew3rYcR1hS466Vr0PqdQqbjFP495QVTA6Sj8Th6/ucOV3fhhhUG8VoHDu7zTAaRxG58fVgNg6vO2o0QV5STcvC/AS1Kk8ZBFhrV4PwhZQtetTt7X4tjhrHRENNzasvK+Qgg0NFe47kSvDNfsca+KSfwr7Ft/j0MbLuHX1thIMBJ8eIQ79d2WUGkYebl1wVcq9JyfWENYc1MYY2SBc4tKhSWUJXNa9sqcd1XXKCGoGqzxvC9CByEy3pjnvUr/A3iyEXq+JYjPANzIrSTQfqBh30VKP6PmesERmvxhqGZhxM9ln7Gn0knuewRwB7YFMjepggN7WbEMuVYSCeo4c86GBF982pH5V8HVa0eW988x+srxT9p/ib9Jw/HcuVBf9p9eM0Psngt61UN2CtUwwFsX+kdsrXPGDHQEmLROomfYyg57WJTcY7Yq84qidxgrygGhYt6T4nNGKtvs0xkMXRCyOsz4x3wOxkA2bjCHTT/0KK3rn2mCA31YrJBBN1Y/0Z6/1QjqMXy3FiXc06EnIFY2blkVPEqKLpTcUN5QkDUZ20mMAK1uMEQgxR79IZLYIJ8mYsW4Nsku+AMe7x/+U/Pn4wHqx7DzKf9FPatwhxc6bW/riutu3pt8z1TT5rFUw0Gaq5+vX02RLLCv9bQ+7aDzqAWk91dawj5A4l1Sg/yOMQa5fIrwZVryPhHDXkiT4ZUg0Uopu63DAuQS7XKcFrFdUrHA3quAq5hjKR1vf0x5B7nuDdJ4QIqyjzRkygZzhBPhkHv8RsChPkR0WtoVcTX9tLo7YWdhM1g7R8knxIdYIvwspY1roDJm0nI1yNG/Ng/f78wqU+dXzDn9KvrHl9R6kGftz+k8E3fJi0cFWLWwvqvxDFkQPb8jUSeWgoqQV85IasRSvkSZSoJt7r2RZHYGtxxHQT5F3Vca5yHOP2NwJHD3mCvKFqVaNjDlqx5phdjrV2inIc2zjXYrXXY4W8hnO3OLRRMd0EeaoqeRaF5XLdUQ+pcg9rbI6FThxh9Z5hZzyTxBvioGnTHpWDDiZU12El+VFjiuktrcf9Hd+QB2s0LG5qCaxZ+0DyA/wg803HD/Sp9dNFEvWpsyv2cnNF4d4sbGw0zHOKQdJQbYc4wmMRqKwptOo2Y4K8p8q6UKHNG9ci19YvIbKYNydyzxWilfxXgrwRm5D3xyB5RXXtdWd1HBV460ma3HNOUKSc9NNDRmcFI352jAVUOd2gg7JxFao66m2CvKfq6ngYpIxRd9CkW+WrDUYyyruX/608DFqTPZjanMsJ7UC1aDXnOAGMGwSbuA0BSYevVL1LCBXczI+CH7PFV4Jv+KPelTWv7yjUuEH/YjGGY/TjJz93fkAg5+n27fXLb36aUTJy8gOdEfUWUnufnyDeGoOgTrFnHONc0Iy185IUPfZefQ2zcXhMqI5gE9Ua48xGC7CPqybIE9UJywzlONqMWlvSadv1EFsjN8G3zXUdM7yTIWco2MZFE+Rb4kgAqjyOMQfZpyh2v9cI+cdiOja6EaFw51BjygnylurmGOOo1mDqk19N1GKJy3wuVa1WtFDhrmCGeRQ348F6VeetwJU9EH6L68Dpyc18nejKgWl05Kl09dixQTekby79vy6sC6h2mtMyyxe9FAuvGIhhJo6Oblw9QT6hOoKcbgv5ets8jjoyvS0h74nBRqxr5yA5MKGqaCvndFPkuyHzGhZUQvLFRw55mB6Ku8UiRBHXBHlX1VVO0MUYNCRyX/u9AQGilCz0t5ujBlb4gMkOoZUpJsgHVAeZKpiIxbDNYQN7Eec8LeZhrzu3+wY8iZSedndu5bVg21P8/BdMzGAH7it7kWLCUfq1rJ8CVoc8MEc+iWmUBtkKGnXHb9RVdtseNzkjFKpTeR36GA1ew7kqDjOKjZHrlVTh1Qb1O9gexz5YTTcR8jA83yR5U1UrR9lyz3lJFaNOBCOqq+OIIDZrzByaXtOKUr5qvA+G6feII+CI6ZAbdDCoOsKWUw2SR5jV3w56DN2uCbuEIkda2HG0Mo4xM2gNOphQXYejkk+g1NBKbCVVj2oFYW9YtLVizOiOYNcH6y3PNWwYdtZCS1t+LwzGeN2PaPt9FONbfOMwM9GOMYeuHVfQoCO5OFbkU7wlZZTtHNxCN0HeU/V1TjHQLZnlZSWtMZgljrMsuU2DYZZ8AjXqodhQPBWbKQdGVfsJ8pbqIEWI3GQFSYqVccRm9cjq9PWaUbQYuuxQ2BLC9vAVo3FkOlJQsMuLRsgdTDU9EhM8AmjHFnnJApTrvUJNY1/U48hqjhXQLC/0jxULMUF+9DgmHWDorDC7Llx+vDlfXnzzPjvLEyk7ihalON5D797Mk3yu3R+vY4CsafrxTkSCMUdX+Tt2uzZ9lgxjxCWHcXVdc0VAg47cqCtwcSxkYY+2Y0V7x02gOag9odpDTjVG3tXoU2RYE4fHCn81LFSWykuqGIkj1SmsWcibLMhLquioapXsB+hyqgGjIyGPYzaWnWL3NHlEXUyGUFV3FXkEgw4mVHvIqSbIA7XMYoLGkKv3SyZdTGGMO9FCdq+gtvLsFUcREw09ahxALZZC2dFjEdBH4ij1W4zDCj8Wv6umaHKFuFkP1mFvSPponXNlD4Qr4Np9tLYXwI+dX6XDbyqufFxNnrSrHlg7oh72FTToE+mzUpgfL1cED5NJs9ZrWnnVBHmiWrMcYYROrDditT/KcQzGMqF6VAzEUa0uVORFHfIQDdUJFgL6i02cu0rkniuxWFFaVVDdjFlO6B8jDo8J8rWqBTsUxcUT5DtiNI6w9HifhEx5LT/gb3VILcPQ/6CDCdUYo0arHThssU1R4AqKrvJWVt2ub5u9obYt5vX+S7hx71hz4qOjpJfsE69Lk/Fu7r4dUMaew+oqh+h6rO7VK2te39HV9fQRPK2iXBnH9Mk+7pzrsg8pHDfGPV0cOdIIt27rGDnhF/tNjpc1bY7W54Ugp8pLqnCqkXZiipaNti42deQJ8hKHasU8Sp6H6XeLI+21SeJSI1IMUuZUI+QOkeqgTQMxQ0QeYbun/eFj2hzcTq0DzQgVdULlslFcGup3UFKdXBJDrI5jZ8Se0zg6MaXq14WtcQTnsUwz4WBrLF1sIN81rnpDi6W7+gZdSrjWAexEdo5vC3Z/sN704CuT4xaepinht+bGoM5W7ECxP7TdeAf5uOHF50gHuL5ocSWvW3zTcSPHVgI95XW4Os7ngl7LdAYcbxQde+pOR+Q81ll5mLmLo4g1Lpo2awjn8eED1tLQ14TfHUMEVUy3nXzNdCvHUYple3w95B6WkqZ3VK4JL7IJMln5BPmQaqpUNso9D5HvjnIcA7EEKgPax8VgyDlaRmHdBPmgKtSqqq4i16la5JhQ7aEcx3oHW24dql7dhbV5b74+5EEMOoDamlhKNuhM4/P1E+QF1QnrDqKgYvBc4ahZg89WzNYBnaSjjvddbpxkzwKW3tV3DKVOHbh8y+8RY1qLG/eOdYQtq8yNwmBDbskIEVV7l+l4CPhdctO/dR87XI+6oxs4t+ZxZf0YYKDjsOCaYqy+T6+Df2GSVIO27xEafa0QkYUkutaRwQA653WGal9MNGRAtVRdM4nLB8gb4PgR8zUMuWfL9dhcfU9tBmu59owhA8gHHUyq9hDrTJALxjX7yD032HdyHL55kPpf5WKnuMpII2xgSHX8QhhTrYhDZLn6DNoWkFtWuDoufPXKUGBWMrUyPVbIa8bXgSyOxpiYjnmioV7NErndttu2hM9l4xdBcp+7wfxx5+7EojImFZbG0aQL1zslniqGyT3Gtee51+DaH6wvP1xeQTMr2DYjNqLkHGUi0iHHe8964dV+39mPa8IQ9nQdLUTfYgrTXXf1fR0OlTHvEzGSHA9neovF7MjYnHBxZT0WOmo4javWNWS5IV0HWOdx9Dm3+i0hj8Mwv0jtsnbPNhH6q7pFYq3YxcUT5AOq9sG0HkCVx9FyYHWJTstkEDFFTpiVuAI2c9K/v7Fu2ZnKgCoBha7SHGK6PckTrsb1HTV5HHX9ccxxzMbBmnr1JvhPfhrED7sw8Fd1vUNMdYokiBYiVZfomg5yEzO6CTaY5gBZTsgSX5XXHx/euS5ipfW6G9aWuOdsTbtuFdZsiauPa32w9k2ThJ/0FBS4dA1Q2SqXS1p3bZjaOrkV51sNlAGM+kh/B1GXLoN1F5ssvrEsKsMS9COk1qwUmKeh3Zik/ai4XXuXf017moLzoufGnKflaX8Mi9k56rCuCtfsUHeVwHcgCEBv7iAJWLzT+BQqfKujjb0Irt4lM1t8L5dJWqcSnBMnC5bMLRlTEgE/KcIxicLApilhv5XqZaf9WACKI926DMdDVd33YBpqm/dVVZK2LtAMyi5lF+q0JD+Hue0oUrsZCceTdY72ZQ1eKRoDM20PpYqkrmTrpTkWFwE45zTFvdToXhTsfFh/qB3aNd62Fkr6LYnjgBTicNwGnLslZpPEZlIsDouFTiEZlkJvP3huInEcgJW5HctwxHnUxVOujdicXlUG4kD7ABsZGYTA+jPsj+F+thiceLAprk0F72Ja5hOJ44B04nB8ObTU6oq2DanHITsHzDy0UUuWcoK6W8XOg2QEuLbhHkmvca5fM5tAwvNTqi+IR5gWIEsxvTDj8w3B+IAg7aEZaaHba35Z02KwH1Q1EdkNxgG1FOxjnnBktors7FOr1gimdaywDAJd65PNfmUnQnf0cVuKJYc67OCUlZotykgcM8jsZWfpFOLXNYG4c+fU6aXKLh8VI5Pq7YNrfbC285XB2ltqc9VoElP96ZzufA6a7d8dizd27V4+ZniO0a6UM+xUpPf2Sf4jNCSkRLrlQmIIm3kMFN0nha0QZ2AX/xmkFsib5HCl0mml+t36shaE5OkDu5XOSnGXEOp1bUSBN4CadIhzVVDF3dDstJjEnl2u1Wf7uC3CqGPXWloMZ+V5NdCcu1aj7PZxAFA02QEx1XpiWuHmEQfu5xB7jnNAKefLcvVtABca0T1vCbbGUbDHI5o9pg3DeLpmY8wx1RCxYnQgDNKti6Oss2VpM88qFSLfdqk3ZUPFZASMO7Vnma3ZWjSEEtcGxHQTxGZoJi6NtobnKUh66As1LTiyG4PkBYJWaDuEDnNdxhKy0bkJ7BCHokayltzZmfkuMbZx7e9Y46ZaPwwu0x0n1b1ioyI7/LkLMeGSrEoF5aMiu9AOCZZrjik4YxnrZJPMqKhhKrLDnx6YwHtlzFmzWQ9fc/56ouROBNrXLisK/L9uHLlp+ZDILhJfhnchpW0oSIFXTalounVZHIUiO5fmgukVfTFcuHchtXo3AbuRJkAJi6EiCR03rrwnsmvJbdnxXXn5U4Bb+fkao9SH+qgI86uE7BCF+dN2yUadgshuTsAlCX4awW5BnI8VfGqUit54ar3zJ/ArC8qg6OpQPSPOdBEtIqf50pIATsnrW7omZhKWpcJ6GSucf5jnUuDWFowhlCFD3WRuLA4gzshJqLeI8bljALecrJLIrztn6gvtwjyQwIO5QFXUW7omspsVt6NwyZS89qN2nm+n8XvthsguFVTwIBnLA77MZfiIE5wbs2+K8Tihne6cCB95pT1YNeUIO/a1S5ssNs4uyId6XqSKCVWhaD8io+3yuhPiyazMxjI2SWifuXPGMaRlkiFwKIrshoU+4QXQPXqSQLkMDlGJbUJBXU1kVxSpWxKA84+dU/K6AwI7po0iogK340OpO2o/MuX0YoHeImNjBMLOEjBtYL35dEVIDgj1vSxx8LxBJIty6nNTWNpzsSwQlE0KIQnNmy9ck1DuApLxomMqEFTXRHY1WdYl7hQ4SiH9B360fMlXZVHNRRS0Xcj5WcC8r5OqUNQQgnMTj5MhkTYYlBM7PeLeTwtROSOFOBzskxQskt1SFWUWoGxKZOcEBw9Xx/Yh4w6Z1FDSTYStCtOuSgtYOC4tFPXceGG57EJ/hjDtEZ8r3usI4hexfGEMy7uj9u1+6LFZ2IClTTCscTyB/Jk//VM//at+9OmfwlvxpR/sLuHxk6eH3/d7/+jh5//KLxx+/Lf9psNv/J//WiHUhQ54//794fz8nP+HfSbHd+/OWf7s2SP+fAw6Y827XWV8FF8X/PbcDx8+HN6KL6QfPbx3ePzoAdu0lyeADxAi8PXy5ZvDmzdnh3v37hyePX2sH2dAP2B1ZBcPohWg0MDf2zfvDi9fvZWCj4cHD+6Jrzt8YLvL86Y3IlvaadHi3Ly/uDi8fXt2uOA3Eqt/4PHD+4d7d+8wrTXbYDd/X3718vDm7bvD6cnJ4aH4OJFzdvvkFts4NXE6/QicnZ3LGDk7XF7qxRFNQ/89fvzgcHoqU8JxbOlLAIvcx4/60hPG4Gs5d1+/eMWx+ezpo8MjGZvwz494JW28c3rKc7AG4LoQ2xcvXsvcu5DxcSLn7C5jOJX0HRHG5vTHsMRnKf/quRR89fWrw+vXb3j+nj17wvlQaxuAspn5bwzgeyvz7eWr14cPcv7QLrQPa8qpjBX9aapZgD2PBaXw8VbG5YXMdYSLXztA392/f/fw4P49xhO3QyPNW3xg33PduHAzJ1GyOviAvHr9Vta19/T19Mkjscfa0gfGMNamXve+f//h8O4M8wAfDUXbPnLePZR1k/NOdPRCpykcS+0qFyqsCm27uPgg/Xkpfi8Or2Utg98njx/qPJiZ4441swgK4A/Z9+LzucyDd7KW3WM/PpQxcsL5XrrWwabTbQm0TxA+fGINw/UAJHfvnTpftzkfSv7WgG0Th+9kDUPb0J9PHj3k+nVLfOiaKgEhsI04k2vpO7l+oz3oF5yzuzI2HskajfUZ4ybG/BgBUI11kfNMpgfa9lbGJvC5rCf35XqHdo9DHWZuXYFxIVpcC7BW4h7iifTh4yc6HvkCl4yTPQA/OCXov+dyz3D29vxwcopxgXX5Fucs+nUXfzxXGP+3ZJ18Q8F16DPpR9w3oG0mewFtOD/Ta877D7jm3DncvSv3JeLjjtwv6H2RQPpdIytgIJxQBeMe/7qBcYM2Yn15KO17grVS+rM/XpQtc1uIQ+ccw+c93yvxBx+PZf1C+9BOrJ0l25Pbut60r+dLn1zKubqQtRk+z87ey1r5lufqiaxduDfa87wR6CahRH9+/fwV749wbUPbcD3V+3WIqm8F+1GuNa9fy1opcw99h/GCPjqRPtW1EmtLYZysjAH3QxifuJ5/kPGJsYLzhTbeFX/tsaJOe7GYFnxhPKI/sf5j7OOc4b75jsyJbYj7hPdDuE+X9nzEtRXXWFlD78p90RNZx3A/hjmyF3CPoPcLOH9vD29enx1uyXXgO58/5fXV5gnixPUOc5PXQFnnCNz6SH9cyrg+f/fu8PVXzw+v5Zr5N/7m3+Gzxu/9t3/88A//wS9Im16pfid0zKmvv35++Mf/7Ps/+zM/9xd/Roo+OIElvOEYChCmM2TnOQHqTcfSJrjC47j+wfrx08O/83v+yOEv/ZW/efhtv/U3HX7sx36UJ5adKp17LpPz/cV76qLx7+UGEZ2OgcWJSvdjqPYAgYVaTrbckIIfJ/5cBjQm7l0ZyLi52XMhsgmIA9qLhQ/twyKLG2Drv67PdqMyoI1YbOEPpnfE34kMaJxGLEZYnHoYcakssvhI/124C5crUr/ycIDJqu1DVNuBiXrOfvzgLsQyDjFCZNG4zUW90bYVAWAR4kIUGMOHvkDRH/+jLq2HdLGRGw+5ccONKspwQ2U3G6grN1EZZgErzAO8wIQXtjBOTk4wD2SyS3+iT1VLUXQ9AJsLYHgriyQuJLgg3r93T/zI0iLEbJvTItY6C4B5gBft4J7tkXOGm2C0Czf7s0CEy1iI7XFDynkg/ck5j52oYP6dnq5YW0zd3CXgRUt84eYK6xjGKdcW3oC7uTDqEj4aunyQwTxw5xFHzj9p12256YfxZOvq/sSFXZDhFw/1WFvuyVzHOp3bxQXTcQhwTjH+38nagpsd9KO+wIT5JoyOtH0Ox+OAP7QL8wA45dqFsSnjFC9mzY6VCGYrHenOK87du3dyPbiUGym5Mb3DF7O0bUVXE+7tzKPf4AeAW5w/3JDinMGPC2UOJQM0S7gxz5DhHHd+8bB0KuMRNTFiopk4ON/lD23AdQcP8hiffKFO7hnAVu3HDPU4LGaWob9kXuNNBvQpxuGprMs4UjhexlqB87OsWQZnK/1ISBbXVbyxgaL78rCEuY1y3i9AvUIxC8SDF0XgD/Par8tSrusy2iaKqb8aOnHYWLnljmdyf4kX7XANx7V1eYEiJppunhkgbqZvHd7JgwDWZrQPD0toK8pxDlMHNo9KzU5UPdA23FvCBmMTL65CFw8uXCs3I/EMf3LA+MfY/CA+cX3DAyeuq1jAovvLWuCDsLGLdmG9BDXWFIx9HP1aOTJWBmNB2z7wmgNaHTMYm2gjzl/qalUTnZG+mSjzQHzyvgRtk3K8kIZ79T5i761YEDfOF6+t0ibMPa7R7vytaodHwdrxyx/PH+YBzhXXaL5xEFi5BO4Fca+Ee1BVwDqoL54+f/6CL2z+zV/4JT5Y/4Hf+9sPv/yPflEfrNG4DvTFoH0frPtPAMcGPnohwElFmOhwixeDN+tk6DsV1g9u3qgooBVyTdKngckgPwToN0QXSt2jiAkg1ENhmC9JgFJ1KgAHtCvBuqOuNT+ymW5L4AOLDzoSB18FyFHbbVsDZjcigPWjwIYJCv25rUmAUnVNcmh7lrbVt5ipLtxsQKI/LZ2hUV6raoAm0on+3oJQIsbAJHYq67fFOnRldbozLy4bZlaK8ZsoNMcujiu6cNE6hAQiQZUlra0ax+TmxsGyeU8uB9jRgBsRiNPRRF+AWjnmlkvF5S7pdv1tMadkBSrWbp+XA9YwXmSZS+EUnYxtsQUh/HxAQmuliHWLUixFxEqtDX/UMQeWt/SoFOEq9c9nseMBe/6Fm6qYZAUN8QzIo8jqQnAAmWZrU1MvSYHNBwUKLKmJsDYGShcZ21QbMCv8LQ+0mqcAlg7LMsRK4RaWMc2DlQMos7SLwaobonwptNI2lgg3b8+cOmtgLzvtd5QtkhX0xEF5XaHjZRJHwPurbarrJStIROBuPwnoqxibAelFxrbAwhKAHK3PvALgC5aDocDopbZhGPANDTq3UYG9iBaFNG0pIlaiTwgOuvNJ1rk+RRnFJyYkgHK6TJD25w5/3me6qbqXrKAhCbTIKkLF0F9ri610B9zSN4aY1tpIx2dqCJUWb8WNHaCqoRXteCPvxkxPiigrLjnN4xDG4utRzt2S1vJF13VSDld9Hbj2B2veruCChD+7geFHRpLe8h3r8l5XZIcNf9obkmOWAbGYBYTT7QkJTMoqhqydzobFE+LdNQTw+cB4rz60DQ7oj7w8mCsKTqG+ApdUpAJDL3UVpl3BkrQYZALi6qnVXfHueiLq1I/M1SePe25Ciu3AVy7hKYaWaARFQVBEUp5ItNGnWx5QzVLZy45jln8bN/gwHpAn4HcruHL1q8IyEyAt64j5zODKFx8+0RTbgCUX5D0P9miT5bVuaoO+iS9TSorbjF8vLqaj7yYznkBlRrwtsyTXKlcPaKmAqp2N8ah9KFJVENlRXF486UUXLxlY4SLTm3B7FxDZFOqDgA7y6sLZUFmFsIzKzIY/wL+744p83agQcWHoAyW6E6BpENcOHiiiHeWhMy7Om+btGKYdVK+xFeKASJUX6PCdMbVAgavDzsCCSKY34SM1zJl3LMhbPwJKr7B0WJYUjm8KjrmPkodInm5lZ3OShT0h4kK/CT82lvOAnYA+MD5R5PSYXsTMhoVQf3h/GkArdPm3lwNRYFqFrRAHRKrqAjAtHlyZt/VKjn9mEwLP40SKFcjz4ArQSB79zh8Uqg2Z2WjpHHs6Jpw/QKv7UiisbdZYejF1V87NqTi1OSE0Q18Oyqtl1mb9K2zQQ10iUtUX7ESZSQIDFCJJVM1u4FJKL1KskCMeIXl5cwXUcXVeiLDAcU9tC3wcAvjW5NLGphBxYWkzmIZlmBfnFgPFlcX1TGVpQFI8XjduwIP1cqTITo/60RHXX8sRm6TxYQi9jGrdVtHHPDzQI68+KPwIi97o6MVELyrjQtZM6EMU/I0uIAek+NGPQHdWapv5woaGwC1du+Ne4tvt8gAOKu7mHmnZLf3Uk7iNUVtRJ0rsR3Jjg69cf0aqG3zQX9QwitbLcVdRf/pQDVGor6UO1XXp1Yf+kEfC/GiZz8uR/SPHTUIujZ/nTkr4/CKCOYAyjVvqgy08R7Vx0RT4gjvdca9F2IU+lr5pCW2ZFssgz7bZ0W0okL0cnY75HhU1DewWbm6okMCtT22coo7rimSy/pgQ9W1p2eADhYDeAQhcOY+IsSHUNsm3yL+3gbaD84mS9HxlvnrieFRkk0IdhxApRDn0bms/ar0T0V9kfRywB6/vSkDKIYgp9tOTchyMVwrgR9QiWBbHWPKt7HMR9YcjE1KycDEvov3IbF0G42C9KQr0tRB8MgsCHfRvuU+GRexNlENf7EQdfGED/FyDiHYuSwwzcQBsKf6sQcyqAv9tgLmSz5LU4hAGKWA5N1fmyqFEPXXvJN/KPksC/2KBhOTBhx3XL8w3xiJplJVE1Z3kW9GnGPo2wdDB5h7KXFPnBLZelg2VPFIAl0Y5RNqOYxxj6dyMiON0IiUUbpKPfHQFY2CJoxiLFNKX6BnMF9rlbaw82Mo+a7Jw2fyya5xUE6yTDI6ZODWVfMv9LeLtcZRBQgvJWH+yfEYqsbBNrkz/NM+UtDWNq3tuuiK8lhE+TABfzmudriljMhKLtQgzzc02d0DpAsSlZbSgnebJHaXxApwCR0d3bUA/XC/Qcw7WGexuuSra/zKwzCpxkZQDdViwD5wXl9iTWdgkYDCGEu592+woCbtEr5Ea4If1rsupLzt+VHp3aKO9zwDLFJhDqR8hYPMfCwkO1oeA5uekDKmxylTJ5xHRujYWAV4Rska06jD6WMxecD4juHypaiusWXrEMqkewr3B/G+RBcixZ6Nyryu7sHwUPB3OcJnJx0CBW7IsicaKwrS3CODTYaHzlzwWTiAkU1gJxSWWWR1AT6Hq7AJ1lp07ZpfSqsgOx1VIDY00SA6L7Ep9wrJSud+lyA2spCaEJNS/L1GwXPqxFFwT0I9t9CzpRmesdnquiDcTGB8oxW4HkAubJLxbgGlGoxm3z0R2OI7CdLWdPkMxb0y5eeiqigL4vOyyPnGVGqNsLu92PFpqgVfysJIxkT0SugvACPIYq1C2EFYSCnbKHENv36UO9U7WIzQ2b1a2HPMSJ7Jb5d8Z+Vs7OxJLFFOCXQ1W5/wsD2qK2DTPTQl2TMsmaUrYQOadUhPQifWspCSAz4s7+nAFOGzDwrC0z9LWGtnrXy6yM7t1CNmWg5Kq/2GRXSsWrSorxKUNEgdqyC7U7FsdH9f6YI2PAz96cO/w8MFd/mM6vogJX2pl39DLV4Kx4WPDeLWCc1UnLL5gCDpeRGetIA71J93h+DFPceArL05nrdBPGCvEvwpEVxwNaJu++o32Sj3buF3AiSO+vAV+2ad8gUI2iY2vglmMFu8Kidut3EyzPfTGdp04f7NCP2k/OqEP9CNfSoQf9cG2USfvl1XiYrBXuyXlfCOPsQId+Ha6KyRrN/wJH0cKVg021I0XkZNbMl8KdjWxvmmKayt01Zn8MS91tK9zhG3pi7aBfShpLoriS8vQNvODo+TT8yGCL3gqladCDhzt/LmGSZLt1H4xfXA6of8x0XO12DItYq+qy0Gcydyjz8R2rdCPxhzy+XNHiH/ftq2iPpFexoW2z2D9GMaTSrEtkMhXeN70HGlfmjP0peiJHTmTPhiRzL8IynWsq4hTtpXtFX8cm1IUxqfxir2J4xkV6Fvb1BXS8Id69RP2S1uCOERK/ijwpU7om/NOyvEtxGF/eCn6Kov6AK/2mbYLLaM70UG9fuN5TYoxQCJfVqZc7EMInPAP58fx9fqjIpl/E56bZa7hhhJp9iNE6paxEcRrgvqOhP5snbS+5BEx4IjzZ7qZz1igG8UhkvrU+M0HV2a1k3wYUyYFf20JfAq/OFNfOOjgYbvTGG/L+a6OU0jR1yI2JuAHfchzyCdRbbfdp2R+K1KKgeXmMyhzTSR0vODagDrEBX3YLRL66Yn6cPOKjeOfCnxBx2LqymQcwq9tc+OFbYNovfUB+rbsryV5HJwL9KSwNkZ94GTxnUjiZzkHgaDM2iaiPjVBbtotvnpSjMP3CXTUl8qSRgxRXEGfhP3SEz8OKOA3H3rENMBxmQOp35IscbRiwfrB8yZpOnFjhXOc9YvwXJJPzwmfYZA/xbnFl6RiDOgXAOJLkSH3+YV5pMwAT+otRLl0CyruPVBvOpY2kV7hcfW3gn/27PPDT/6R/+Dwl/7y3zj81t/yr/LntvDtpLek4yRxePny9eHs7Iydi29/e/P6HTv3yeNHhwfyMC6nRlikQ3DYCFwQ4ePiQr/l9s27d/zKefwEydOnj9gmuhn1VTlP9kqOfbEEfH319cvDy9dvDw/u3z18ga+cxzfxSZu5KHZRceRh7/4Jl/iDn+cv9Nvy8LML+CZYTJ579923N6rJZuDc4Nv+8HM/+o2w+m2DwLMnjw/35fz5zmih2zxtF74l+Kvn0o+v3vIFGvxEmn6TIL6p+672pf5V0HVkvcjdm7cyHvlzP1qKd14w+fETWPC/+R1kWdmWV13x5TH4CP3tw4uXbw7f//I5v+wPYwU/n8GxggXQtbGIJByci2x8BVlw4vx9+dULfos8vikV3wgLP/qtqfrtwWGfjAPKGpBMc+kr2Ym/733/ubTvNV9kw08vYIzoPMACW/aj2YUvR2yA0wK+V2/e8GdB8C2w+CZ+fjMrFmhpF17cg8PEVR0NRcSPb9zEuMS3swIfZI0DHj54wJ/zQ5/uAX7DrRwvPsi6ImsX1i+MF3xLK75x84vPn3C++74XgT5iVIR92I6Jw1uWC3yDL372yn6aC/2J8/f08QN+C/kyhudhZwBjFSlw4aff7BtT0aeX4vfZs8f8KTGcP9+UEtpNSiBjW9qC6PGtoVij8dMuGJOfffZEv/Vczht9Un3jeHHdhLZizXzFn0Q8cDziJuJUbhJxzcOLSGGP5lT9KGCP9QOar9+cHb6Utr2Xfn367KGszXKtw42LtGt2XMbaujZgUGCtxLe2YnzgHGKtRruwVuLByDd+LcCLMSLx6rfF6zfw4ydYsEZjfP/Qdz7j9U4HbgMTTWZ74Fc2zIGvZK18J+Pys6ePZYw8pl+/LgNrxgj7bAE4cT39Ws4ZfrEBN5mY22g7ft4OP4WFG1f0s12Dcp9Sj7gtrgJQr/PulqyTL+Xa+opl35V+fPxIf66J90Tk6PRpgNjjkkOouLdDm7788gXPIddl3gvd5s0yfnorY6g3oQmNWq9xmAv4BnncFyGPn+77QuY4fgEATct8DPrkNTuYQ/giKPQUyr/8+oXeq4iPz2T90p+Kus08+nSoXQUd9COK4QNtwbUVfYqf90IFfD19/JC+NJoFOd1AEE6F1x4JGvcK35P7E1xz8HN6uHfGww/uxbCmTFAGKBhJEdbnF9KHWJfhW5895P5Exgl+6sueQ4b60gH9B9AktJNy9Cd+HQLXugv3SwdoF64/+BZ5b2yY8BtD5vj79/wZRPQnxiHuuWQh4T3YfX6ruyMf8dHTkXOH88XxIn2KI9qG+Yfxcgv3QzawiphoqNDgGQ+/GIT1BD+th58Vw7n6kR/6/HBP1i8OS1BC6FcSiAHfCM7rBStEBGfnh1cyl/CLMv+vv/7fy7pxefiDv++3H37xF/9ruYa+UB0HZ+FhUeNnnflzW//8y2/St4K7A49YUJYCJPVhD2UirgoPMNwwT2Ww6UK0XWSHPwW7zMoCGd1SOxHZuSOTXhYEuprV+qbIrik4CKc3CBHmRWOvvgSv+fVlLs8UBp6Vd7aQoyTgkpsLjgW3KVCvPnFtQ1qPKEeCKoGgrCV6oK7B8r5cEz62TSJMOEacKFMvhFYt5dCpbagLRB9CkvJwS8rgiPuwXI64aQz1fH1TAh6cN5cmZN6ZH3LLZj5k53VNUOYMKoI6JJe8+mSSssCVSCXLNUnbpvQ251D+dFnxa8sA94TwVWLMBc9LFy5f8RnMedkFoupFwUGOzCLhjsa1nC/8DWxOPxWp8tyyQ8oVaVqTqosbKqfC4yILX3cLdcnFUjnSk4erSsalVai44kBUl1LYFJJy9QbNM8G0HU2QjwW6sUTV0k+Im9dVOaLMIDnJa0HoY1Rk5zhx1P6xGFjnQH1XwT4c2aBXE7SJ4x5XFWmX7PFn5wfCInXJYywBV28Ldam/cPLNTmRxdEINpythqo3VZeI4IW5DRbRJXse61IFGjnZ3hyKWahXrqJeJ/DEYp4tkJGJnPuSPhQ5aRCVfZX5GRHaBgEAFWSQ0ywwBGx1HKFUO27Kxg/ygyE7T8IH94hJVS71dKywP6W1OD+txZOf61B62ceakhC8ucQy7cyIqPJogv0jAV9nUyOm7EsDXowL5kIvKqdDIS64CO20jz1HAbWBToYeN+n2RXSLgCIT95HRZwCzzFGyWRoU3dIKyVFydt3E+fJ0rdzndu4mn+lrkbSBeuyKhbqQPaNp7lHpuzCIvR++zJrKLeAviuLTdvkmE03AJKlUkUC6K7AJZ+hH7FFKGvvf9HzQSeW9jZa6YUO4SwnaFQHmtbgsQ9fXCtwod0mi+fzUIeuXO2wP2Kh7PqRbUw5pFiWegOXu0NhqTHto4DHCr2qWp3s/CFvO63C7OBMJTp4objfObvlI7A+2rpb8iFAtXwrhSThc6L8JIN9u+AY5bUfYQqRiKhW2k6jWKLd2r5xxjXXN+AQ4dVR2UopmHf9GXu4RzHxf8TwiDXzIdwiaHVdvmhPXpAvd+WeykhZaekPtrpemhTA9Eah7nkWs5CBCqFk2WQvgO1VPkdS1tgV1wRMVrWQOJhm0HkaUMCj3XWhruAaT86raoTcFMMP7SMWhg8Qz3oC5/AUITtIm60AEaMV1eUkWkFtuoL+1dpLHGWBo7pK33Ac2HyEsysFOZYFbh0lYUVg0iNpFcyuE7cqlgCrtUdzVAtLxQECMvzcbWdByxQSs3Rd5VDRXwaTS8KabpZb8gziOXaizwa7ypcSCiZEFxCA3AKBeAKPgdNqKW3hmeuuyj6XmnsCKaKJ5BBw1V7dIJriLW2m71m8LxlShlwNr1pnJXPQx+akBgn9Qx1FpSK98D1/9gvRL+ZusYcNzseKRF9vAHDi+uDLCyjeNqEBVHEoC9avXpoTFFpMr37564gn6yuEux82NmJzJ9WXeMYEp9ijJ0qBwkKMbG8gIap6QJ8MrhaAsTYsaLEgWg1Po7b5tr+2oM2G91kSFuAVB7RXcK1j/kCvhc7PYvHwX3dXTa7s+J7EjructGeWmDPIVThSf1Z86802GAKvY8H8ceyOOYwCbjMpYXgCbIu6paOchW0Bu0hFpBVYt0jMjyzI9VorTHmtNVLIR6mXKVsdhz1kAeh8MIZ9V4O9CDnIOYi64PTDLsGUfGM0E+rIqGVNoSIKerO1j6x4iNfCigLlKWIqsr5CFUKCrPQX9bWY7uxbMFCXnLF+rCeuumsLsMSVlKW3bTcp7AVL1/fAKAJTGLZLhuJvG0AYOIpQG91nGTGCD2KZx9UIqlEtto2B2dEYpj4EY8WNtE+cHD+KjdY3y3OHadPzcY36R2Lq9031CMLo4BcH54Q3BjsXWtGrDfaTksjo+duIfgfU047alGnCJBPjV1GgHykjZy6/A4g5ypwbLGwSBq1Hl8BUzHZQaBYZVjgrylOkEDQD02yUvWYpZlJA4rKXOXbWZRZHCFvq7mZqv7rfaG1TxiCNvAPskK8pIqQtXi0TJjyLVb9nPcMwDzeCy6NvvasvEcxL5IERUOONkaRxMgH3SQqu5+CzQRS+h7wux4WBfAjNXeTbxB71gnTfPZtHzvLvgW3+ITxqcwHUZibOpcbSPxim37yoZ4xmOqarYo5lwUgX8X4LvHG3lKIGWLN3OLXMsgwITqCHK6MfKWFuvGaDygHpvkJVeFxaul8pIiUNlUcEh1CjY5VV5SxbCqKA3o5XRD5EVgynEFWfECYTmO2Vhm9SvwNJN8K0KuqruKuH6QHGo91UEqIKebNHbIrHLiJnL1MkFYUtbYDuNcxb1nUFt49oyjiAkHR40DqDk4uuMySm6roVxTjCtwM96xdsdZzF+21uGq/PRwU+L41PHp9mMr8hveKkzyoYn+MfsfmasGXl/XrYcriHOjC/1SmZuEiQZBdVB9RC3WmSDfGbnXwTiuL+QcA3HEKsF8SmyRTXUzpRoaqhMsHrH+GgZZiWXK8fWsDetYblnhsuL1rsbhfAy7OmpMIB90MKGaoWAXF20hzzGzXOee+7GMXNXWIeUt+an4Xh1Sy9DqcBx0MKEaY9RoFXmArfaGSkP3op/E+jFZtqu07kpxg96xBtq3s/oN4VeP6z5J32IrbvhD5w8SupNJztWVnq52QP25D40jrxBbXUh/2k+P3AxMNsipbu0GIOcos1b9VCvmkHudIM6Nd8T1xZHTTcbisS2ochxlzm2e2jDuxceYN2phN6bewGaCuTio11eONUbJBYOqI2rQyeMYdNDAmtdicpOwpPPYsj3kDgYdQG1tLIldmWaCfG0cQwD5Bge7xjZJtnO/xCMT6XUOdg5rF9ywB+tv0cO3j4j74JvXjzdxeamgG2r8zbBHb1nHAar7MRw9yiEXRRUpxP9b28+83Bwg2sF+S9V6+Q5y9RrBJPEkwB56SL01va8NrWYXlSMz6KCn6uvG+GKtHnmAQbVR5HTzcewV0mqevQKIEJIOOoDatGrBwBXFNYtFFxOqI8ipdiSfwKZmbTIexaCDo8Yx0dCK6n7htWIpl/vS/YIQhGQxcdHNrr5jKHXNwbjjy0v8BPX14ggP1htu3qK+y7t5vGs/fRzzFvjbh/NvMYJL/JQGcIyJB85PbEL3w72CRm1wgW+Svw70vW6Na509rGLLvKQOpzeqPgLPNUEK1T1jyDAZyyBUtW6Amrg2L7kKTMdxBSFOu+iEXMaMwYTudBx15M1aF8eSnLAPAKvYMi/xGHUxqpeg4bnPudLn7mg2Yg9MOPBqltg7sL35dkAppLAM6dmwU/smWsoV4y7n1eIo71iveXDz76a0+hQ4+v8M3vzHzm8fjPfBN6Ifj9gI/OvF+v9/2Y6r8DzrA/p9myuIfNDFdZ6/EP1+62sY9m5T7nnJ7evpiMgbMY6u3QT5ljgKyKnGyDOtjTHBPKbYSDiKlpvZEPJG7IgJ8iHVRKGhH1cNkSu8Wk1/kMch99y2Z+2ci52gTouuUbhDTHWKCQcl1UHTMWwg2z2OFmGvfgMS2txLw++RQlKAvOag47hZfdSgPY72UXDc7x/1weVI5FfxsHUVPn6w8W0P7wV+Q7brTr8kMXE1C9RNRb/10DhyHw27OHIcE+hHcn2xxp4n49g77JBvhnunOEBjsmAn8kmU4+jFcpxYW6xZXViA9HFCmsdAHH0V1cibNUBuqKou3AvavKjN9ds2day1U2yOY5v7fbAibI/ErkwzQV5UXRtcCvDswLVLOBMkO4W9GVcZR+THMjPO6zZ7f2Hu0f/HessjzlV+4U4rzmt/TCu8S785piM3Sn9q5Np7roubH+ENgKw5V/fvueLsKr4VvOVi0D3UriDSPm5EEOPohzvYsyWVjX0x6NnBaZrBnPEKDJKvjqNsFJeuJifWW5Y8l9i2eBhDFodkcq+VODLjvaCkw9SjcTidnmpcP0oumFAdQU43Sp7rbQmrHEefkZfZ3a+1Bb/9UBSjeoOI6ZAbdFBSHTQdw1oysbuKOGo+9vAdcYSZic+GQXGPWFZhiXP5d7c0mF5+X1zJk+vQOjHUzuN2Rg3e63U9he34oHF1z0eI+XrO17fYH1ivrmbsiJdrmmdrR2vL7so+ig03oasrcgu0XZVr03DLKGn0rfbGtMc1IQ7bTJA3VfPKljrq4vq8ZBxr7RSzcfjavuocGlxdN2viqNlsadOsbUMfVXF1XtJDqj1nvWA8jrUexhB6bnnCdcLrjhjsgkEHPrBRqHLNJKfLS5oQ1VTb8hMsBcC6xbCNfQb0ZO56blF/1NAmyI8aRw+1jnBlWXVNfzuu7i3hCvR/q9G4+JuAv0Uf1/T88Y3Dln78QToHx56fC/+n16uIvdQ/P9hztD9ixjRUa7gv+6RzED6jDKmbblDZVJhExDVB3lQd5AiQ05U5Wsyo2zovRuNQJHW58W6Yot0xjpxqgryiakV6LLxEWHnBH6VxTVlvDKHtHE85jrzEI67aFRm1K6iVeyCfKQ1g2GbCwdpYKsiptpCL7W6xgahH5up385mAvDl5092esWRcKBh0MKG6Cwqx4ldQLB0eiCuI78oerHEhbV1My+/soOyG3JraybjKcMRfqVc+PXwzWvGDCH0l3Qa/4pg/J09fpRu2vYZQ3JTdkVIf0dXNQtDQsM0j7YdOX8+uEIUFuGQ84rgHH5iRrSBdHUduiBIvskvnZRORqiaKlhN0C5AbNHR6o9o9bOLZK4geen42xNE3hcagA6dqHzbLZ9ogj0Os7Ug3Y54jtyhw7BHaEErRSBmKWzH06jdjgnxUdUAvb1ZeMgdnu4XCo0Oyi48Oij4ajlG1Ji6xGTObcDCh2tSb4YngjHrcR8C1v2PdQqnNV/qYHTg7Uv/30XF8pf0xCd78yQ6vHX0sRXqDgt8Syk0+B5tRGH/6K1zW6h1mRkiBMeOSxwC48bF2jMtj+QFvzH0sTzcHvoX6xOfmvisbRF8dGg2ttKqj3gfGiBFsIFoZR83EdXGgMEGeqE5YZoBtbJ+XAFt8jCDzGmZ6zjPj7ajG0sJ0HG3lnG6MnFqyM+2t1zbwxJ7zEkO5VGAVVYU+cq95SQnUGFNdD+Eepp+No6MfVyM36CBUDU1S81ZdAFTF1Q3lBOOaayDsfsF1qDlEea3uqnH0WCbITdWb7HjvVSVyFS1HVrdbMAt2f7De/pCRtjLOH6EP6qg52/1J6hv4aHbrlv8Cs29g6zIcq41F3hvRoeHkQPpKZ+Y0wi7Lu+84sYNVfV3vCePZufmniJgJM7s817r5qO2eiLirWlaomVCbldbwmmYMakWqY3Y15NZhiabbOvugyDg69fYPJwDIBx00VKNin2nzxrXItfWPhdxrUsLs8WODh9VejhLeCtJVjagb5HQT5KY6YdJCHsca4p2CqaLDvzbsY2BFHBb+x4+4d28toCsamqhPWheh3+hdYNqDfCVu9DvWNwFXeUtc9tWPYDZGDsNwLIJg74aKg+qAD53t7beKvqOhUK4sXkWp924uVkRbMakyreyQ0CxM43TqxSM4sUiu9LMKe/tK+Ni6pIlbgGnNqX1E9OhRbxf92ydyGZNk2LwsPuRXxIwXBylyk+HtA54lOUFeUS0Xx6U8jwn0BQbTq5ALeN5cmnAZHsKKSGkMMInNJIc/yGX+eSXoosyPJcjuALlP9bEqjsCAyZAgJZsgL6iiv8J+NJVsrCdAdazSMRjAGoZyHHNMa/yWsJpnPuQINdP4AWbwHb2ZWAb0YpUZcgdRn7QoIvecl4xgj1imkDo8agATfTKhauBacwvjcMRwjnwylE8SV/5gHS4fOQYXlCsE4tFB5hKGdkOmsNxcaIIfU4Vo9c4wZwLeNLohcARn6DPelHL75gJn6tKdu93g6MZpj9PD9mAB/jEPCHYo4CJ0vMCb3ozzqIkFK11YP4JP22Qwn6qDj7qvb0EM8Cw/AdECdHbw6i6G3FqUO7jjC2clDteZt925XIvREC8/XC7nzkkVo6TU0ejzZtYIUF6rS9BRzav0fOI7WXT8qlgHx/od8iMi9cz5XPitPpaYshmEhpuB/lqE+VEHYUw9UM8MFiM0GdfW8BwpYr0mnJqda2T5nTzRT8pgfZQ+dtJC7FVtQ1gu9BdrAHnJLHLeHud2nyWErNMeYLApLDPGecNB8tHpmyCfiaOji+pYJS/pYU67jnIsJeTluPJ0psMmmEfvmWtMASiuVBUBXdx/YN3yBS1MkEO1pG5zPVgvJ1gdauQDGDZLFRuGK0PZC9f+jvUHuSmq4Yjzooir9ldFNij6kc3EbvS0OWqjhbzGH5bvEMMYRV9rVSjXPIk9dujH/bBTp7g2FZs26cJuGPMLrhEd50Tqz/EHTptudoqhdqHfGaVLMFqadfEGjLRkurk7d09MN0Geqkb5uSChHVssJb5cEugrnz8y9KHWIXFajAGFewcnfAvlBHlXNVCIdF0mmfIxXZxroqjasO9UxdVLiZ+30eRtkG1EHscglpD3xZpFa884OFfCFXWioSVVybOoSFEs9EBtrNHWPyZCz9o7rVikDp8uIuS4Y9jFawzcjbxwDpWeWqN+qSopjZAHmFCdx0QsqdrKuMzs9jG/VXcSNycSQ9C5aT+n697K81BEi8vXIWECrFmIK8ip8JrbvghDB5b0zp6E2HOHDj1UYe/2/aCCD4sufRS4c5idyuK5DQGFrlIbPfMZF6Yb6I+abseMpyTIvXDkxqYP2cjv5TLl2WW8g3Q6QGcQ2FkypkIuLqkiUcutBnkccs8N+x71nOv9kDdiPdxgWcbMBPmAaqs6Haex7gC5IVSrmgxyCXLPLpcEPM64DnkcdWR6M8YjEK7pF+iAjXG0TLVugjyMpbFIUmWANlYJyRcM0GxG2bOg5rw98dYj4nGZRj9nGIojv26OuYDVkIMx1UGqMjrGqyZaggpFi7lct0MsCW7Wg3WjfahidfIKOLJ7nCPHXgX94OjSe4LvoLmZ46klH7+75hNVtDQYsyNfOGUCX+rt7yUqRWlz20BjR+OCvyA4/agJPj7tCoB+84oABT40rN9UPYK+o5rG/i91bAf6OProzs4h2rnSnl4OcGw1fZS1AlaPMG/12sa4LkOzcsHCtxiwDBuLlvIwOQyx8fFSwGvcwclhvochpRhioh+D04/C6VyXXY1qhYsa2F45Yl5rewUubbIGtIvstWHLR4ydggj+L0yFFWPwvAWwzvhzpG5yzbptiKpGULGczzGsiSPCpHoEsW2Zs861B8LxwZoELZIaKn0EqphugrygWrWWCs4B2fm5ECgnWUG5xI7sm1yFiJrq6kMb2jUQV5uRywrATx/+XUBBh3MVhN7WLAI+TOyQxOZRKptB6MNhSU+QQ7WpzpXZJV0KHwGXdul5Qol1QErVJSfYRYE44iI61R7U06SDloQ+mGZdBVLZ+1eFUYCGVCLhsFSgQK+5GlyAZoANwC60dT61CHefhkEHKV8JqT8/XrDrYTAOg+sn+3eS6nkaiTtCYsB2OCGWuiqtr6hqDMMYtjP1cb0P1kFH82T6Ds9RrmoYTMIveAKsdR5Ip2cidIv0yjBk+uuClJ3prMBhx/YaFY6ujXkcO8HxE+wv2Vk+9Lm2eRJ4+N1CEYqc6xzZAxL8FH15tGv3BWLCqwqBz7X9GCEn4RyRc7e0X/LDTc0V4cG8hA+6IYbpgZ6yc5arTXnZgMCPNbyLudigjXXFoKkgbwM4RJpfBUeyC1cOo9VhIjsbL0k/Lu6XFNHrb6gnJi2Y+5pJTjdBXtDFN7SuwXgcSbll17mlXWhanN61UFKM6okixz70aeMTEeKSsk4RTVWt4B5tR+M7fZfTLbm6qc5u04ztK+gohXwKybmCpU72/qZBwXKntxeUMyANXKK0OI6A1XGoA+yz1nlOetbkCKqqyfg0h+hXpl19grgkry9B/ZiuHrGnVDuxjdwqLTEPCrzAyXZx7ZKIxt/9aGLxEPvTvtM8U5bVIkWaX4PEXrvTCifIh1VtoMwA5BOxGMREx8cK2yoSLp8ttCt1Pdx0UYSuzCWaJHZpa8J8WrcHrvXBGufvw/v3/D/r9xcfDhdyRCMvLy/5hT942ObDDP6ZH5uOYFe+lKko31qBZ+Nimp4ApJc6rwObUERzVMCtr3M5cYPAXvvCUVxQD7GoncaVcqVCu5K4DX8EjshK8Np2V4TjBtEYzJcTgWuignqqw7iRN0F+QMDKI325AiYA9iDzDIEl0Lc+XNmPbIQkIFTScgBV1MEmik5rsZ0UjQFckjHIhSp6AQEJio6X2X7EIlQq13MDyF4TmrR4+AefqlfiONy6XSgP+1/PAezJIu3SF7SQU17+7xL+6Ecs5JhzJiL6obCNQV7DV36SO1jbfL3zxfyEqI1xOT4RwNYtA0aJ+WF8OBaFrR8SW0MU6gx7FdljDAWb9wH/HUFf4kBB25CyAvGrnnXucZNycJf6Y0bIGqTpD/NACqL6wGfWb6jw493KQ10nsHcc5JNNoa1jK60IlHpQ/wUxLpUgnkToRwwWf8jjYCWi5YrAafwzou0TPmQMkmTLgmZdygWXfct0W0jlxnUmxsiDprUXcdQ8dKz98Gn9sfSZE1FvifoTMK2ebR0mWL6It5UqldB3KKGOE88Dfm0RjkhB6P+DcyA11i7znUorDm0LNl8iTkTMLziw4Whp2ZiSAjk1YuXqOrL0ic4TKwcd1i66tWubKOJo/dGT0E9LdGfQNmiJ7eP+Wfot9tcS7wudQ0v1YZ5wuCW3xviXTejRTopjv6mYjhOzc2I+bSwAjMGVIcMsjhStN4n4vM9cbBMryUPfcUla95rC0XzF8bUljgNHeFU+ijsAnB9QkgItjq/FqZT8jUgE8blA2iaD1p+TUMSuJcbNPPXRT2iHFAgwdNSTJlTX2gmpbVbvRHZemOdeOBddRsByuIIzJNyxJh6lSogDk26dFB/YbCVDuy0cDdDEygaFWApszzPjfAJWQwmSvq1sOxML3LMihGNZ8hcioVpi4YHyWt1WoAdb0B5WWNoED+U4nkD+zJ/+qZ/+VT/69E/dvXPncLvwLaAhrDGPHj05/Bu/6w8d/vJf+VuHH//x33z4db/2h6X04+Hk5PbhQh608YrX27dn5Ht/fiEP4BccvA8f3JP0ByVhCLZfD8zHD+KTnS0n6cLxn56eHO6cSBPl5KIOfjAA6M+f8AFANTnb9CUrz/v3H+gbPxtz986p7z9czO7cPT2cS9uZ534F4MsZX1zIwHt/IUXo5xP37aVyGbmNbzDVKbUV2sqPhw/SjzhPaDa7ShJI370jfm9j2KzHKcZI8MV34D6XdmHc4MuiTk6kH9Ee8Yu2WcP2ah/OFyYwMuDkuRVnd2S88Od/XPkqiCF8sLP0j2U4P5gH5+/fsxBjA/0Av2jrOo9gL9ghBmkfxh4unviG2xOOS/SpjRe1pesC7t27ezg7O3e5GM5SjrLJOAHH+fmHw/uLC+GWfpR5cOLOm7YNqDjqAHMY4wKAXzQD8wD9iPMGPzhn8GPzQAFtwLXRsgNAuwBwYc1S/2ir7N1YwTqn54+qAdAzo8g1wc+LvFtb8K3ZJ9IHurbc1th80+badv/+XZ6jC+GFa79Wwp+LBXynWFukbRgiIXUebQHghZU31P7gzaP4A3gBlT5FWzFWTk9PlVsc9noP4xI872W9KAL+cY4c4ItrtLQTYwX+8DF0zoOOL6KpklZKXNIuXt8kBL8uiz+MF6aX0MbgXGibNGP9ixe1cT3AeMEYYduk4pafBxhHNCHSvsWcCfvKwBKnirUy/JJSqOscP6Efc4B979zVQCvZoR28yRL5cInrqviV8vv37vB6p4E5dF2VFIL+cNXoJ4xFjCeba+xHqV/WZTGSNE3CGAyOq4Q4ZF0zeT8k7cMI5Los6zO6UseL6mJOXMhcJeC75DeFs4UqziuyaBfGP8ruyTWH/QiXbI8zGIRp835E+BmS7MglZbhnOD+XdVmOHO9oj6jY+gydGFnBELCO4dr0ATfh4kv+9L5IYronY4VrF5yhD8wpgq26yyuojmI3YHTPAp4/jBlwYx5gPmgfyEk0TfpnUlH1DSyV7FX+6VjFWmLr9R0ZE6eYd7IZ9ZIyuH5Oi0O4eqgwTCawVur5w3zH+WPb2C4RznUYlwHKYTif6EOulcLPuSZ/ONpaWXOH9teQ1hgH1xbxhbyOGR0buOfDdYF67p6ISe4NFX9SHK2fkkQzwM05J37gw8YHjpjjGKPnZ3IfWELF1YJYAeME5wtrl44ZCUKWTcwB3GOyH1GG2GCQ8ks9i4JmeBRiUSrlw9rCeyPRQ5v8Gu3seG8mgnH16NEDiVOu91zX1Obly9eHFy9fHd69Oz/8vb//K5J+c/h3/q3ffPin/+SXpH/eFUNK8V7uA7/++vnhn/5/vvrZn/m5v/gzUiTkFJjjwoVjKECYzlBodgTUm46lTbAC4IgnpNUP1j/xO//A4S//l794+G2/7Tcdfs2v/iHpQL15Ad6/l4VPLgyYkHyQwYM1B5o4xsmkm5avarszYGjgAQImsLKBZAMZ4GCgPxyBMN2D6AqnTqLYjou7ZLEgcEF35dBT7VEfZXhrhIAFQfwho/0nKfSlJpjPMeN/4UBbeb5cHgAT+1R8Lawr22dmiFt82UUSDnV8uHZxH1wgVyKMEg8tGC5h41DPiwgyRV+j7VRbHSsK0IEZbdQFEC8eaBtZo05FRn04VNWVy8YmvWgQhDswYb1cAuZMtV6K2UQ6kPmHtnG8YB5Ym4zfOJKAK9R1KBv8oG3wjXuZZbxILY8aO86B9XHmOwN0aK7tckD+Ui4IPJ+qQjBJ7hi8QVgNzCvnXPyxTyXr1xYXHHUQDtdqiLPpwtn7tuh5o7lwW+hsg2UypL4SPWTpw9UEPPQrgjbp/PjI9ZkPFKoiIIEmK0AtaVM1dSiiFRgJ8GNrC/rL2qZhcedAVk0WUK+JgbbhOgjgm07pR2R8HAJlb1ZqYwRt49iUjf3obuzpSxvo+5wx6A4qClUpYKmAvZ4rpYGx3SiSLyIx4gp6/uALm9DgfJlfPOzCp8tmqNKGoJKOBxIhfilDG3AjbC+GcIy4eaXnDIDjvpe2Bp3Rt81rZHnKnKW6c369y9A30gYrq4Bt1LXS7hlwb6b+kAvsO1QxnLLwYwM4FkRwzrguO+hcc/W0g4RtKMDRV4Gnevcqg45NJDDvNAFfuMFPPfVoM6A9vElQ8Jw4FowVricIBX3K9qHavMCzpXN0a3Bg/8rBzp+U6flDpepRDRvbrvA/wepbr7olLDWSkj4FDx5+0G6sJZwH/IOm6mwDeHQPJrRLY8f4cbXoSyd+roagnimPwBSXfuLaIkfU2AtNWgV/kvXnsQPoiSF5JentJKttUx0Uo4b1psMIAMvnqNc4OAWOEdAhFmuDnDu8QOHdCLTVC7Qfw3g6schOz4lmdB1TTnsxROu0zIzQx3ix/kQeqg0wOzs/Pzz/+gWPf/f//cuH12/ODr/n3/oth3/+z/7u4UwerEdwDo7nL3Z9sMZDcQtoFpvmjiXBLLz9h37fv/r7nzy+93u5IPmObuPu3XuHH/1Vv/7wj//J/3T44R/67uHJk0ecd3oBxE22u9EWPrx7hhOAzgS9euBpXY2wVyztz7mBbUmHU4h6TQyNXfUXGy1zQLuWxrnDKL9DS52urS06WTXl/K5EzaUuQkutnS24ym1qLGWAazkrcsSfHrQ9bmPG9NT9GJxJHdoIU3PDxLuwBXiLS89BErQXsHG0lKsP79kdx2EM8Sh33tx9gXNF6FjR+qWPWxAFBF3Q07ZgJ8I/me8o8rqSYNrprABiDMeKbpLilcQgTnjDpTnWSHCq4Qod4lwBjhYH6kqCPuWo50zLUNnl6iqkoDP6Q3usBfTlztvS54Yw3YIGg3Fp7bAxSkihb59PKOJcB0LpYxTD2Na3SKAptIs62AV2I9CxASysYVr7cSmx8a70sZNBlwtqBtJ4nQUi8qdpi2CJpIZ6jUIZtFHWPoX1oxQwgYp8vGifWX4gDrQnHCcEak1D/Wy96caQI5OsWY7Rw4+RUVSVhVX/VMWl2UmujTrPygRTMQCRgfYjN3UVVEv7ov7TOZp1u0MvDjWTPdZE+lRo2xx6JB5lRY4JBoh6+NHs4k0QnDeWbhoj6CPHw72MYzksYxMZuIReOeYIXRXlVfrAhwjLIMIR07jr3wwiAyMW4R82UYBD+PK6qsMNyQrGYzF/IkYIf5pSdM9d3VupRn2poF08Z94FKizrC6NkG+VYin0V+GV92s4ylYP1vxFgh3GJM7MAswAl4bBs0tZQMVJfuueME0dQNX+IUSNaCJhyCktpB+RZoGNFS3TOLXlAy3Q+6rvXkufHXRT4lMm7d2f89Oq//N6X/CTIj/3aHzq8eP4vD/iE8wjwItfZ2dnh+ct3f+2v/je/8lelKAxiCWYCvf7QViksbYIHahxXv2P95Olnh9/ze37y8Jf+yt86/PYf/82HX/trfoQP09J/Qvzx8PrN2wM+7nRbcvh4ydn5mVToRy/u3r0jpfAz3+6aBT5egId3fNwDHyvGjffde3f5MbKhhXYINpF0ouDdx3dyUtE+fHTrwYP7+vFQAfqCr4bVMNN0dtVH6cP3h7fvzml7lx+9wKtE7qOb7t2KUfQ0ET8+Smyv7imkT+Xc4SNC7APtjGnAzs4J9vgI2buzc/YjPhqHcXhL2oZXvP0rYTUMhmBqYMLHYfExFoSPPOMRv/iYKfyHuj103YsCehDzCh95efP2jP4e3L/Hj8+gbboYOv0VwNjHR6YN6C688vz27TvW8RVD9xEy9Gf8EWaXaDQEHxfGGEuBdtkQgC+cQ/A/5Dw4JTWXk9b5G0A4XsCJcXkmfYlytNteEMQRnwRYgODavnuR4fkd4xLvQvL/zhiLflQTH8/Om9ZjDJCqii/9lIG+S4H5jvOHj089eCBjk+cgPFETviLg4+34b8xbnAt4ARRlbJubf+F4KmHWMzzwI2viA59gQtvgL5wHUdNqKDjWMZ6sE44L/YmxiWsC12jxZ58W4bs/ic96u+o1BKikPXqt04/54bzBD95N5ken88HSRK6t1x3GLFz4GNwbaRv69f4914+y6SdGEJA1T8dstw0Oqqq6+lFiuclx/YTzh76GL34azJVnGHMVAWNe3/FE28Qv+lF4Hj54INcdGY81Xz1nWbV2jPQKq84v5Loq6zLmBD5mDEF57ZMbeYmhXgOACv33Vm4m8VFRXGswp3HtPjm95eacctjHcVuoeUM3iRvW4/4E9wy4juPjmFizEIg2rcYwCj0hYME7pZiHr6UfcR5tXUYfMo2xEmLSdd4f+DcW9Y+xomv05eGe3J88eHBP72O1WtBx1o0Fa6Mp6b848lp3+0TXZWkf5x07VbXqlA1nrgrnitcBtFHGyZn72PADGZf37usc900jwlzMX/WGMeBqsW6BAQ8pb96+/f+z96ddtyzbXR+4dt/vfc69V9IF1NMIgRAGC2yEVKaxyy4XVR+HweCVh1/oBWPwZWrUqHLJ9CobXBKoASEQfd9I995zdt/vmr//jJkZmRmZGZEr13qefe7+r2dmRjNjdtFkszLXo7HJMYB5oKeJjDf37Ri4CF/HiCEXU8jX+YVV0sf+KoZlGMTOXkCbMYwfxqeOrZYmvoyR2zZWdD40COiC7GJV35iYogvfuGD0Oc5VkOmwtqybY8xrW/HRqvEHv9DJuGEOMHKYc7ftfNaPcWml86SBTVl2uRR4jeKHECN81Ni0vnpw/476zWU74tqB4yDtb9kxipgwppDjj3E/1msdf//Xf/Pw9OnLw5/86R8//ON//PcOL188l4w1nOIb6/kYOKgPnkgHsUKxZyXfdGH90C6sf/Zn/4fD3/iFXzn8gR//vYcf/P5vWrB88WP/8qWdzJjTqOGrfu5MMFnu3b2ti7MemX+zrq7BTzI0eXQHg/dv/H3uu6ZPi0IFatUzKOBG35OnL2wQvJJPDx7cTYPLLKrU2QIW9KfPbMCZ+tt2gqh3gq2/0Mmjom6XYXMcE8x2Tn6ZODrRkbs+Se7etRO41H8WYpWPUaO+iw66rM+ePbMLMxsjHIw5gPjjf3bCYfk9QpmLYDGIE3vAnjFy5x4XhNeUl84aRyrg8q4cnj9/eXj89Jn5++Hw8ME9zQXpMYqDXI6t6vGFVy+ePHluc9AuKGx80Gec3BBPvzHSKh/ukY3mV/j25eOnepSHBf2hzQO/eWYtxidURwIffB680EEkbvT4xUt6t/tYqFMM+Gc7nXTbGFVeg94OkJzkcOAK3h2AJNYU5hy+MV64IORg/OD+3XTiLTOaMbGSMWIX1cwFPQZrQCdx5MT0hh0LNikqgRiZLGJI/PCJC0L03b93V2v0KdZL5hQ3Dp48fa41WnG0sRlrSvdbETV+yryyjVGFby9evLYLGR5ju2Jj08cjNwk5tnJBn6sqS1uAGU0bhiD2c3Pp8ZNneq+bi6b7tjYTR/pQDJWYcKKHQtPD+IjfM8B2fGS+6eJFxxxvcizcL7/pgi6OPVwQcjry8OF9nSRSXoQcmHixjhRHdPG+3ytbK+8Tx/ucM/gFRdO4XLEDX+i7J3YMIK6cK+kmsulgbseamXvZoN2RBMS6zDr51M5ROCd79OiBjq0w6YS7AWvcjDnGCeORNYwLeG5kUc7vspAGMz1Yjc4OS7B+MSTQx3kRFxh3bt/WSf5Vm+OqDKhhm88TEFf7cFxlbabP7psu9aHFU+Mlsc4id2AG9B1fEDEfOH4/M11o7tZK5YZo9Uzjmj8T5A+2cRH/9vAl8+DVW92AZB5o/WIuVI6XKi7TjY8cA/y6wI7dnO9pHlzXl0ac1+bdtwW5LRx74jdn9GqqEWNE/Wc6u7VFjep8HSOa6gaT9Rk3fDifxDcmP3PCLzIrsWILNdjtv0/kv7XB71L4edF1O7+8051/0d1AfrbGtTPB+w35dM5T8/G5nfPRV59/9kBrtC66c1ieONOvHHcDsHGd9u3vfHl4bftf+wdcWL84/PR//eOH3/iNX7Tj6MVdWO97xnoECHYMzEgPrE51TGINBuuYjs/KRN5Xm4iOpkP55MNwIH+FOOANy8K+OXIeJTp4noPYlP9IMgPZuxZP47O/Q+VE9TFx7KnX5S753VMyrtdGLvpCZ0bUDcu8zZjgE69kGEk+8H3Pu08sNT6k0/b2uULGFTkPHxlEmf3tEsekD9Knh+7ZWrnqFYNy+56cf4kAex8XZFSkeRflfDReSDfR1IaQRx91sDL0dm2if4+gXJ6Pc0uMQX3nl7LbCR3Sg74Y+1aeSKsYiR18yyn6RMJdkYMsviUat1snmdoR+Shnr9EYecs5T9TvQCYwfOt9NKi+t2MfSqKV9klMOkAaGxTHIOlfIUSJd0ryKdUZlyty5zwnPk54nKdvl/dHBRmzTmp0/LR8p8tgBZJrn4gx5FV9vkSKR+iAZCe2+dgPPgr5WMLbcK9JvMdS0kta0j1NIn6deMg3ooW+mSXx+/iQQpsDcQOeom6MhI4aWrGDrvNzH60gluEvfeCxtuhVebSxNKTiGjIdXf+H/fKKNSuVG9PwHGydJmNkRFqbLKG89AWs3LbvTGdnVwPlsYDCDvZxrqc6lCRYLvFTl2ilb1ZJ8fKYgdAt+zp9UNI3R7IDytsskyONTbVD1pDHY0J5A5kd3sYLor30yCf2Xl9La+PEyXiMibRgCT50YSdH9ccRdjhZngTe+J8h4onOjBr7Zki9nKREOx520N42mJHzLdKKLR7rSHsbIbXVOTr1ttf8FG0bJx4nl0WhbW0vbULYI56cVOfkfDlR6DzA95G7OHRzewbUB0+kg7goZ88thE3fWH/26PPDn/kz/1d9Y/0H/8DvO/zA93+fBf19uov9/vDs2Qv/xtoa8DgS32BzZ4pv6bjbrTtmE2wLKn3Nr+xxV4pvX3jklj138fmmJ+7ONWPGnJj06Pjy8TPdveTbq88+u6dHYImh7vJt0TkD9HEXjLvdDHJ9q3TddemxvLhDa0q5aDsOPAHw7vDc+iy+QUAkUu/fu324feem5ymo8RG+GdA39Bt3urn7xV18xogeb9cd/fRY0E7AFO6S+iP1OOELL98m3b9/z+8udlgwvBKo4GSYO/d8c/bFl081fh49vKfxiW/0oU7q1txcMcf1+Njjm7ovvniiu5mME+4mUse3utDWmPJtanwr7AcsfnX8yuHbpuup+cedyc8fPdCYxB/8dlUVd/NnEPED3DlnnPANE7bcunlTY0RjRb+0bv1XqWidzX9wjqcpuCNMA34sio5g/nFX3x+18q6RPHO2Un0B/Kq0nYDyrbXNCb5t4mkfnk757OF9PXkQfPwdOy8YG3wbn39jzV1lf6rI5njhvbotGpHCPOAOPjp4/A/feFXooc05vkX2b0SOid0QfIvFI9GsY1/anGON5tHGhzbv+E8R6OMb6y6EmeI6G3Iuj5PWaBsrrNPU8ioS6xljF93Mm4joQMeCwnEVcfQTEp6keH344vFTxZXjHN++sI7omwFrCF/TExyhLBlJ+3jcjzTE2sV8u//gjsm+ZqxxgbPgRCUYhxwLbIjoW3/GJt8cf/bZA5tvfNNao6XODuzmJJE5xKPZrMv4yfh4YOuyvrG28aP1K7XJRddoURijww3oYj15bOcMPG3AmqVjt+niKYB4AiZfYzssKBxXcT4U6zK/tMs5CicNn3/+UK/p0MC/iazxYoRxk+Qf84lvoIgj39ixLt+65ccZnn7ZchzP1/0cjENkaT2xNGsz3yLryQ1buzi28sSbbDOVZa1ttmj8kzCbvvjy2eHp8xc61sXTWT7vspgOdwuYcmiNTOddzD++yYOLdZJvrTmOz2Kmalxsos3WPk2w+Eb3O3Ycf2nzgKc98Y3zSsaKXi+ZE17CHGsaL8w9jgHMPR8jfi7Lnnng50M7HA+SAI45jE/WL9YYxg7rJDFlrIZhEZMebRbQnuMq53roZEzomsDih1962rMgsk7LlIubn1z7oJNxw6PW75l/puu+HRPQj2eTlgsKx1VpeAjEj+M2Y5OndbnOY45+4+uP0lNF1p5+MyExZ/xJO5sbVu+DzSrN1g9m87e+84WNuzeHX/21f2TnOu8Of/y//D2HX/u1v23H66/So+BpgVhCWMOF9Z/9b/9vh7/xt3758BN/8McOP/gDdmFtnayDugXv2bPnuqAGHCB5z40J+ugzHuuK90RmfWsCfcUEZUGH9G6pDbCHNrBYZDmAVWPJpBSauLDm0Zlvf/FUFxScaH/taw994hgGB+RZrPsPBwM1BjInicSNA6QeLzQ9t29zYe2P5a10XxXoGyYqCx/x9Aliwu2PxVYHZwPli05i/Ao4IKODBZ0DyDU7weDgwXsvTMjbPB7HgWRR1roiOHTQswQ3DDj55QYF8AtrO4F7YCfddnEmv3YAoUEUJ0rMK05yvvWdL/W4DmOFRZ2TqtUL6wZzYEUeB8lvfftLHUyY1zwC6Dcqbtii648fTuWuKwoONbf4sZiT+a1vfaETRi7iv26LrJ8I28mG+Ydf7t6cg/Wgn5gH3/nisS6euMlz6wavDthJqvnpj7kfrwcQI3TopM3mA77LXwOP5N3Xo1aWsYo8LmuYZ2HevdOBi3freG2Am4TMt699/kD96Lpc29paPYHxs+rKBWvKAU2/haFfgqXc12/muG6M7AjGCvqYC7yGQUy5kOJ48OjBfY3ZNXfWve05fM3iYv6d5gHznTnwucUxbixxYYhOtVoXvowP/uvSHAtYx5DH6wLXbX0mppyoMka1tqTBIt02gGJt9cK0XwDHH4BP3/72Y63VHOcePbJjnfQZFdfMeidpiq0cVzl+RzyZD5yIous6/iRbljDVWraDY3acIKKT9z1tZdRJ2717tz12RyI0I4k4MiOe2fnCt77z2C523xw+f2TjUXH0i2rWZxqpXdnsZZiisNrXE451Tw8v0mszOnabHo47eryeQbHm5oIdVBEnvq1CHzdXv8M5g+W/8Y1HetSdcp2fGPNU1ILwMaTMzcVublYTx7dv3uhGkr/j6TcPGDPOXnau3Q67kH+TLpTswprzIo553Kz+2ucPFVtJWBNTwKSJ+aY5Z3Fljn/L5hwXTjxCzE2feHSZm7qMJ+K6RS+gLTdvX5tP9CO/yfL48XOJ+9zWSi6WBmNyDg36fV7xyuabw2//9pea83yBwjxg7cKv+O2gHg0KctbU/cSRYwA3Ijm/46Y445Jj3F3OVWzczKmYFi/YkqoYG/jFTev4l5PcNPjMfOT3KRiX6HeUx+g6rL39ca7wpc1x4qkvMriwNNn8BhPXPkvmNkGD5YPOEeLYyjUJNw64Ge/XPn49Jt451NiTQvLB4oce+o/zPeYBY//7vudrel9dGMvjlSubKzaYUoEBm8zuL+3Cmjj9yq/9Y93Y/GN/9HcffuVX/45dWD9LjMv4Sj8KPkXJ5hTtWXe2A8k5BTapygWM0XWHbdhnvEzK+IJHi6sn90HoTfKFztm5Q9UOSE7kvsgz+5PWvGIrtKgbpR0nqH0cE1J+Twx9cuytxl0KqQQNStmELpsbdAQkBqFz8lS+WLmI4FC3rSBU+WxYl12FsZixHRV2bQWqB+JV0P58CPylNt1YYbcQLl9fNsTTOq3vt5EFJi5KTrOimExMzs3Wwd48sV1ePId1q+Bw63teTob9Zgjwci6oEoKxb7A/QpkMc58hrNBJba57zY5BfZ8Zxy/EDsVNS1aRBoxa2ibG3cTuBaitJxOmJY658v1Qkh6xy2NYdK/VtDkZKaaClPp4LDwgUsYCn8QbJbFCx547mBD8PaYlsxixhfheQiqpENe3CUxLhrCYaS6BtAaTLfjYiolm6y/XkISPdOykVujG3cAAR1dUowzmgoytmIprUBCsRqUW4U63tqz4N5VRkpqjr1eqO2aP25Efl7XA28r85MNgqkcm1GR1myB5c4I4DkZ5c0CHWKuvQiZkkzwa7WLIKi7fhfWC3ytd+9Ei/PK7fq1Yj8oih1T6SbYu7C9bkI+1pzqkR8bxsuMI4/1gdSrvazsIvi3zo4CdxGyFIhnhxBZL68IwUQvGruRiTwm31UfGGHxRcFIUnau/lIdvnXfIEY/V6luQJdQJn6KqTRJO0BOV4i+s2jGtXHqqZ1q8KHwF29vScth6XVbHsV3tBBKVyRuLHuTH/UTluEElJIfNQGCPJrFH2FHCVFS78HGLLebRZtiuRsoWTevIpS5p0OoFQ22DYyHZlQrGdq3CmeeaTMubhItdLQrNWiTBO+SflgwxV+cTfGZKboI0hbq164KV6lWstq9UANuxtrQg6RqrvH37bkrlyLlOb+jlurA+ra/NOGqitDQ23ot0HVP1OOpXEnsudxeHi/CCxyl5r6dd+XqDniPu/Dri5s68hNPPlFNqGMsmP4xAO2h9SpsXUegonnjk0a7zYLvnW1rGY/yOBR9P2CGMF6cKYMesLX0FsvSo6opLQ1HTkkC51LFUV4taOyZoYD05Gu1Q17DR3beso5KcobgGR1dYvSrduMr5Cm0oGhZPS9qQt22TU2NH/e247ShqTgV5edGSYuMKVLdpEL7FjhlM3ZqWtKC7MbEBU801gpynm5P5fg+Y+KaxCWsD+yomshoU7G1LNULpWHnKF+2aFOyCC7mcqh9/p3G6GXtOmBnoWLkZZzDwInE29z7FMQffzg2uI04EzBq+Z7lmaHGF3BdnUPFVRrzDe9lR081z9Zz4LJ781AifxaihZaeiGoQPWD2TFzVIEu+Qv7X1PpjaMYcCV33jJoxFspItrmZH2hFN50U0CB+xTluOS5a1DmvneU+Jsh0FW2aK98dGJSe1rcH5BtYavqm4WuFzSO03iJnasSJkg44W9O9r91hVWWF2EdamrlmD8BY7lnhVVy9syJlyeWGXrpfZikv9PeUZ/D8t1q4PEo67qP6EDp/iuDsU0k3zb70zcg4eQ126GCvXnGFh+FjXnovEOWO2k66tYsoPw4+A8B3tHIpqED5ixfJJy0pRYMg6Ep6hQeQmTDTnmTXlpzauFjvZEaNxKI5cpYIG1hq02DFbExXaz7dfAq2GLevkHKGyAZUKYNvZlqG4BgU5a2WTJQxF5MLXsYP6DlPNluNR7LxwyNCD8rm6RujJqLHeDhVKdrKjDIRXKmhgrYMJG8hLmaKOhbq8rNj2OFzOC2s7OpzA10sJLiY2vVo9QcUJ3gRb2lwQzmbqkYoue0g3DpNzuOWPDxc0Lc4PKtsmUNMjVqBdxTr2lmdojcJJjDgr9rW/JiJHaVxtPGSIXKkZZWXudYjTNn2L+rZj0HLYelwyJ3uufDs2SxybfCRyUTo3rj3A19jR1ZcZ89KpuHKbU6Nsx8iWM5k2taMSBZMvDC22dHzzDaY1tcINwTreB/L8iliqhyzTkjpsaTPEsuYV+cerX/8tjxosO7EDGhV07P0ZWEPrDHOt8nPHxLOkgLptBqziUl1Yn8jHi8XKFckuE+gThjj1VeCp5V9CbHuqYkujDxvnRP3qUfUtYwk7LVCXa507gzUf2cJeMnc3FxC0KGxcuax5WLsqXOhGf2LVLm+2LmICmgybWY6/JVnRaInnKPSCq1RssiNrtNieykoFa6yD+nWZQ45B483YImHaZlyyLvV4y13GZjlHNa5HlYoWO1Z4p25NS1Zh7I0tiphq3kPqNmzWPHViZzQoaLSl3ey2Fu3yEwYNK6RsVnQ8LslVnUUgD8IFBuSs0BnOns5uvGD4WHA29z7FcYxzvjKrH03b9ONXGLlu6LZf30+oUzHEDL/fQDjClt2wxakxVtqf2M2Tij+F8ILMvKhFJbxD/mlJjhbZrdgse9nkbdgir9WOjjca9o3LT8aUymYQrDNNGiSJd8g/LTkHttlxGjuPkrqxcd9sSQB1lQoaWIUV3qm4FuGO9hZlTO2YkzxTvpchBUxFL9hwlB1rjRuEz7KOK7YYTJst7fbDUed1O2PXC+stfvGP47/yKF0jXPw4/IRPOAO23aTQ+9aF+VE3bZY55v5NVBPWjVgFNxCwZQdRzSjrPLEliD9WxUUEq0NJ+RFOlZoO8m1yp9xt7ffCrNYac05qMsIrFVSxBoPtB7zThsMSclOeEjquIvuw8Go8VrQgelq1wCyM69f464CUoaQGufuYMMAmkVMnjoQL7EU2CC/ZYvl5Ccuyh7XklvlPhbFmj86KLcMGu+Go67bmtsMGfa4kiLJKBQ2s29AgPFjH+yWMeD50v66bVZCskXVCfDTPIV+muxGXG0dfMnyC8BWP41HunSk2C2rWV4Pl1XWX1WRZxQBzbLsva7m8Fdnl6r0NKmAXFWewswlH2LPatF42nEPulbb1os+HqRM7o0F4BWuttKlb05I6lNsM/xXcPPaz43hs1noikzetxxtsqWdvFF5ibbQtMNU8LTkXjtK8p8kDWY2CG50I1q7JattG4WvsDeKGqBF+mbC/rZfowjqcW3byo73AHl8kfMWv206GT3Gb4NwhaX/f+jQWshKsrwZljvwk9OgV5QgBZ/t3z02oi+xROIOKc2Downan8lYDCdvEjZqR2yjoIrGr2eMHsxuE72pHSdRxwqN16d/zLGHqVqVlxcLtmIijIGgNtXwVyMX06QbhzXZMG5RtAOQqFVSwiaVB3JC13HBRXKWuGoQo9tWXA2L25N7oxVYqWLPlKDvXhJcxbXGUEQkLtsyJby1PoPoynUpdum+sV+L3CVUoDLFLeQK/EWfz5asUtAI2unfZbm6tWwPHMtfRHq2rKFYfrXcBx8uukHCskr0CcMpANmN/Y7ZIpM2w3bRkFg2sNThK1JbGM22mbk1LZjFiq2xVxFTrtGQMry3xpJrl5rMYNiPXIGijzt1xjB3Ftnkh6UoFDaw1mIqrE15+v9+x/ziZE7hR0Ubk2mY1U7GTWWVRDcJ3sqOMsnWrSE32Na0kbVg2q2/NkAZDYS2xN4ioxiW7sD6Fi5cIX/HrtE/4hHmcdvDPLZpD9Bz8ONrkTes9lp9GGSe/SbEifl07HEcLWUaFio8Pezu1XVaLJRO+lsanRJUdS5cTQ0z5KltW2ZFjmXkqrkn4bpjYkWdmTOqKJ433RbXove2YyGoQvmhLqmgU12NR+AK2tBliqnksM+Xz4rn0Ltgo8Ag71pvCUalghe0IMxOOl7APGmICBqxz7VJ5dw41Lz+vmefaDxd+YT0JyTm8rsKpr4Jn5O+m9tT2XzDO5t6nOH5MWF8+eo6TXdQidlH0ifQuYl7nqrlCm82bhtVFhOXkOMKpneOBuM0i9+6bTl6jVausbRfXQ95pySxqlRhqWDfbMYC12dIsw2zzcUWJ8UjdQkFGrCXV4mE81pas/VBUo/CcdaZZX7y8ak41T0vOhVzrkgVeN5qTe5hclDEuXFFEdYUtlWwFvppWhloFm3GEgt3tGgtcULCT7pKYKNtJxQSX6xvr3MtTeXwRSL5wHt8ThV6RJQcI3n1hi5wJzXUq+d7LS3Z8wsXiQq99F5TrG98m487jSTa0G3CCgX/hc6nNgHVuOOpkainhNXbbN736OVKhMYYso5kfij8/mo2gQUOjszrpyoYqZwyguMm2YM4azbZvED7D6s+gtK8xU3GVdixhg4iwIyhPCZZUjuO3CkqYr6mBx++IdRr1FSa0aAlxzVbVhGLCYwWFdhQNi6clsxizDpql8zEtbnXyxuLGuUA3SmyHjvcaN2XeLUDSUNqy7EHttPE+yGRWi1+wJdaTyq4RhqwLwsdoYN2GJQV9Ob7GNYK8n2tydmSGlJMTbK07Fhd/YV3ruaW7bPMKe0lwyp4soiJQnPVe2XO5PSPONg4+1gFXiY3uadRc4oHzUY7pCwYxW49bG0fLSUmH1EangqvttyjYgE7NVB8l61ZUcszNx/Xm1ZiK6ktW1dTYMebhRC0lA+SDekxLZjFiHY8VT9o2K1vCkI1cZcOTo7cD/9zHJdu2260YRvtOTC+PVJX0FaaxnCI786BYMW69gAbWGkzFtQvPW/TpmX+7uCB+WEWuzJz16AzH8ZjKLWkqlFFUa9QS32xdrXBDgbX7EqoRNBk2m5a049j2gWU5vb+W2EvlHKRipKRW5wrfqU1fwn4X1kdce7x7V/o3EdOwfLSXNx+t4Zcf7b9Q/QkXi7UO27dDWUWWFlg9pXFKDMT3mdNqXZO+rv209lUCIyCGxEUbVKl/nS2cKkOjXyy2KU2F5ebnQ4Uds9WFiqm4FeE5FlgbpAhlO+allGp8TTE6cikbyk4yx4iicVWBtQbDb/1HQlplwr/RDpmQ2nKML4tqEL6VdabdsJhcg4IWrIyhqeZGW3Yze05QpYIatkkslhrldaQb7JhhnZewXDOsnec9L6aWTU1bGXxHYnhBXbDnI8aleRT8+vXrgzslHuZhoJVPfQ3vsHYEF1BN7KowaldLS+fva8N3JKqR/E7ofLy8dPYRMBdST4aq6Wi84hu3XyH5kRFPUHUalR4hfRt/PKU7ysooVUY0GCPKN1AkV5G1WaJxDEUjNqFLBNIYUblt/K8jkOeXCOTpKuQC8salshEGLOGwgX9Rk7zqkaqPpWqUGm+kDwNHGkD7EUaiR2Rb/ytCZqSh0kqByIesoWv5BUCGOSFbqQJjtrGIMg3XpQ74aWtWdzXRuej8nvJNPn9VWEninwUMHes62aZkB7sOeQZ/kmtC4o+CPOsxGsZplmwj/Vm8RPqzT8pWUZbsaWqHb6bQmgKlepmUN1yjHJYvFc8heEW2yWlYWSb/hs59nUfH3PGlkjLZJqciUyCND4dXqE2GvJn3i9uxSrYZ2JHKqwFzUJbsadmWzLEO7q5t/a9HScAcZcmgXpblxrITOn7bDOLSShXQ2ZP/zZNtZu0I5OnAqGzM3tN830zINrLBwFIsUJaSRahhgbKkU3zG5YE+lcN5zJi8QQuVYE5GlWzqAo/TlmeX+d9MgTw9A2cZN0xQh0Q67Q1KpnywrK9fp8fF/3iZIuFpoOC8d/Ioqdh2VNifGLpC5y+RV1dTbJewRW6QEAM0YVA+qhtgLGwLgTwtaJoa2cdGghYQo6PiaBvt55D89Enct6ulDlmhduOHHjo9RhnvsSS7Lekbh/uSSHkjeHOK8i3EZgn4ajyDNgs0QInBqNfZJYaAJ+2D1KaK7DCb5yuRN+nINsWyBYIp9aJDSQtiFkdtjqU1yKBhk6OJtbPLraOLS55eoRC/rEeni46sTQ2N9SDoarpYGYDsqKxrZhtRXtZM9hkYMo9O3wJ1YjqyjcjzuOJrcO+T2hkUzcSqPYmMRtlF6hMjRBnqTYHWs3ixvZLCnTLGlf0IElE9omFFzlwgYHz9Q7XqwVTn6WBdJNuMaVjheXZFpIorHFQNib2ebJOrCuTpErzefCRRoELRLLkQHwoDeLH2wTenb47Cr5w07Nn6n9N4vhvUdkQuJAoiv05quwKxJl6lx2Uj6itzZidfS8I/HIW8gJ1vHKOmy2SbMcXps29cATozFV5XoELRMkViAR1LJCpIvkQ2y1fDnO3aJeozpNeJHeBmpw/HKAHBmIA+203INmMaVmTMS0j6x02qyTZjikpPs0njBF22uSqlUtzxDmgNJb61dtFGZJucP/IZaccGxP6CcWEX1qmrOozj1yExajdudGbsqd4HLxLP4VTSMVGXvs0evWN9rEVavkNIJrgv6heH3SDhQz9CY+g9HiNJuzowjxgrs8OlW1U2YC44Xfkcw3lxrBXEDhklOd0J3CnGZKZQ8+LUMBWhNtzqgH82Vo71cdg+KfRNgt+wGxQdg8xunwNnieQyUhBa7KDJMHYBKw1BM0xxUj4jYLZdEYqhJ4VBu5FHytYKThizp4E4kjwxo4ShWyt2qLqXesyyOEa1HaWqYeOTYRDLUmA322HCaKfQpthqG9gguMSe2SyJlSKH2isbJeBOvyK2tS1haMdIHv5ZUVodHTmLFWc1mxEytM9khqr+xtMMqF5hmWJoed+ccq/zbaPgZjuW0YsjVSHcWHwcDv1z9L61Yqh9zQ6vH2hba1KLNJ8DQ7FWlysdsjq22BFy5tqqvlDZFeV1Www4Pa6l/RzGYS0RF+dX/9TP/N6fvX/v1p+8fv2a9RXF67h1+87hR3709x7+6T/7t4dvfvN7Dvfu3tYJBN9OvH//7vDq9dvDu3fvFLo3b98c3r59ZwqvHG7funm4cvWqladfOtyB3r//IPnv378/vDN6+/atym/cuH64aYRedME3bjtHdPocf8ji/fKXr14fXr95eyB2t27dOlzFtw/v5V+pbQtJj9JmjW1evX5zePXqjeJ/4/r1wzXTRXexpzf1BUXXpp36drw7/05+EVPyRITNzZvXD9ev4aPHIG+/jUyXjZeXL9/YOHlr8TMdN25oHOIb/7NYfTFpV0/jOOLXmzc2NilL/YQ+fGNsHqNLNIjLe8WJ2L18/dr8fKXy27dvyk8q9Em2bSf6ydPoov+ev3ilPePjGnPbPoxPxdR43mdturaGUjkUcYz4wPdO6j5I12sbn8z/23dumc5rKpc8UqnNHME6F3eVmxyRmf7m1Vubd68srjYPrM/wicES/98a7rGtzaRvjxmb7+VXzAPkMSKZ7xBlxfYbyDaHt6ZHa4vtmevv3r6XHsYL/m32Z0Q494Y5/jrNg0TEj3XT1zHv47y+hQA70sjRGs3e1k3WMvy8dfOGzbsbHd/e9NZ8fPnS1+gbxJHjzxWOPwamQaHNEuXjKsjrfGy8tD7DN+TreJo+12zNZI3BfzAf13qbWMNemG+MzVu3blgsr7tTCWM7oZKcKXl71pQ3Fjf6izKrUf01G4fMO+ZcdwxIdSVat8N1cTxFF7HBt7dGxIw+I5ZVx5tKO7r/pGFgfr+wdZmxcst0EUu1UW20r++Xjka2APqKY91bi+tVGxN+DI91mTXT9GitGbYd0rIt7iPaGI92zOGcwcru3Lmp8wbjcj3Y0/H3VJJZJoTYhpv7NqzfvHkjffQj5whXrzH+7fwkjX14aVfSMbYhaMyXk68nfqzDR/TiH/2H4uFxeER8CuUlG6C8TxgrOtbZPGDtoh+l0F3s+KppZIvWf+ac7Zl/HAeII2OTtdlYjNbGCFRri89vxj/HcfbEEd+Y41JumMSkmkZ28DHf8ItzPsAYQRfz4brNA5TCO9YztmFcP0esK6wnamN9SXw5Dbp1k+OqnfOlsTJZY7K+seRAX9kGi6ONy1c2D9gjW77ZiQvjhDETfH2bSspsCUI3a6XGi6U5b8C/6zb3bto84JUWP3eZtu2p3hbFLsnDR46r9NVdO+fjleBhLBBs1UZXCHY3QSijP97aXHph5zjvDv/hP/6WjYX3h+//Xd9z+A//4V9pLakBcx87vnzy8n/7hb/9z37BipJGIfZNuOAL69uHH/5hLqz/nV1Yf+/h3r3bCjpSdXFrgWFgWXgtYHS8pa2OyUqQ1UlZBxxDWohMB3tsYLKy0HMidZ2FyD6drvHEKRH8M3zIQYcGmA1mDiTou8ZAZpE136xpoa0PRrWvpLw9JxuvX7/Vgm7m6UQDXQTVTxSNB7tG7VpJuuk/6y9NWEtTDtjeRO816z/FuiyjSHyK/H0cuSGCL/SbrUdWZ4PTxiP7nJ99Hqc1UrtMN35pQZdcd4xxz8GE0T9/0ruBGCfSfdACwAUh6du3WYjsZFH6R22OJj9B5YJCBxBb0HXzxeCvDVhM1R+FWKrMYzAoN8p1BK+PgYMtkC81PjmQcAKAPviozNvN0VrM3S6CZSfCtra8toMyWfRdsfHIASTWrqKtDeRtYo7bAcT0vefA1Q0YTgSu6YBJWdWaUkHoZp3UOmb6uEAjzzjRDQTzL+w7hkIG6zPzgLxtpJcYsmb6yQZjYDoO5qjXQZisLIsLadYUjylrCzc/3+vm0o0b3KDI2zcSn3EZuq2fGP9cfLK26GRDN+3cPib7pN0Gku+Knx17rM/ipIAY2ujUUVZrpn2C19vGmG+zQzLsQwy7C2vrM8YIsk1asR0UfTUmr+/tiPGvtVJ9lepNfnejzlxbm7dzNNSfxpj1FWMEHT4236mPuKnEXMvH04AW/J0lk4VOa6o5oLXSTuy4OaE4pjowabtES7ag02L6KulirsXFNMdyjRHjgydi07evt8P7jvRBF5yvX7/Wce32rVvqN+eblxe6x+T1w3aqQ5d93ppPjEfOGbio1rm0fLNZoPMieNvGS64/SOWmk7mtWFn6tR1bSccFoea4YpDRUt+sUIw9dDBW+OKIm/DcjL/KQZVOrJW/wCcfTQdfNtCPzD900YH6UsP8M0bVjWNif52cFlJ7s55zaG78E1eOOXwpFYCj1K5EXj9vi/jMR45vrMtAMTQwJ/wi268jSu3HNNafE/Wcf723dUU3CJX2czJ0qf8Ym5SHvpn+WVrrOn0mhzXs1Sv/UopjNuOf+OomGkOlpZ9mbIGkkzXT+k3jxXjf2/kKZdeuX9VYQS92hH2yUdQ4VviYbzqXJU62x8fXb98ojnfsfBadXQwTETOM0HEQWJk11vnGG1uXXnAjx8bAf/xP39K4+4Hv/8bh39uFNdePNaAt69ueF9Y+Ei8MFigLqP1pT54AO6Uysdgmc48Och4LtfZ7kAlm439YkhI2qDueRDaJ1giUyqGQpz094Ozy0Yo6muiVv3aitYGkGxnoYaMEO5R53qqTnuMpbO/0dHVJDx/yo9gsEp9SOf4hyz4xTqTb8vKdugFtiyMHQWvoMkwvZajULGLPLtUN9R1J0kVa6t3PhL7O+fYj8zkfmwa3x/X3Y7McS9pRPy4vk8vNlUVWMsyeXl8F8SmVGyGn0xfqbG9eoEyE/85XsrWOIi7EMXR3+kAqy0kmDPpgIyFPKnwvWFonp0nXsaQYdrrYo0N/guuH2uLYxQ25iVyYyyIp3UkHEAtl4zi0EO3HlJV3IJ1I9XwSzxaK8djFM+k0BZ067vhYqeKjC+0sPjDkY2xAIa9E4knrGbpYNxGnTdRPyW0d9lnQuN+C3/5ELr+H122jOTussudDSXc8gKysFAsob1dL1i76bQD5mT6hd0y57jGV+INSvW38uBP6jNjoY/s8JqU51dFYd1DHg3gPorbSleI/4Otprm+g0twe7KWH8a6iAS8faz0sWyC3o2QL9SYp2U8ebfjHOTvo5OQxmfG3hmRH1h7ntBNFuaXHOnLdOeU8I0KPJRQvleGPu+X1lBnPOC6zYwTKdRfIYyoNiRyUeZ3zRLrPD20IWrOll5P0pA15J6uzotpj3pot1Fui0yNdkUwyYFEfQ11ZRnxK5RnJr6498tHgipQXT8Gn0FuiMW9GnT5bS5SWIjklpcFTislYVkdj/UGpbjIP5KCBdMjISHZYG8sQYN9n1PHZnwvTpgDNcE+eGHMWBDpT0z4nlnX2fOt97X/6C//jX/wd3/fwz+sbV5yswP0Hjw4/+7P/l8P/++f/zuGn/ugfOnzf933tcP2at+VRsafPXxx4JJw7G3zLyrd1xPXB/bv6Bk3qV+JUG0aWVe6qv/vA3RseofS7l3fu3DrcvXNbPtXK4i6LD4gSvM5EW5K7Xu8Pz56+OLx4+UZ3vh7cv3PgUR0fMC7Lw5ywdVwgwmRxN5FHdRDDI5T+hMFV6STmE30JrWqJVnzjSRxzCXzTGncyW+SySLqsIYgTd9iePn8pfdytvGs6dBJq6evXbRGQRRlaHaKB6UEO0Hg08rtqVmvE3L9777a+1YJ9TsVceRmJ2xSwuDw3H588fW7+2jx4cEfjE6vQrUDsAl7HuKq7pk+fPNejOty5jG88uaNPTD0UtplxiNgrPjZ/Z0G97RD15dNn8o/+e/jgnj/mbvrkW4p7jqU4Mpa5MzqEz71rRnwr8uzZC8131iy97mHlzAf/Zn6qbwuQ8t4+8W0WBdxVZc8jZDxymK8VjKMs2wzaood1hbnij9e/lR7WTfWb6fDILCtariWWPLrJnfU3uqtMX3PXnv5jXGodc1bVrUksV/tYFKweXchCL49Tcuf73t07h7t3bR6o/YqORuAjd/OfPHmhJ2JYM+/du2M++gkC3xZio9xb0L1ulY9N5OAXxBMUzDkunBmTfBPKmua6hmCuMa5qQpBXMy6f2Dzgrj1+cazD5ziZDFXr9k/BD/5g6ytbP/gWni8ZmO30H+sJj/7FN6zzGoblZS5rnyqIAccdFPNEykvTS9XDh/dtDqRvkWd1LWHaJqJDvHg0+7Gty4xLnry7f/e2OBi6+fg9FvQJc/upnTPw1A3j4kY659JTKTbnWC/lZoeC4gVbqKI5sSLNcZW1kvyjR/f1WD0MuoAzjlC1ILIIxixrlI97vpm7qmMNxzd85DjDk2eMf9Znpa1d2Na7ONU8b4vPM6VMgJ6CtASvzzx79lKPlvIaEudhzLU2rNnhFvONH8dV5jjf/rN++RN2NueIabJvK2hNdDiPZQ159caOdc9fqe6+zXEe51cMPlToqTYF365oHXlsvr3hmHP7pl7v9G9ZOY4jrFrgEKNmZIkj31bqMXeTz3kXXUYsb968pbmncdINlKnuFmv4RpdjKcccxgvHBY4D9+/e1TqNIlShsySZODCuHQu2WII44hvrCcdTPQlpPvJk1vVr6bjaYvwM/Lw4XfuYPxy/eb2LecnxRtc+Zrf75C2KaLAFWZyv03/PX9g5+4vXGo+fffYgrdFwJYGW0bWelV2zGGAL6xx2+nXaq8OXXz7WMeZXf/U3Dm/efjj88Z/6scNv/MbfMbkvXIYQ9gd6g5Hx5MnTw7/+d9/5Sz/3l3/+56zIzq5FNKLD2OcE8vQEa+GgPngiHcSqw37zhfWdew8Of+S/+G8Of+Wv/9LhD//kHzh8zzc+s1JbYG0AIYEDB4OYAfXOBhoHTTrFD8YSsSs0ePTHxidJf7fKedbgB4kK4zIePVphA4W2+FqpqhloxLbwU92U+kpa91ZsevBtDPmZ9O6F8AuS5PALXUrtC9elMA7QMlaqEUpMLnpZlEjj22Cu5ekdIB9t/qFekpN8IlqrirnMIlgDDjref1ywcEc0VRjqJAyxqJs4Rp3pIY7up2UKvlW6Owtk49vAkaQ3B/MftmMgPQm6EWVZ5PrYPNaTEUwX2kJnSOdkWHttjwQ2h3xLa72EUv/peHEK3wKmK3Rq7KMvVZ1CJ34pqvYn8UnHeKyM4ePd2fMxIORtszpSmgdW1sUxsKIPrHEgX7Z0Kkmgx7ZpjMieCl1rQEKnD9g+1Pq3LCkjYEBK7gHTFTfyfF1WUn4tq2m3Q2MfH5NznV/oSplGkQm0yoSmpG6axVyzk1z3aKx8GWMu7PR+ymQZSMXNc+nxP/fLaMjdDtqXgCl65NSAln6Oo1eJ4xHuGvAR/ztdKY6LqipjLSi2BuJsfefnYX6TEn1jNEg2GPe4QVLHjIv1xI85zPHeljW02CGppgfXSId4Yhnx3IpSa3T0awt/nta5CokFnf14r0d3HDBoNPKHbyqZg/M1IXwhlmocOl1f+NUqdjYe0uPyGCuuO8WxMDY5LnETiJtQ3JAlArSn7ctXLw+Pv3yiGxB//9d/09bgw+G/+qnff/hX//JXDq9fv3QB4k67gXjPnOLCetd3rB/cv/UneW+wdlDfuHHr8H3f/KHDP/+X//7wze/7Xn3LwZ1LLmYJtt4VtE5AWvdcPp0y684RMJkx8IviKawgLWCjsiJ1SfxJBSlseJyz1hOfUrkTG8XPc4asn+q6rA5JoTSFb6lMFMjLjqROF3n5Eg5tiSWfUnlPbJzL9lEg2jGQITJgaXTG0urzLNMX/EeQQpgI+HgJJM2ml7Ia0gVJobxEPXqfpnX16MZDCaqKyiyGWTIHnNuIWNmHTNpHnSsbxZJ4WaJEQ8YyOR+JVNY55Lpy3kWqhfH2ccyQikJcO2VxsU2e9lSC3ILXCL4C9Y030gDMgYipYZF3A0xGnAQLo2Np1JSom2uxJyZRb5uO7MO5LxXDOZLGSCDx9PVT5CxTQpZp08mTl7l42+BXV5j2NbQAVdvGtdl+wj+eaz0NKyqI3TidMsuujWyAbNNiB/6p3zoQz5RMGDUpUMGOjHyTkKdHevoGywi2jsz+SVmUk+gQCj2oVTFaQIkdCuS6uxjZpkrvmOaQ1ftq0gfVq2b6xjbVtgQs7WMFMj2j9SQQHFOqtCXBk1Ew0jXiLSFYyjS0ha30p1yvz/Y54xwtoMhuG+2BKSYd4ZRt1CdSZSLPkxiWD2gMK5OGqMtCGU2cCv1jm5Idc8TOmR3uGUiyrS6qlZ+lkS22yamrWEPOZ3vdqLFA+43f9BSkBPLlK79t8Upfyvzn//xtHQO//3d94/DFF//p8P4d794nQSEPjIYl39Tv/Y71SMUE1AdPpIOO/sb63v1Hhz/6R//U4W/+f3/58If+4I8fvv71hwd+tIUfGsFRLrJ55JbHIMhzR5GLbVxFzxqaI5I6TFHlZMDS8RiePF0BtvFLxnVw6xgfPO7O4OFuDY996IJJ1XVx7DHvcdRwcyIeR8nvXsadMPjGWuelLkOx1M0Q5bzMiBiV7kx1KCjksWQ9Yj0LvjHwx1/xpb+LyB+pBX1FzHtNTTe59ed7VOixpzT+KQpQkufbgQ6+rWMOWP+Zbm5i6W6e1LnOAY5RaOLwj2/H5aflialXscAlpomXY3g9C15pXYjW1DB/6EPiN3eDbqyxBjyWpke1EpDBOIlHsjX2jZjzzL/knDC1oB3Y6z8yxT5ZbzsdKGKcZproY7/TvwEmxnX4+NQdYWJvenwd28OjHP03FJ7DBPzymB6vDQmaYZ0s0jyyqT6zD+uJ5oGwt3+45muLP65qawtjk4p+cxSQ4NFzsGaq3+wzXMf8OFSn8Yqe+OKxuelY8niywSf/pjUbI9aWYZLbNIclW6K9j0M/5sSIwCTZtaSoztEOsEuU6ZNHxDGNSx8j+DZWVqFkiSWJ8zHijxUTQ3RRhb+4OEWLc2GztVEzX5djrXS/rMrS3ZxjM3a1iDk7PIbYHrqAH3OSPqM5FXNSeZSWV95iP+ZEqz+e7brjKZvwbaJwTtEMxuzykT39l/TiH4Q6R6WSNbZOGV8U+eO2+KRzBtZL+4R7LqpS7xjRLOlDj55yM+j8En2pOrCuaY3DpbH1OPq34/6EA7DtupIalg7oirVS4jVG2NN3lmhzcIAxu0SZT5oV/ifd6HEffU4kTkMvgXXY/3tLQo0tpkv9Znv3i9FhTdM4maJGaAE0kz/2YfBrb1uLKbp8jXY2QrquZ6k+YtOn5KMR7Ribro9al4NNPKauH+q95j+8xzUhvNcs//TZ88PjJ0/0WP7f/we/abIOh5/96Z84/KN/9IvG91wyMrU9MjP5IcgnT79Cj4I/evT54c/82T93+Kt/7ZcOf+SP/IQeBecik3d4eMf5zRt+AZn3qv3dUgJKoO/fv3u4xzt1Uh+Y9bEKDCbe1eACjoVB70RaL/H+y/37d2zxs0UvV2Gqx17SuZzIrEED1zZMGt6H/PLxU/nHLyF/9ui+Djj5ZDrOsx7ofMY7uk+em0z+dQbvOnt/8bP6LPDwVHbfCq7ol1KfP/d/14RcCPCeDzdPlC3EsQQWz/7kOYNkXJGOx4+fHZ69eGUT8OrhLu/22EkAE1C/2mhadolj6hDej2KMhE/sWWAfmG+856YTulBY6WMZjDtfZFl0eB/yyy+eaGzyvhux1AKoRXC7lklwTB4L2hdfPNX7kVyYMj7RE7+aGrFgLJUX+x48qkNbXbhmUJjMlw9m+xffeazfVWAOfaZ3ItM71ulEgM1WD9HP+0kAeYxL5h1xZez7O//8MiW/HpzmcFFfmwV0Cb8K/sz8Yn0gzOhECnPgzm3eYQqZ7IllI7IGyOdfgjA+mBNPn73UWsovbrK2MDZjzArWtlVf35wx4v9mCJ8o1zi1+PJuHWOENcytavaqhwlGAnYzJlkL2PMuJnjw4K7Ng7tdHKs1LTGawnBT8+DLp3rnjfcGH5o+ve9p85FfMT3CsxF8rrNG804rYA74jcirGpv46DGtB2Hh35Dkc08RtT/ewf/SfOPXs3kHn2Md4rV2mk5xRiAM66qDgUb+2D7HcE5eYtwxRngvmPdYdSN6oCDtN4HjAL+C7L9Sr3fVX7xUvL72+cPDHc4ZdJpkPklPv2pN1I4KchMF6q0syvmPBl9++UwXjIzHhxZLzhHjIq0WYzvGauHgHIljHe91X7Xxx3v/jIvrtr7dTv/6p9Sy4OUCOOb4uv74ybPDl0aMma898jhSzjkRx55aMAY5RtE3zJ8x8IF/J/nFd3w83ta67P8BhmO43jNlAPrfLuAbL/xkbX7KO/J2znL3zp3Do4f3JudyRZ3VhvjcdjrYevLE1maOddcPj2y86LyZsWJzVCLNzyXRy7b4DXhuKKPvhZ3X4huh47dLOGegH7oRYuWKqwrYFKUXAWfIYc85+hd2fsIvyfMuN/MgzsM013XRVIsZOwig2Uu/sU7GHNfvUdik4xh3+zbntTYP8C012wxTh9WMEa4R+F0WvuUkz5h9YDHV+azZkwO978xWftNlyQjcGYM1jPHBesLvojD28Rk943+JuIQi16iQMYJfr+284f0H/xeFvL/MdRi/48Mj2EUjK20Yg37jGMA6wDGc3zbg9d6vf+2h/usAwU5dJ7WsBaxxvGNtJ/eHD2afBV7HxJd2Yc071vD8yq/8xuGNrf8/8yd+4vBLv/g37Nj2TLJmIQVc9+1/YT1d3YZAdUQv0mNiFd/0KPhtW8B+z+/+/Yd/9i/+/eF7v+cbh88+u6/FGhn8iJlORC2yyNMFLwszPxZgB2QWWr8znC4qlN5OyNJdWQsV0dK/6TDdDC5+ZAWbxnpYLPJ8fDuQl5XIT5TioOT/t5QFnoMNJ6QsEPDp/ziKfxvlOmUXcTS/+DELuo7Bik5NXFuM9IM8xqO2I99aCRmaFLqoNm0mV+PCRstdmzzdgQTekq5RHDmBnYttnDDyL404mLAQcFDmG25i6L65TVsp18VeFy6MEUOMd8q5gEEfZdFG7diX/KwhYmdjBb/8//b5v9viR3JYaOHB15o41hL2ooMTHS7QGNs37CSHsYt/imnwho6FGOtHN0xGrkNt0zxg7OEXBxJsxjeNEStHZ/hW9LGC0B9p5jIHDxZUThZvXLexgk/4aIu37JzVF+tNDbkuhgcHyljLYj7ox8s4YKDDyGPl7Y4h9AC2rCtcbHDjgJuEcaKqcTHrYz3xjScHYdeITvryqtZN3dAyXS4/j8saDXXIXqU9dgSUkxh+4IX+44KTm4SME/iO8acn7zf6RCcedmFIHzKOdDxgzFgdY+V4fdlxw5Qyx5kHjBHmmea2rX/0ofQRD9bqLl4Rn57yuUfe2/V59LDnuKobIzZGbtuJ8N3b/NgQ8wD+mDO9fLVf9Dezx3zCB8YfawhpnTEYsIcfmERPyf4JVcZY84tRKL1+8kvab+bekt8xnjyOWUxmif7JbBy08XL9myFbT4gnP37Fj+nB16/L8OXk7aNPgqJ8QDE2jJBFCOkzbtiRZ1ywv3HtuuZ3Nx5j39HYhiU7/HiNDH6kM/6PNecnzO1r1/3HosQ70VOm7lyj6/MhsVbyr364YcCFod/A9TE4Oeak/YAq7eiJf1XJWPExyUUhef1Aofmp40BaJ4v6lqhoi58jIJPHV1mb9SWAjRduNNFvMV76Od73SU5DuVNiorFWxjzgh/xwlHWSedCNkURxrlnql57KdvA/o4khNrM8+78/8oshbsJw84B+x7fwqY7G+qOt7c1edHIjJC5w0cOe8cU8kD6LdTFeI//nyccqMjgOMOd8hbEPN5FNBz/wxQ1QrREQ7dSHeVxnCBvxJ+Z44u/Go3SYHPnmXxL5uTN6cvJ20S9BUT5LJltjxI6n/g28X/gyeG7Y3OMLqvk1emxD0IwdyUcWMPSglznAzXnTcHhw766NGe/D7trH9tJvcbIMB47DFctzUS05ZjNPBGDvf/zP39JJzw//4Pcd/t2//xf6QqgGmh87PwruPXihsAWcLZFWyjH2hnoGsypEPom9TSNxu3pEoS9NmZQjb8QKpYQTWSHaqjzJKukT9ZCGEGK7KQeAR9WbqYMy7pXrJq9MthtbEfkFCp8LFCp6ZQmWpYTlqWMqtB/rcjGkh3BZiZK8tLN8X6D6I6hDZCR7UNNlBy53bFOfOir531FiMyC386lT1tOHUvuxro7KyMQ5kr7Io9/t8DLP+9gCKlugMTpZo8ouq4Tn0koxTyX/J2SsRjEPXLKBdJQrE+XWpqSrioZQ3yVH2SZNvaos30pDZPMvUmaO5NsJa1fZ7alsILXxDbuhuCgx6ipo00JlxBjJOYgp31K4OttYJWy1NAf3rN9PkXy3Tdet4zhVU8izjwlSNsFle11iNFibCQ0R3CUSeqM9Dyhiw7dKXbEnglW5og9GuT2W72xWo7QjG8VQKi9RjyR/jQzSGY1JprR2kUnI2FaILYgSkPQpG2UJ4ZhtVC/bxuRQ9QIB9A8/duLGSaZSwMos6W1Ip/JBbObI4W0zyhNGzm3baGIyg2WgZ42SpAlZncY56lyq4HZQmMpgN6jYkwkuo4nAUEiXVwz15wVs16hHQZcxuC/8Je5uZ/WeMBJDqvJyFTdQbKcYlVu2sym+l5POOXKWItnGZbExbmdXZaxp2k7iskBLNiQ9Lt/LfNPtbB8fb9fD8iV9RdKfy0lKlKe8U2wXo5ZWOZTKu/yIerh8yOU7gbRzqN55VKE6azsgh/PVUwd0+65Ls5G6jLq4TPTnZCwjciDXPlYgDVGR8v5JeRJJV7CF7L4g6lg7Ip/zXxwu/MI6v55W0gp014MK0bCOMvYk/Q4R+yEltnniZseIdANE9Rw+dAjpoDJ4rrGPuzJepvJUv0zeVu2NXzJMttqizQaQ++V57u6Qdh+PI9frd5h6Hckm9KDP0txx9DuZtKuI5cTHnqTXSHtF0aB0KkdH+tal1H5M7gdp9j25nmQrOvJZJX3mX+Lbg3K9aOziqTq3T7zwqczSGjcyp0zJx1mSK94/ulOXQfJVzj5rs0reZkzqF8j0oTOM9E+XtXr28KU7i6lNDXm7RJ0u90dIskUmWwSDyheo6OeYnNn7J9dnPll93G2NOKhNqh8TopYpfPM55j6Qsh1EfehLvM1kitxOJy8z3eQtLfhRp9ef8VM2jM86hb7ubjSyE2krmfNqrovfAAD/9ElEQVQxtKIFSj5kJD0mJO6uhx0B3Wm3xsTSaosyJiR+96NEzke/9GMvYByqd158sr3ybtc2cn2SiTqpTHKN8MzjbWnjt92I3KYasr+kQAn5JG2pvrMj7DJyvU69zSNKIkWWV39YhryVuKZUz6bXVya3AXJ5q2Ry1Q7qdHne+5K9f7PWjV2VrZDx61iVvkWRTNOHLIi8bbpDj+eVcl6v7ijaOWV6CtTbngibraFOwqUNmcZjZVaV6nsbO0q6c1q0wwrV95ZmLuuEX+3cJvvreAd61kgyhoR+T7PBIfcr1xd+dfYlah4jOSGftsghkyHmgPZJ1xqt2pJ44FXfSSV56pwi7m6Tx8ZpqGuJQkekw78gC2PPB8X5iWyckuuft8P+jCwNg+3xLR1yLB8yEm/oqaHUdkyS1Y1x9BtJUejzsn6OWxl8HZGvJ8lIT61YidxyeFpxtDrIeRk75VhBYzv8PNjaZd/SUtapog07Pmqvoo5MVEZTfUuEPNp5DEOml5NJu64sbO7Llyi16Yg+g6IO52KgeFnMO9J+geTlYoa/S3vefbC92pD3qkxsBZqYq4DpFwoFLSFLKmjkLVzOo0pyXueJMlaqZ+Atop0WByPJsk2Ud6bkGOerQCOE9UmQy5/o2QiJR67SfQzlY3fSDalmgGlJI5DruyTL9Yc91ZhjRo4EJuqQMlG/IySuKDcVUGc7X+g8DW2FYjVWluQKVneM/FkkvQPZZERWrnqnFpTYbTlNqSQ+Jbo0+5Q/Fnbs6n7M5Qo3tLp11X0aKF1A12wWGYfkpVh28jN9W1E0Yl5osqBDa98FBnantMYK+ygir1QLcKjgVMgdiZMG6bUKazaun0UxbsvgUiZsCMICbX23AxCUKJJgVcFM3GbQSZsTOy4nv2ZCATLbaGh+yqzJa+6jTKAp9LGR8oahuAbhOavJK3XFtKjAlDC1o84W9Eo3ey8aIrs5v6C+Q40dKknnCH6ukL7/iyBU6FlDrpU+82/EDF2F57Ud68sbbwDiFC+De2ewbJjAwWGschYrtkTIXCmJcQMuSp2p4+3Q4OgMq+ZDSsEiMyZ6phiKIzdVgJy0OnpBgnJeuRtC1GCs2M79cx8nfpXNrgSeWWN0SE+PTk9W6Dw51wgFO9QmkfK+69EVJP88IwzFHeGolBvpb9qbYVs9pnZIJhv1m1NYHDErr18hy/aTusuH01xYb3R82g0XA8wPOr1NFz9KLsqCs/T3ZRlUR8F6yE5q5ErJHyv7SrhZiT3GK3eHiVn3+FGgMZBt7CfqJXfk/FjROVddZ26F8MSiZPcVSQMam3Dgz9SeF6a0Tnejdcgtxa5O2TIku0sOwByumsdb7Zi08YJhcYPwAmtlyyKm4talicM24x9JIsabxr+BViNpiUY490nCwISCPTlmTK7GatsGBUfZMm08zdUJHx3VjsZUc14yp2ut/jiMpeZ5pUtqdzalE9cprFSwxLoowivHLFNxi0JWEa2PkwKmljn6ssWlZbmpocTQhuMlTHG6b6yrj5w5alwMoevCm9V/QhGf4rgPPsVxO04RO2TGtxVg6wJLu/m2p1i2Z5CruiC1Q1CzXLuM5fa7oEFFsHVNKtvtjXW1nYVViDnAY4iTE/IT+SgLW2RX8tawSbcnE6Yls2hgdSwzD2trhH8YrFlC0y8tlzGRUCFSLGyOV7+IavG72mKCJrIahC+ypspKcbANWacldfA2G+/BCFPNY2Epf4SONmxQRJMd7AsRU1ENwldsaZAkDPlXhJfQqrAajbZMWPM1r1FWQnuL7bjQR8E5kH/CBWB0XP6ET/jYsNcQ5puewXkq6Y0r8DkX7q8K6g6RZ4jsR9Z5p4gbv0BbnAB1yprQXws2CF9l9cpKaQVxtS0NO7K22rFYu6ZsAVM7EkqF47LZxvuhWvwedmQyhuLIVSoYs840q5Q2EVffcn/kmpesUF1+JU9yqUEtijLGhSuKKm2plTosrxQeaGBdw1Rzoy05drTLMRa4oKCrInGcIdH6eEl1OP2VLcfplbPg4R1Yd30v51dUf0IlPsVxH3yscTyP3RcTnWPu4I9xroX70iGc3uj8erMzRBUVZ1CzJ+ri1urUzDxsjk00yBrOyqCiUsESa6WIHMMmS8IbcEI76J1yzXybFhQl1Io9Vv3x5juQUyNrwmMFhXZTcQWmOYwbD5qmTKO4HuTKjfOz6Abx1Zhqntcy4Z023geZzGrxFYy1suAb8k5LZtHAWoOpuCXhC3U72bSTmAE6mZaYO3ss6T2FLTnO95Xx6jmzuTr2NuVPHYQLw8VcR3zCJ3wlsPf02VPecM36yq5gHXoPt/tKy+XWZ4pjp+ZM+sARqmi63nwnX+qUTXkKbcqiaoQnVLEaUwUfLEO2KuG7o2xHqy072d6J6eVVWVPFNMQse6oY1jcIh7WBfQ1TO9qFT1pssG+qeVoyhnMs82zFVGpJT6FsL3Nm5VQqgG0vWwxTcXsI3yZjascetmzDRLMVNL1+1Gj6Gjv1/P/8vXEpnsV+++5dSvWBqP8xjvXT4TWOT9e3dfio43SJjP803qZoXC9Pgr1tuAw+fYz4FDfQHoX1FnDUyK3gqRA1rM5On0btpqKmJbNYYG2Q0mHIv0XCPphq9tzEmiiYVJwArTrgP5ldjcK3shbaTTVPS86FqdaaklNgTkuFdlg2GbnUKK9rEL7JlvkGw5pNwnfBVHPBljObtmpPDRZcWJO2QVs1znth3XxFcUrXPxLsfRV29qu6T5eRZ8FHHmY3v32+X3a3qzzadZkzYZdo2dxqCu2W2l4iFy8V9ohLk4wa5kqBsA1ZGywZsDa0K6BsR1nmcZrq0Guv0yauvtEROFqAo1ZMZ3ig3HBYSq7MN0EDaw2m4nYU3oBlO1ZsmjY+ESqUbLVl1KYsolF4A+vab0VNNa/ZUq5T6VrTFUybNgg7Qm8ZrQIr+Xe3sx2X4hvrQSBINwdm/fT60+VdDb7icTyF8RtlfhqPU/DbSZNfvP2uwaaFbzvOrG4rLp2JH0nMWs08yq1qhXVahlzVwqvZajHV3G7Hzia14yQG5EIbYrIHa6qY8sy2mKKBtQZTO3ZWUImjNF+c2VPsaMfUrQZHB6yeKLX0H31cx0CcUJJ2ekztCFRYN994GXmbmfZePK5cUjYvdKnVOXA5Lqw/AlxoR326CvuE7wJcvXql4RWQHh/d9Fh08aIPCZcPROQionLRPRH6t9pxdvsbFDrrfANqhrXTkiXUc66jyY49Fc+gWcWKyWW0NGjg3WTLPIaiGoRnrP1LCpVtC8jEJUxLhHFRgUWYK6/AbNOuwhNFviP01qFSAWw72jIVt1X4sN3VDV8ETO1Ys2WrrcuQ1JLomjLyJb4j4SK3C3/8+GlKXSwu5YX1tpCuD/BP16c1OEEcLyzwBcWnsKUoc13RhYXlUuIrHo2mRW37gWURJxCZ48TiK3CiuC3h4p1eRH1EdnKkXmEVpuJqhY/4jrRpux1HYklNqwlTJ3ZEo/BV1hHDwg3XqeZpSRuibbuMaYt5GbM17Wr3BfqPtGG5eYPwMeuudpHbKDA1e7/xX4pMNfclZYmj0jLT0ZiKXVF0IjscmfAZPfEYfl79LvvNrovCJbiwnu+ZviZSo/85eyZwV+rCT/v3MODTldwnfDRoG6xfzaE9vzauY67tqPwYFZcQ7s5XzKkdMB+RjyNWQyvJXYzdS1ondXnBxZk8RYUdsyxdhSfYDnmnJbOYZfXCSikdpvytEobY2pp2w7ZRslXisdiod6vJozZlEQ3Ci6yVbQuYiisqWIeapHYbmoNpsxlBpeKNOseYF1OpALadbKlGQWf+I9gXjQu/sN63P9ZPr1c5Cgxb70p9vNghjpcZZzP+I47jBRu28nsgu+Gsbm5aRgpHkL1xBhXnx6mdOlfA9tNz6ojU4Bj9U/tL0k7v4cQOy0y1ztgxabwXXGi16Fo7Eg+7K1dttZxZMKfiaoQnNLCuoWxHjYIdjUio1ewwznGD+sbtaJG9ox1jF0slswg22ytZaFYpSZjy1rfW6wMxF1qUFkDzsQjla+SWGrdi0H4orEn0sXZcIPb+bZ+L/8b6mM4461nx+TDr1lfU368EPvXNrnj/frwwrAf44+uC3sf1ZfD4o9aqhONVZNhV2CzOEbfz4mOzt4xlL47zcdiaXKW2ddY2LMhaVbPFjrk2xfJKBbCtsFLN2vphsiZPMeSoEJ7BOYer+FReHaaapyXgVP/XOUdoGGgaqSVbtKRYWIGqdrNap2hgDcYl9qm4auFFbO3Hsh1zsvryU5xrDDTnJsyZk2PQeF94bCuFn9COWbmpfP33eU5l2BS7X1hvHnDm8z5ur1tQb+Mpps8MzqiqDnvG8RLibMafOo4X3Asf9SC4XFhf/+A48cFhJxUntlKo19HuVLP9uzi8i5AqzGvKa7bbM78s7HMpg4yhnCWpo7pp493QJHZHO8qiGoQXWPMiek35QWFZPqXDmmlJCYwZaUns/gLeerslTFvPyEs6T4Ve9FBJlcoT29YkfGc7huKOdFRNU/tGMVPN05IJKliOw1T4qroj7Bk0LcqhsFJBA+sYy83GtdnrwYsNo3KjUY24BO9Y5+idvnrlkpl2bsydmcyfsXzCJ3zFsT74P/bpwQq4vvS3HRxy7uqWbSrOg6Nt2iKgoQ2slzFumxCObHMqbzF9+mQ/bLMu4XRmDbGm5wgn1ps1CF9lrZSTMOWubM8ibjS4BVN39lwELYatpiVzEFcd6xGoVHBSOxDeYEfOOtdso7hSyRLqOdcxlWUleeGSsj0NCRRlriiiutWWJv4G5lrWJb5xXfOruRMBaX86fEWvXo8/AT/Vj6St/gza6fu8AUfE0SpOFcM1VKs9m33rii4oVPvgoza+x65uHDmP15vD0aqkkX9FRav2y4EVp7ZgLG4H8aeILeN7+7tk2y3i3+iNgbTj7BliYF2eWTOb+jWeRszasoYa3o5nmZnaIUeN8IQG1jWU7SgrmFWrJrbxv82QGE8mNEibNr4YtNrR8ZYbTcVNS2ZRYl3Kr4idVq80mMXWdg5aDyVYLgpYrpbETxtfHHa2YyiuwdFg69j7W2aVEgqobZn42AUJWfssuRdOdGGtQ6YnmzH28gRerwCNcVNEXlh6Lyu6ITUn0BSqaknh1tAG9nJmCaajdGPpWNPLyKWeRkMLLsKCi/f6XFj39FLEYgcjmD7rU3XKMfimZw/MihtX7Kx3I+qsqOfa8r/VvaEnazFlj5IN+guQSUu+rKqRBE82oNSC6fHBtptiO4OjJO1nRgEIr1SwwDoo7jLLcoe15Jb5T4Wp5pEdyp7HtqO0nMfEdWDHjrZMRTUK38meqZidBG/AWHP/5E2FPSc02UVXKoBtjZXFODtfWWKfiqtRkHFYYp27hHKrZVmpdszU5UkE7YsTf2PdcnbpzvUuFpxt8n9d9xxHfxfdT1Gltkn3POI8Yu7klxONPU82Suh0VKnZFkeJT7RX7DbBjFt0dd29nbAtjlUIHy8y1huN7829KMNPB+8TZvpxvq23hoM57Sn+iwGUtxvIGGQqQZst7c6Akll15s5zMJzzIU1sp+zrGmpYasFh6egveHexZ0VIhY1+jE1jFnE7xqlHL7RK/CY7sgZK5gKGwrQSWJFKcX8pTsOmAmuJ/kNJOsEvsBQB35B3WtKKra232XGcrSXUai5iQ2Mf71cqmw3X7kWUGFOZz6005mzM+Dlf32CUVbMsa5iWrKG9RRlTORukpiZ7/bPc/MmbsTV5vkuTGDM2Y0lAg4IZVhXZIMjHQY7weFw9ZZ8RsAHdmEXkZrGp4Vz7zXLrcIZHwRsG9YmdrUY2yvaZko4Qy35WbvD4bh5bDZNgGicBWXI3JOMl9hTyiygr6Q5RqwH96uBkIT9RP/oJY8pUYd2QE5laDQ7mnQ2db5lVjeNxkT2/EWiMnW4aNepZxd7yTox1c8tBYt1QTVq0Fc+s+5pQVlHGAp9MqZVTAO0l4ggZPRaMqZD/4cP7qYiKdk2YyKtUMLZrCeKLBsNGeU61Kkh8abeIxBZ8XJxlq4phTcAQU+629nsBrUPN05JFnMDsTSJbTJ5MurXG1FcqyFi7Oe5Z3yfdsaaVkL+Skbd3TEvOhbEdZQ+WbZv3ug1LUiJ8CvWYsVS2irkGpfIG4SPWGC9bQLth22nJIoI1bzJqPpE2LpgwZFiqC9TwbMCZ3rHODgYLJyf7+7igLGHAUWA/UdxXsW75EWgW3hbHPGZLLbO1/CgcLWYnO9axrmgPU4j/seN2kx1ni+MemDF2pwm/dBKzFbP9mhWGV3vrHmAifKptz6GQn/RtAdatx6PAYWcdnebMBE+yHV7mrGLdiFXsIMKFVAiqY1vjqFQUqFO6AOuRxU5pEL7KmjEMeOcb9jWk5vkmmLAvtF2pGlZPS4YY1aWLtD2wpnkR+5khdEOmVW6TEyuMV1zYkKtBQbBFk8Vmw8rphX+p+aLAkwGtI2vTfgZ59bTxdkzk9AWl+E1whB1qqk2/uA3FkatUEGxpP9vKKmokwjPkq2lVwHmbZQ2J6WYpRZzxx8swfnrE03g0klvsuZFthZS/f/fe68eA70jiG7IgL7PNCvL2WygHWS/HV0vIEK9TN6s8eEZEjBSnNsrl9+eqvOdGvdsRvLU0jWMSO4ekV7o2+FAidHvGZc9h3K6LY7MdbBCYKEGuWT6PRS2V4tiRpNcB3kn7jVRWbF6qLhsrW+PoAusxaB/jdkiLcQySnZYYgZKgoa5tVMSo/Ng55+QyFjFTn8ttpU7ACGO+48k2Ccpb/wHWMF9OqHeeYbshjeM25SGOKZbkJXGKnteOTxV6B5TPlSDKJaWAriKzayO1IPjZt8QtaN6hMvK2onF8qojeIJGEZlBNzieK/AKt2OGyp2Bs8p9NGJ/UBy8g3cdx2Y6i8FKZEH6t+zbtz6wNkmyj67wRok78Xfo4kg2SnhCZQSHZkV8rfVNFUtJv8etg8lQALD/gn6NKWwKeZOvyUzKV294Ss/2zQCEg7XrYgBx/Kx0oyQkKG4Z2zNiS5JWwx3jpbHCRnbxZmLtd+8r+WSIh9gle18cjEPkJVdmR5CEnkUD32aTMeZv6J6ekvwTad+cUGY/aLdDQlqEd47hN8gsQq2TYRvssDyhOpHQqq0cTcxXOeGE9j/f0cjpFAhEkfV/QF29EnYDolGKMS2UnhGw5ATr3spBcSY53/s+iHMel6M6L9NJFdY1YitmeegJFfVG2qLA9ji5vjsMqF/Vtw5rIQf2i8QtAyIqiVtdqTHGZIZkWIy2WbdVbB5tnKSWQUcHx2kLCUFJB7vGqHCZHB86U9YKUNOylZopMcnaiCFp1wl9u0/vFXj9aM2BkvUw8g/KNqJARLHuoq8XcmkpxuapQGkXzjdbR0jaMnvDTX95nfdUwt4oRe54tSildmWboa3NJ6xhzdv3UJqZD3yyl+PPdIpgDq0xbMZJLVn7O6VuqW4StIR98Hcm7ayiqUfCaLYX6NXZHoeEsnBfP+huQyhnVyhhiqD2XEekhB1BOG9M7rNoBQ3357B7WjDBbMY91ecExyzXFHHtW5v1mSGXRZK5ZX17imEHGqimtPJsGGSP0LcdyLK1sXjbKwRIFeboS799zPXmxuPAL6ytXr+juyNt37yyGHw5Xr13VQnDNyi3ZLQhaHMgYXb1meeoowINVgm9I6A0if03KLN0pcui9psSTt6ki2hZIsvIyeYle+7O6q1ev6ocSZmVE3QqFr0N9yS8+pFOdfpjhGvkl6uXlVNLtZHpiVqDM/iIdOsvtRpT4F8n4JJ+jo+m0Io0hiq+OeYNC/goNfO3auh+DmR/1Nj7L8Qsaygwq6Q5CF7LdRyOQylTMvtBuQB1/PeGeJZxMMd/BqG4sM9czQ0Wfbad69nIqVFqZdCXVO8URsukl+Z1SX0wsQZpsuV1HxrtEvoYNyyRX6aRDeixt8mpsriHJMaHuDmmUyKuks+drieccxTdyCNenc45qz7sNPUVZKw3nsFQYbKRILBv8znmMyFdQ+JMT5aGzOzZoZLo+6lQ/ardEuc4JJVmQ+6SdUaqzj9ZL0q0UOqJ9ntYgTJBeKyM5blegko/5eHIZPhdcNixWZns2Xg+vKiakeWT7jqLNKrkudGot0TChv/rj6lCX2zukMY+3y+3gOJ3rRZn0qbmVccHGH+m8fUZDHbn+oCEP8VI79PmfJ9GhOeBtcrs6Uvsh5THu9Zg8ylI7IS4+pTHpDf5cRy0hf0zYj1zrMGMRrDS1QRV8VliIC+QyGgkdtiGt2a0CL9Omk2/5Wcr5TGYQ8jOS/cbu8m0jhSmfEh1/LsdoqMNYi9Tz6HwOQo/JdVUpriE/dI2JugXq9ZispJdyX5+SL6aQvZV4OyrSvpqS3AkN+JI+9GTl/VhxvUFlGcvUtSMtVaTZO3mdKbO9k5VPKOp6ym2RQMlNdWQl3KtSUmWyK28/ol5Hrj+nngd+1rHQk9RLBxnpYl526YxS+znK9eS6OT+mvXTauXNMA+WpN+qOdVqfqKMSOWmfiOMLEtjTXvUx+CrR6d8Ra+qpD55IB8ldIy7Hrv1Pf+F//Iu/4/se/vlbN2+4k7MwN5InDx99dvgTP/3fH/4f/8+/dfjJn/zxw/f/zu853Lhh4qz+1q0bh2fPnh9evXpt8btyeGcX3q9fv1G7+/fv2LXMjuHAi/eHwxvTwePn3PF4+9Yu9E3HDfNHPhmPdaPzbgRffPT+u/18G/Li5Svz7e3h+vVrh7t3bvmJHNo0SAIz/s4UT4Ao8+eV6Xn1yuKIbzeum65rGrjX2TNQYVODbchcUxzfvHnb3UEKucQTX7dibB82E8eXrzyOTMpbNxiHvmj0J8ZgxruZ4jm8Nb/evPGbQQEWoJs3r+tkheJO5Ub4EE/ykWf+0HcvXrzUWLpz+6ZiiSKNz0aFSXIRSHr3/t3h5YvXNvfeK470GTqu2cLoi7GPFyESS0JLMH4eqOXkl3mAf/TfnTu3TV+/oJdw69bNw5u3b2zOtiq1uW799/Lla93UY+xfM12ceDNW/IQ5MVais0CJDzYObtpcs7WLnJW9foOdPH/Fn4+aGxZP5qAfuGi3D+gv1i7mBOsnNy3Rc+f2LcVWvXaEPh+XBpOBT8RS3+AmIo4+D2yOF/R4kY9ZEOKWACuy8Q2/3rG22PGA/mMcxBqdY7OfGCSFyknXCxsr6Lt+/frh9u0bPv4NxDP35Rggw9zRcY51DFyzMRIniTdM9/KxdYg5kzT6km+v0zzg+HqbONpxF0Okcwen6LM3dix9ZxRq+YVi5tlN06VjnBWiKrQl0zog44at52/fekyGjg1t/GB9FeOf9ZmxSezu2nrCHNgd+GQmaD2xtZK5Rhxv29oc8fMx0g6OzfRLDmRyPKXPiCv9pGOpqbh2lfWE42rSl6ktWXDT5kycU43BONTGGqLrpa0j+Mr5yQ2b2zhN302GyCBf0jpX6uVv3zLXXpmP78x/Oz/RMcfPT/y8qIfGiTbWtiS0Kytr5JhDfyGDOY6PxPamjZPbtlbeMV9fmi3oZp3ZDFOPBSGCsfnCxgqxZ2ygC990rCOm4irEtgXJJ3RxLqtzPpPXz3GYygq2qA3fmHvP7fwEncSRtZkvwhinUBfFgZI2O/I4EkNfF0w+MbQPsbxu80DxSzeEwGw8B+V9hmPKq5gfplPHund2rLP1CyK+HAduWzwZp2KTbWzq+g978UPNjF9NrOF7G5cvrc+Y/+jQ+LAPc51zFdJ7Ae3MO1837fiajrEc625lx7oxtlpA7JDPh/4jxoz9e5zzaY3mBpBLZ6wydrGFuFy3NYF4sZZ733w4/If/8Fu2PRz+7t/79cPz568O/83P/qHDP/nNv2vr8QvJCHivTPHGxs+TJ08O/+rffucv/dxf/vmfsyIWXYgmXLywzwnk6QnWYkN98EQ6iGizZ0RlF9Z2QFk8kJgtyZx79x8d/vAf/tnD//JX/o/DT/zBHzv8zm9+3Urf2yCykwmT8coulFjo6FgGGERQo6PHWma9XACTPRZNZId9IUs6QpHx+oCO2hr0/K4mb+sLDQNNlciXDiV9k2zbA9Jl8rQwWBrxMYBdL/Ycr09xRE/KjxEno27RPLDJ+2QJbr+r9AuXHNK1cxwB0iKOOVI4Fctk2jbgj2sx6gWp/zpfuMD1uuhH598DyLMF0C5a0RcH/N6alJNeHzntSOMtCdViiy6yyDXq3JoB8xesn/hEvfOjJ274UObq3MdeaY1POW+MV2/HBXPXV7Yj7VnbhL6kS5o506sAF67++swYI7ttFwcw5HfrMqo63iHKpYAa5Pq+88Py0hD5xNLFsgRVyCLbW4PaeNtJkmKY+CK2koSIsULZkHSsYtw44O0ZK+jDL44/qEZn+L3obyPQ4+PZ/Qq5PlYoqPFnBsQQe0lCttG6aVC0NEZCd6SXAM8y+nGfQAY3JD/pXRETY1fHyhKSAPnDuRB7z0gXfbbsT9mAcqlDkjpxqc+U5yTfW7pZS3rH6DXm5yYgSUzxjJiycflao61N8HmirHcsewiXoPhZOvQBngKTU5Z13ypQxdfrDF2BGPfiyGUZm3Gnco0iL1xCJoS2poy/TpaDi0DttIlxGscaMI5dXzMGNUNeyli/NZatenhjNfFO/BnL6RpM4DXOT4s8phof6MtlzYuqgDfO+8z1oYt5Z5u4uJVPmd4SirZEobd1Vbbhz3fOkbWNPsvRz411MJeG49DzHE9DF3n1Et/AemnXpqQ/4DVs3XJvY6QKl6USxojq0ngE+JD4vP0aouEUUeO6Up95kact4+Ml6ZoXVYkkIOkim59DM796XR4HbooS82u2fnPj5Mb1G5p78FHODc0vvvxS+1/5tX90ePbs1eFP/59+8vCv/9U/OLx+1V9Yhw4wduMUF9blWxHnAh7aiGHQkPSg9sFNOX3EYRNUH0syYXUgyYiyVkJsdKi0pLSDehY9Jz1KZnW+r6Ukm7TpC1lOJsu1dEC1/Il2nBBMiPJ2cv2uja3r8Fh6ncci8k1EO8lLe7NT+/RBY/5x/jxOU3JZ5TooYig+CyR7wXZKJxLPIH5BlNeTTs6inStx2R253mJ8aon2yOrS+JqVozch9Ko87ccxqqHhmAxCZuxdq/wmncXO7U51zaQQ9vveNcswLilLfhl/idywfgx3FO06Cn/7Mj5SRXvyiLO2nc6uzRL1vNEuYgg8j2AUuS7FUOR57EXvVHaZ5G+hPGyJD8KlW2myva3aR6wyGvZPTtY+2/d9jmg+oNcp6tpmRLl9XFeS0bXxuM2S+FGBhAQ7tLmuYSzg72MyrCsTfAWSvqQrQ5SzV+wsM/F1KyGrI1NGWFVHDCjLYlJJ4SftZauR7/EmOYgelV/1E5mUXiaXMyB0BGXl8if02Cfn7fyO9IgCHgP3Y0BJPqxWm3RJUTdG3I6SD1DUG5mQgV0zBK81FZkC/gTVKw8Rf9+X9Y4p2WCE7VNbvIxq+YZsjUXbW3ZgM2VWOSb00HiqO4h2Jss2JkZpP4ckkJ43NttnupbImOco1xkkdQb2nS3J75ysWdqndtiU8rNkTB4Xb4MW90Mq01hxObJL++Dt0ZWzR+4slWxyHeGo9NnGKY+Ll/XxifLIJzKZOYUOa8yfZARIWXVmCzzDPslpqLNEyYZEva7+/F1/Rstxgso2eAysXnvTqbXJysUf+oDx2Gdgk8mdxqaC+AxskBuuDwptoScjygblJm9qg7Xv9iltCbWP8eEaPS2ytHbu97Af5gi+jJINvR1e7jZ3KjvK+YbxGFJZ95iSLslzFb5xqCzFwvlUqrQpkR72yJL/sgkO9tpKDiU5WLlyjPNCsXA7hhZMQX1ubU64zX7zN9YPHn52+Kmf+tOHv/LXf/HwE3/gxw7f/zu/9/D23Rs9PvLmzRs9hqNYmioe+XydHhPlcQgeNRRWArJUrTtO9EyC3vPmbsq7D3osnDSPHPBIS87XCrWkPbJlkd+lIsWjazzywaPFPE7Cozqc1NBok8o5h5H14Yoe/eMRVcCjqL5IWYSv+T4xqj7HUhxLQMq7dEcpvhEJIdet73ikg/tyS3J5QoGnF6bIW/l04i4Wj72+fmNtbIz4I7YsDOlR8FaMDTNZaPJif3Tm7Vt8U4GV+N1LxqX3H1ZRMRQ0FlsFZCDOZDIHeGSNkPJIKq8qpCq2bBpRtojx/s7mgR6Ps37gsV5/HMkmO2OFNE3XVK44rGr5d0XznVcVmOM85h5974vmFLlo6ldUdUAe68mrl/4o8eBRcA7Wi+vXHOa1xysD3GHFV+1NBfOPR5y29N147QpQ8s7qdCfY1pZXNv94DJdH427b2qzXFGZQbQF60WFJvsllLvjd9d4uHhdVLL1FAVbjf4pNFYyNNQVdPLbG2kL/8cgej7VOwzGvvRbIRBfzgH6kz3g8TSd1qu91HK0NAeYjazR30QGP9/r5hMWU9dr2ldGagc+liDk+dY/A2vi4Zf2mE5/jvQl3bHy8EznoP5464xgefZZrq/OO+CPTv0FNhZZgPOhJFNvrUXCLI7HjsV7iZ8Wb0Ns3BL7gBHp4ZJGx4uOxj6P7mGNO2jrwhfGvcwbzn3y8MsOxLl7pmovjW7PvercGLNhhzRkjiHr1Ct/smGPFrMvxSD16XMKMvgXxQyQptntna4nGo/nIcYbxT7UegSWNVWXX5tWNKtxqnwF6/NX2rMkcW9GLf/QhxyHHrGQhHtdnvUOWn0cNgU5ptCrs13rCI7DWhvWEPvGxYgz82V5DK7VHbi1oQ1s9ZWNp7OORW9Lo2nY+u8bvFmqtfJleP+JRYtZK0wXpgsj4ir5UmOP9ZprkID76+SWvRFDkj4L7+YlejxgJlc9SXrQgg/GNnwqyLMcev0ZAt78ySl+zbjIHKa9FblneTOW2QRevA/FYNut/XBOUXolw5BLrQSt6hHWBuUeO5ZN5wJik/+i3mV4rYN0O+s2/qbZzduu/t+Yna+VdXolQv/m5NMAu99fP6f2c0F8NZr17/vzl4fmL53q14ld+9TcOj588P/zZP/VHDv/kn/xdO797sWh1WKpvrB8/Ofyrf3cpHwX/c3Zhfb/twvrBo8Of+lN/7vD/+vn//fCTP/Hjhx/4/u+1Oha2Gxq4T58984OkqXltCxHv0BLMe/dua+GLxWcP0Nmc0NBhUBwkOSDfv3dHeveEHgUy2znpffLUBoZdVODTg4f3tCD5Imues1nDagyMQbHi3Z5XFlcG3Ac/SF7nJPFgiy1707VTPLGbAYs+HXhMboi+d/e23q8TjtbnvrEoPHnGBHupxYd+YxKyIHHx0h8kFzBrS1ah/vCLeE5utEhAtlCwsN+zseIncLSp0FkBLUEmjzt2z63vvnzyVI9oP7SxctdiiRa/e7ffGI3+e/zkmQ5ejEmdLFo578Ho4Lzk30q/qpqDl/3p0R7LfvH42eGZ+cdB8ZH5phNvK9977hEmFuKnNu94T4o1S+8Ea6zYxa4W7/3AXH+ezQPWFfy6ZfOPdzH7E7GFeDaAgz/rJnqeP3tpB6830vPw/l1/h2mlb1aRzGTHxYveiTQf1Zemk3nAO61+89O4cn1HuMg4IYbMNd5Zf2YHVXx8cP/O4b75prXyWN8K4AYa84C1jJu+D4ijjRPWy/5m5PGQ+eYjYwVCKjcoGJcQN0bKJ1XtYE0Br+wkWHPcfLx3764d61hPuHGmI5B4tsL98YsIjt+ktZZZ/+HX3bt3bH3mVDuhse9kHyamdshm3Ovk13Sgl5N8xsWjR/d103pvaJ03+dwUfPz4uc2HNxqLD+w4oAtrqwvaA8hhzXpifcbxh5NfjqXXrJzjnN+sIPDRIO0BZTVm0Nz8kmuW5fzk6VM7Z7A5Thz5rQZT4hdKC/Im42dFN3OJtepLOw7oHV0bIxxn0MN44Ri0FQNbuqRfmPm6wvnmC+nl3IE5rrmm7l0xvAIx35BEXJlzvA/KOQrrFxcNHMOZ53vpwxf6kXNZ1kpm2n2b43fv3pIOHw7+EY5Qiz6a88XGl18+1fuvjJP792/rHIwbafPnYKORUmmH1krzi+MPY4djG3tiqd9vII4edkfIzctGGFnStYl4coOCmzAchzj2MUaY79yQpF/3AGZzs4A+e2v6dB7LBadV3Lb5zRzfE8QRv9AZ5w0Q1yP3bGzq5qV8S8EYhagVnCtwnoDep1wY2zxgbHz+2QO9rx7jMgd9yW8u+A0TbHbiPPyLLx/rJtUv/fKv27x6YRfW/8XhH/z9v60L7hpwfN/7wnrfM9ZGYNXbd2+VCCshFjr2MflBt7cEQWdv47sLcD2ZbEiyUtpIsrRJenxn4C642yS7Ov7jCBm2SToc5HR+ShWfTO8iGe8ypZhC9glIH5+kp9NdRbSbp5I+K/AdHwsq1PmwmUwesiw9VuXyXV+57YjgK5LFJ0i8ST6KMpCHunrb+H6J3PZFol9QrjyaeqgeG6184s+RZH/D5S10E1doxD8gbFogfZLN7pfvO5BUufNE9Twh0fZq5vLmydv0GNYN/NiD6JzAQK/b4X3Xphcxg3wipU1YNycMcZAiF+VlcntWifFoCScNzL6OnPa9bYO+j7INJH1mf6RNnINk8nncZo16P+Yo+SN1ftxROZ+wBRNyvhpyswdk4kTUU4Aer/RC8mP7N5FiZSIhE++z3Ag11FlPrc3vPj7z5LzW6+RxI2kDzkNd0qkxVUG0TRTjiQ/pTjfyxvzBZ/sl6mTMUpJr5Pwu29Hv9VG9p8d61ghJvc6MOrmxNqd+E3+2JlhJxEfyoizql6gbH56XbOkyoIsyxdgkklbZlDobgqxwkYwHebaTIn1S1vVE2Ry53glZ+zk7+naJGe6UjzGZ8w/bLZG3tT/xS6bJs7B5ffJQW+XT3misa42iXU6av+pHI9MSIIcNbgf5LDa020jdWDEKoIusk2lQfeQzCv1BVrhG8pG9fVxXT8iQ31DiFQ3Kku6cUtuSLdGugyV9/qV2tgneMQ1smFCmPxGy2PtmCGth9bY+W10rlfVHPeosn/R03olnFJeuzTYKPdpaOuC22F7zzvVSqzapnjLxpHLMZK+n9Ch0qaKLxIVeWHNnhjsVPIbJnR/uvmqfHm3iGzjd7VLaO9q/mfPHPUTXaV9HV0Xcjfc78kqj2widyMvvGnLHmbs11IVteZutFLJcX3+Hkj2/uKx6Kw+edfJ2y2R8pht90mVEXBV/K9M3dbLP8ivUxXGBwjb5h076jbR0ui2iZNeYunGxRNZWsTLbXZfpwLPQQZ1851vIyC8RvGvkOpFPJOk6HyuWt/F63fYexyBrM0NVcez6xUh6U+/ho1HcDe58CN5jKPnIHj3yD5UWX+87bMp0TsjsWiSXHzqYj/SR959DunSnlnj6vhRDqJ/X2JfSBUJGPNLuj5CGb04xZmRb4t9EkuExCpJdfFWuqWD6yBvJlpKMFcLXvG346DE12bbHH3WcHWaIbPTdQM6AjCdRKc4DSrKIp79j1fskvxTLGCOWXyR41qkbL9LBWuLuae6FvuRXLQ3970n1kme6zEaNEY1L6z8rv3rFfe98vEEb86WWJjFI637yz8ekr52a32mOR/86OX8z4aPtIfQESOqbJfMNvn7eTakUszFJBvFRX4VPKHHfwifN/1KMSpTFK8jnAnvk0C/I9HGIOjwcjkf4ylTyY0gmV7Yk30wWfRJzTSd0+Cn9JjPXWSKTUyKFKfLG5z55LCHXhzJ+hd90KZ79GMrj42M28lE/oky31r5ULh/xB1VsmXt5O6iLyYgyG8o0lMOx0+c1+qzeFkvK+/XECB7KzMYpuR0TWwq6FSfJ8phG/0HSR33Hb2mTn1NZf07JDnRZPuaSjtmM0S6mzDkrD5LeAlnbORrr1vE5jTvFaqSrHyNQ+FiinC8j6ejJfUMfRAxdF1q1Vlsb+SV+kzumid4xWbsCxbzTOoku/FQXus5uLTC9U0r9k1E/R8aUfLS9r2EEUg56f3bjBZ1TKusPGtuBX6HLxyQ6Nf41x8f9VyCTUaKSfvi7scL4S/r0L++0bjiPE36WKOfJCPljsnI/xqBr+NpK3zbJjD6xdpqT7JNObCNPH9ywvZ8vXjnc5FfoLY3Ui8SafuqDJ9JBaWjlj4I/SP9ui+I5WBDT7QT+3daf/TN/7vD/+Sv/v8Mf/skfP/zgD3zz8OEDjwDd0N02Hnd699bfNeNxDx7zZfJ+9uie/kWB+iTB71bUAua+MSnuxOjfZZg+HvnQo5vv3+mRoEcP72tAA78fcjzibiKPrX3xxZPD46cv9Gj21z9/2D3GwiDPzDwaxIjHunhUBy/0uOYNfxfy9h0GJD66fwzNYzzFdN4RiceriBt3nMDDB/f0bzswaE4H5TWuI5KJxGMsxJFH1ngkiMf344AW/3prL3CZwljkUR36UGVmCIsBvukR2OTYnH+1wGq/k2daLaiPHz87fOvbjzU2GSsPTJ/GCgvLjj4i843137e+81iP2/CqgB5bNh9J+7tTifkIED/5Zunf+taXekSOPvvG1x5pPsg309kyHrGLcTFGxBJ5jJPv2HjhsUr8Yt2i/3jUl0f5j4e0yRi9pmDzjscOAY+RYSOP8d+7y2sm8G7AjKM8osajXMy7Ly2e9B/z7WusLYxNQxx6to5PVAM9ZmhznEfImArEkwM16ya/AbAnGCu8g88de96HJKa8g/XZw3t6LcLXr9627UAA65XnmAfftnnAWsZjojyypscOrd9YO6XONozV0rgrYWKjtaMp45NXFJ7Y+AS8LsAFB8c9HuFkjB4NU6S7/QbWsG9/+4keref1Cx715bjDyVv7mjnkx0f6jH+/w/E01n9+u4FjPPqYa2FLDdb6lvf9mWesjzy6j27G+te//pleIavuoAGmSinBH/lkRj17/sLWyif63YbPLIacoxA/xoef/Hu7TZDJbEyI/TG3WbueP3+tY5z+jZ71F8dyrdFZv2Ef47IV8u29Jawpur7gnMH68hvfeKRjqx9z8MtXkrmotqhGHuOEucajqaz/t2+Zb3YWfdPWEtauqbY6BeIasSLl9StfT/iNG3xk7PBKxNc+f6CxqahXqVhmojbGOXH87e98aee3z/V4+2ef3dfxhz7k2KfzviNAjLrft7EzW2LKeQNSP7O1i7XZx0g6ChynTsAnAkW//dZvf6nzdV4rYT2JCzcIjXnv5Whzm7X2g/x69szmuPmj19PYWyw53uXns3VOqrdn7eDYwysfHL/f6vcb3mmdJKbMO60FVZi3RTW24dyZVyI4duvRdnyzcq570LUP3FeuRegvjuV6lUbnD+/smuCW1jK/9vH+3QPxqDl6Od/jOM54/L7v/fxw9/Zt7wXThTauy6TV1oArNo5sELkdxNr+3r16ZdczT/TKzy/9vV8/vDAf/tTP/KHDL/3S37L18RktV6FXvR4/Ofzrr8qj4AMkExVESxM79WMi37ElkZmd3MtYK4gPHeYEKNc7n8EkRMaVzF8GbofGhyYk5IoH6rcgxOUkxCDti3TQNb91AKbgg0dHdVXUxzEnwRg0Qdgrax/Jd3RmFVA7MDVG2HfbkG4wXcpnRc2I+AUZ3D/zMx8v0uG6lEyIqnWaxhDqlKadc/eYKd4FEb5OuO08636n0jqEK2PqhHhCYyQKo3MTyK2TCbW/SM/HkjLjSUUg07wDXPBw/CeoYFCyCVdKB/LORV+t+hB64kPqVK8dxmdK3qpEVi2EG8qqIiEPrKsqUxNS/1i7aEq+H6e2y23YjKFhMjXpiDTxAbkdLOaJbZVcUE8hR+kuk3ijUeLtmbejs2Mi0NJWIX+bEbIS+d8AyvfKDXXjLUgClijtfKSohfZ5rh1DJd73RiaQFJCGYBE832UHdQ1IMkJrrhR/IDZ+E97XGqHjsQIXMKQqOKOLDMFj+ErT9yHk3Gox1jumHJanTYz/qP7AWqK55f04BFw9De2AMsuHrHEYc6QEVbF2sZ3qmwPcQ8rtiLz/kR/DfavXN49Y253mkGnK2cdUiy5+40Y+PnoM4xI+q3mut0QZaKtP0qudbVJWe52fdRgLK9mRxteYVXAeh3NHUiwdXw1y4UM7QpCmsxLK9npA3/RImIBMRqjKoZhoUUkGLFErxgqtMxHj2lwot2JAx0oiO0DKNtYGMdh+qy0749JcWHssbKKUgpKVdQPuLDhxL3W+sE1eaZfSW7HQPLzpWSjplpSjVa+iUv6mqCMbyhufsPumOK0yX9/O6tAM9h8k4RX7uXQdYgBMW3QlxuIHiyG09tQrqkNxQTNYcXzDuhUlye4VW0+FT1HipY4ZyzKkxkuYrc41LaBCRY8pY1dSLWMnzLoXDm00yOQWhuYUR/rrp6UXh7KL+1nUSTqBkxORVqCy1Hfum3ORHvh6AnuA92YYkrCkK7GvIvHo5r+cG3jTYSiqVrghWCvZ1zAVtUH4jrbUgbimHrRNdxyqFzCBumnQVaOCWtnNdgyUTjAV1yA8WG3ftRo1z1hss25LD3IjYRXo+uoIlER4WXahOGYILNU1QJGyzThifpzwsbmKGqYRz1wPhVu95rQfte/WpUuGy/ONdS1Ggd2Oms6A58SdFipOrKaIpFPqbSTo2zUvakBji936rwBkQ7lJx+prD8hGrCvyRfxsBu2LFbOjmv2YNQ5eu3SlbebW4enJyGnBY1elC/w9Iem2SSH0AmIZFOWLWOEoVq9LHaCRnQY6qGpwnLHTmtDslJrIpRrAt0FFj0Ljo+QN4d2TTo1Gk2teDTXHGpG1z8f+HqITOnkziKqiymLhOhRBNukxXscVjzGP4kasW1DbAHXeoZ4vgJph7bRkDuLE/hH7VF4dppxzbbNy83HvYwDSQ8PAgpSZqMsbgEGjeiiOq20bhDfZ4cxLTYZ15CoVGJu4U5OI3Xjkk695xWTKkQQXMS2X/p3Gy0S6Fbg1zIs0N4yK6iaNa4ESb6yzf5sA/SkJOt8nvZUKxOvJAawMEarK6kusRRQZq1ufHZfrwnoSp2ngKLm84WzH3gt5h1PI/Bhx1jiEsk/B34L95vV8/Km5TL2ji8OzYFnPuhVwnNjWChUntuAE2BK3xhH68QWl4sGbfZ0aRPSyxGsnO/BNJ98p7SBXqWCGNYp87/IHmFm7KB3WlPnqsL1t2Y5piTCt2hW96Bn9YE4/5XN1c6jmbxC+xY4FTMVVKgiWMWuet3TtKkqzsahSyRBr9dvQSVUi5TJVi1qpXGRYRqmpl0VNg/Cd7XAsCD1C3ylweb+xPkugGk9gPmEGX/E4ns29T3H8hD3RtojCvd7iDAtzjYoBzxlsAqFmk7oT24j4M4XhfNjiVCX/ieLVLPJIO8ZNp6IahK+ythk65CbX1r6MdhlTzfW2iKuO9QhUKjipHQhvsCNnnWvWIG6IyoYJbdzzQM5QViqZUzAun+M7BkWZK4qobrWlmr9BeIsdS3y1MhYRxuwibBW7XVg3CZqcYNc7++ncvAGfgvUJ37X4NPjnsbzerq/GZzg4oWKk5gxaKzG1pGBuAWfw4PIEqRoXGrdTxwv5NTpa+AoYv8Q1ZKsVbmhgrcFU3LyCWbVRMctQh2nzBoFH6t4N2NFiywrvVFyD8BLruCzPL4imalg9LanH1naOoi15wZL4aeOLw852DMU1OBpsHXv/9EulhClomMlbxrh+lF9rvgGX9xvrs+HTCfg++IrH8WzufYrjJxyL448USDhayh5CjndlHyzYkVetmwvHiZ1aVeGVJ7ZiFbmZ67bk3K1YaXeM6AKmohqEV7MOGQsPaqtkzDUuORfK1mVQdt22Y62n/WYZRzXeGbV22PHW35ldbjCsbXA02CrZ1zDVPC05F+a1VthzQpNddKUC2BptWWKf1u0o/CjkggtpdgPdg8zuuIAL6/kz69O6+l2KTxcyn/Bdi0+D/1hcijV5clA8EzbqrDP3DA5VqHCWEeMpTVuQTdW66hMaV2fACFmDxbYNwtdYs/r+h4bmMRW1JLwOWyRkZidMS86FozQfYXJd09JtkgJqnLB6/WiU+JaZqR1yTEsWYayNLWYxlbFB6g6GzImoEg3T0TYsCWgQPsPqxetycg7SwxbTkjHG7VuxpU3XalH5NslruBTfWJd/Gfc0Dn/CKfEVv5CZuHcqf7/b4niB+IqHeg+wEn9ajduxHrP1yB4d93UVlw7r5p7YqRbRHW/Y1DcuXx6VymYQrHNNbO2q/fFDuIac05JzoWzLEkb1JzC7WSQNjrJjrXGDggpWP8wxYJQwzDeY1qwIPxHQOtTMjCrZch77lrQs3grZZN5co3E5+UoF1ax18qbiqhU4grWhSRGl9rEuFuvSfjcDprjwC+tj/5frJ1Tg08XDJ3zXYjr4919GPy5s9X/YbknKd0GEK12EbZ31DPG60C5pV37hcasSHUy2H/BPGw9LyE15Sui4CuyzF9ULoqkaVk9LhhjXLfG2YWpHA/YzY4hWufDvZosLG4prED5mtbyKGkQEaDJsNi05F8q2LCCvnjbejmPkHGmHmmbtp+KmJbNoYK3BVNRG4YvNrLJUn8r6Kk9pW+IPLNXtgEtxVXtiH3fDV/n6dD/fPl3F74NRHL9qYV3153QOV37JczJ8zF1J6C71en1JjVs3yzlOaj7CCwpUdFLF27Fu1oxTgWP8WhEdqFUxFVepYIItbYaYSijLPF7TMpA/0VGrtNj4OGwW19jQ2aeNymIorVRQySqWSr4hW0WjEjY2yxEi8n31sXwH/cJAzgahMtqTawi2JfZpXaVwkLEWWzWKGrJPSwZokD2ENVTbsgD+d3m1aBirmdtw4RfWU7/Knp7I/0/4hI8fF3Cl9nFdHA6tvVrzYuInVOHTulwPYvXdFa/MW0t2ucYgwL7epFFoC+oMqMZUXJ3wOa6uvE5MB9iHTaYlRTTq2YRKU4Rj7UntczF9mlSlggbWGkzF1StouLyowrIdnt5XYztW9Y/N3gFDkQ3Cl1gbbRzaAKYlrdg6fsq2lDDDNWYvNu8L9x7ne+Hiv7FeiEvt+0PnxKdT8hp8itI++IrHcda98/h9OZfkjxhnCuhZDqazKo7XvS7htP5J+mlVFHCOuJ0YIwOOtWfYntyyRF8VSzzHWTLVbLkKkWKp4DsLsGNXW8bCGhSssqbKBnFDVDacwdbTapoNm05Lurx247pToKxjUfNOZs1rrlRQwVopSZiKa2mdsKFJCVM7tguubrlRxXbL5nGJXnA+Lvif8AmfcG7sewF82svp81ysX3pcyBL7aW0f41JE5JQGnEj2hcet2YBl5qm4eQXLko7HrPw1xfMm74Im0XvaUpTTILyStYYNniHftGQdrfxljKUsSVVdzrCPCTNyGoTDWsk+ZptrNixvVFDJWoPNduyMqeaSLTO2DVgznlLzS3hqd0l/OWwYvcv2df/e/fjdesr/6VKnBstRitqvVCzP5Myn8XcklpblYt3O6/jlOixswlfAhQvBYtwKlbvHuUFgDeuUZ4vF1ubIp/xoXZQwLiwxzTZuwEL7JtGb7bCGtM3aj7KGacksctbxXqiUk5CLcyy17+vatKxjagf4MPsffgb85cb7IJNbdd1QaUutuVO+2paGBtY1IGooblpShY3NckTzI8U04rzaxrhcF9YWi4vphE/4hE/46mPmUvoSvnJy2VETsTLPGWL9kXXnqrkfmT+BdbOPc+wyhGXWhg3G0WTYbCokSjaIb8dWJRvazTZJFcP6SgWwrbFWigJTcY2NEyatpoJXMWQvCxiXNKqoQsjs9nYsff+enJcMj7gjC3q243GsnL3sMEzdmpbMYkc7QNmWEnZWPIOJlpLaalN6xvINnR5wLoqt1lmHS3Nh/fbdu5RK2NnRvfFxftu1ZPXFeHQSrSccOx9nv3/CIr5CP2Z2yZfNBKw8saV7qehknNheYCq6kVhUR+EZ7DgD9vLioiOSrxyn8anSwwFLBX8TkjzbkaqSXs24FQ0KjrGl0G5YdIzw4zDVXLYlLznd05+93KtX+1kR+ii5Mnf2tNmkpYZRx75SQQPrEOVGU3GbhGfY3n5qR0HWseZtxOh5hnbkTS39/v37Qdmo+iy4fI+CL3h+rqB8wscJLdu2+fSjzx8nottOd/AHC4PjDOPm1CqK8i/twrmPYeHz6Xw/XwDrNF3aDi2jM/d0dg8kdwNhrO+0cdv7x1ZDmu/ZFuTPqZwrb8IOQmbMLkJ8rTob+CtZa9jgGfJNS7Zgy/GhbEtgxabjTa6C27igzBm2YdSuLKZB+DG2FDAUdaTwI5seZcsRukuYjoc1BVn9ImtfWWIbl53iR7Iv5zvW8nN/Z/fGlkXwuwlL8cnrdo2jDRufJ999vfOxexwz/rur5/b19vKvmmNg8XFWR+tZKcerOD9Wh8UxTiF8RUGI/4jiVmfq6RyKf+N39Wp/WrWXthY5HS+Jk7i7QWhjE2cvN6J0WDMtmUUDaw2m4o4TfkzrzW2nTpwAlQp2tmUoqlF4gXVSZAU1R/Cp5mlJj3J5VzrXrBLzmoelRZ4jdS/BRY8VLChcqLpy9cqiqUt1e+DSXFgXHxM5tfef8JVCN1xqVrpPuMS4oA60AZQ/uvbRYrBuXvwiigXrVtTaeYQ/Fx+KelTbeganPqa4gbB31m4qTueUHkVMuBTryCZXaxs1xLKSdZElq5yKqxAeGMlxNLQfYWrHjKxaFRtNWdC8LnOx8ZlxpB359cTUrQZHO7ZIjNo1TvCp5pG8M2JWc6kiLyPdava4/SIKCir1Xbt2rZq3oGU3XKpvrMPJUznbjj70fWqIXQ6cJviKhIeukqaPB50rDW4cE0dv26jwI8ZSrHYZjzm6zjwjBo/m7O7Rojez74GdEHtrzF+FcF/P3H8zWLcCjg22RhPbZ8kyqJitvHyoGxv1TjlXxl/XbNDkY8G6ySdyaCR27/m9yer1YByJBuFVtowYFviHVVXCHR3bHH+lnISp5mlJDtWqep5nH4zt8PS4tEOxsA3zIma1TlFibWg6xlRcpbASoqnt6UNlG8QNWcn5WX9HkRAGmX3xYbg6YYU0dSoX9HY8+2Eo7ogroZ3tasXlfBT8ksBPsq+MBvn+6MTb5gO/qHhCXadG50dKn8MV/xFK66tzKLsI7H1m1gAtbWeMK++7qDs9uzt0EOS3LVCwEtcLDPtRkG8XCMU4KJUFyI/LpljnmAU6a5QcoeKcaDNzmTviUuqXamxueG64s1pPIC8swPm2Yq2lpB+jYqndFpmVtqyzOMeQr1J4YJZ1TvY8qJ3yL7eZx9Z2jmnrKCnLpVRzcpltOySbOTASTHZO11LdGgpqpmgQXmSdb+/H7fn6YQ25ed4loEcxpeOGv5dVhdAsig39pN3SmmUQvyePxQfzROKkOyNKa3TsZMeeaDZp55O9i7uwNkeuXEnqV6JQ+in1c/xAlcyq6KFjTLHxW9BRofRInCF8QoueTTadPlSXDyuB2qNvzzU+LgLu21d14OhwOIDybE7k8rLYcu26KSODTzEgRyouN7xfdbxYxHFOVbXcLv4SYyenZsSo+KRxaxRey574ltipG9ZPS2bRwFqDqbha4VO+Y8xqtaNbtY9RmjB46irkffAviLr1o1YPfLW8FRiKahA+YlVypmmNxJE4w7RkDW3c81C/sPdsGXOVuxmR9iNUH3ZXHTgVdlK6fmBtwsf7jXWKw1n6M1MgfXsrjNHLXncMqofzbvDJPT0pPwWka0dFHi0TeP6wTaE4nhLWR6dVIAxUTOKKDU4ndvbCcRmGVBuwmE7pO0Y+sDmXM0nX8s+HjK2cQ+IoMc7403zTdd0IoWOzhOagbc4VUimHTGEklzHkGPNj99r//lxEnRFVOOV6Jj9FNce2HZ0ypVzgTCK8o4oS5GWt/J1tmYprFz5uMchzzKmUObVjrl2dvK3INQ801ajNG7ciBn5A49FoMCAbhDfZ4czFJlZI+bBuWrKEzg8j/me2Wia/PMe6bAWpbAlTzUt2DOvG4ivUVQE5QUKu1gonFlKwZPYqLF5SaFGzvev1rT8I2iD8aFusubUPGmCQn1MyV35eXNCFtXeaoyIQHUvPS0qBDzoVGGhXGXAaYbO6co/q4QfeIOX7kX0emD65pZHsRSeFnPVATiaOodl1wiWZ2qjowhD+7BBHRcg2In4Lpyhz3t+jIpH0smc8+ig9D6TP1J1SYzGUeyHFrjS2zwILHKq7+XwBdtB3Io2dZdT0c8RzEFdr2K+VvZMU5ftTgBMNv7GEPb3uUyOfi8e757L0S9Z8m7VloGw1Imu3b/iSMJPv64iTD4ZaY2v5lsGJldSWsFXFXKxSOTtP9qkqrLCGTO1z3pl2w2JyM4xV6Nu+J90gaqq5XCJMq3ZFL3qDkoYmzKf3rE35605G3VyYgH6tVABbgy051NQ2efOpuGGuBpybT8HK5j7XYmrHmi1Z1BRf3x8DNQ85EjiywYpkmW3Ut2Oo0pP1QFhKCrFuugl9VaPwBtYxYkRKRJLTi7NUn8mTlwq7XlhrLLRCnegN2XqHKqWyMbiD0vP1BCZlLdTvyhCfbTL+sUIfkBWkD2JsWHhigJxjt4/0uvQBYmSmYu1sY+wdqbCSgp/dHGRJ4nPmRCk9idcK9bLmYHw7fUyhE+nxrE7FQmLLqauvIHZdelw2QWIQU0+lWNWQxITYWSQm7bZ/ovUESXyHyLPZgYo6E8IuC4aoFKM5ypo5lIjMFF5tbXf6xJLCnuE5HqJUSmUikLdf/WBrIsum9mNk0jP+EtmmgpKobgO6hCHxRFGkKa4is2X04S8IHhLaKRUbL+3LFz7oWCL76C+ETQCf18OfZRZIzURkS2lHP0q6IsNAVIkWPvrzXUqotEeqCwJ96+xDu1ZK8sawKt8sEjx1hCb/9OD8ZALx+j5nzll7WcNP+hP5ptsJ0XOx97rUIu3WaOq2NPcVHYariVfbxxJjss2IaDBP7Lr8AH1BpJyt8DE9JbLNiDohTjOANWCS6j/WsERSpv0IeVgTm5A1iWKnpY/zgJIqoOJgNBrn50h2QF1Rr9NLRkh+9fxGiW0QlwFRuU7e1rNg7gan2zf6qO2UbDMiCdCuy+QwlV2d/xk1fEyHk7Xzxl0df0LJLb6YivrUTk2CuqL1T9dgBuLqeNK+goZ2pDL2oEtkyMcKjVM6oLTKjTyT/pTJMM5fDC7+UXCbEDEpdKdtPJAsn90b6kERddZA7RJXTk3QOyjWKaJUNoFV8Oc732ygQZY8CSElum90u4oJnGOOpp/0lzh8G79EHkMRPu8DteioCWrk7YVIp4KokWtGyttfNx1SeS0hh37ztYbCqNNG2diVEFxlKnz49jh9g5yrANQrjzEpmVMz3DlrO5QQqe7GDHv/880eBNKenRZKS6iIPXZpT1al2s5T+dP5Jz98FMCftxSkz9Ipux2ZzBG6GnzFlChoIWD77imDVBbJnEDJp5xnSvOfFD7H6OCEHrlkhvn8to81aQ6pG+FzIEFFncxggLJkLRUgmTb4+DjMkzGv2uc8DhWv0vTjiP0gsFaa8mknrmCdgyuaJddJIqST972nWJtV7VU51UC8thF5UREKbWfNCs1/BNsplRqknZmQFSjv2SKirpLcPTmRYGkF1KzK+Pr6feF9Z+JzE0yx5od+ZdPByWPkPF3+AKUsKftVgIddpkuRcL7UloqcZjBm89a5AyA8o9i0W533owraqIDcXjSl5ctAeWokFnEOqMO4YoUkNtK2yyH/9K2vV7re0kfVog55YUZyqcuzyWBZyZO+kOwQ+4DmPg7fW94SUiNKtZRp74khT6IZjNkGerVhHwmHq/GxJN78uLhGOSyPLF1Iqd5kJZ5sRXZYudQkHrGrIiEKKkl6sj0JdkOlqWrxEzwJWYGPNZKJM3Tk2zjmKpP4MpAb0tyn5/FNt1PCOTytfGZblIkWkLOJ1TaheVgW8GBGebZzvgi+9oC0p/zmhLVHROqTq1fHl7apfQkzxcdgNDQmyEzt0kF62snoGvQ//4U/9xe/+c0Hf/7mjRszj2eM8eFw//6jw5/86f/z4X/5X/+Pw0/8wR87fP/v+l4rf3+4c/vW4c3bN4eXL18e3r97r6C9ev3G6LUeXbt//64/wpapITZ+obgNNH375q2dvLw/vHv34fDa9JG+fevm4bbZgz7pEHfS58ki1k0xDvt79/794fnzl4dXr94cbty4drh7787h+rVrLpsNR+g9YGIYnOh58fIVmcMt8+36ddd1jT2PvLtZi76tIdq/e/fO4mgx1Xsw/uGPmF6/cd3dM7pmseWCvoRyaYJVahgYvTMdL168PLw0/67ZpLp168bh2rWrVnfV4mlDFaZFYXVADIYzPiCZjWjbM+zv3L4tvb4QbEfeGpXkGYMvXrw6PHn+wha794d7NlaIpS8s8MFZxqI1o0rJsg399/TZi8Nb2zMmb1ifXbV4XjX/PLapwVFjNI0Lw9OnL6z/bI5b/90339AH5J9Sx8PjeLC15K3GC2MTPcwD4hvpd7buzGE2llTIUEvYn/eLjW3rK/wKmegEN29eN7L1kkDOCq3DVXPK5X7QmsJ8Yu18+fL14e3bt4cbpufRg3tWW1C0pf9Sk36O60FNjXvimK8tR4M42g7ZjEX2b96+k2/ovXvnlo4ZxBEb5nW2WJPiZE3w8dkzW6PNz5s2Pu7cvaU1Bn2D41BrHAvsvka/1jpN/Q2LoXQZ3bhu86/q2FpGxCZGAKZzXMW3txZPxdGICtT0s26jznQweWPH1TdvrN/4mH8QxxvWLnwj74ZV6FlhYTww/tHL+kwc8ZNzBuZb5/xOwHbGAbqe2nE8jyPlTsHMZpDp4GsOsWGNyJ1MsYmkCWOeP7e16/UbP9axZtFX164zRlhPeum5pFb4WsEx56Wdo7xS7v79O4dbtpYA9GDPbL9lxWt2IJsxxzh5Zsc3+vCGnUsy/tFBfPBVguTcmsQRCrbg39tYk22O4yP523bucPeuHcfRV0Sj7kA6QaWLn9lYefnqlf7vLuNFa6X5yXrC3iNfgxFX6LBx6ePJ1kqbf6yVsKKLeafO80Am9LN9E5I41mfOGehHzsG0LlvH4tdg7RqPmSxLEn6WBR+DZVCHX6/NP/g5p7TJobWF6xD0uQwx12FkRw6O32/sWMoNMsYneXQw1xmn6BpiLGEGgwsX7wfG4Us7T39r+hgjfr7l84DjAKBVpQbDPKfmga1bHOdYW2LPukL/KY5JW72+AlJjZDMuiRc++hp95fDgga3RphNdzD1irL3FgvN4jwOXm8CvGV7ZHHph68XLl28Ov/TL/8D65/3hT/zxHzv8o3/8d638WeIdd8zQizes3U+fHv71v//iL/3cX/75n7Oid4loyALBPieQpydYixP1wRPpoKMvrO/ZhfUf+2N/+vC//rVfPPz4j/2eww98//dZsN9pUhDcVxZ0P3D5wZkDCR1w2xb2qxZgynPMejmHUQMGFJOGjn/NBDLdOvnFJ1M29qpZXwFcvLM4vLGTtut2YNRFPJMoaZvX0aYdaQxk4sjJFNBFRDpYxcQNNEkfMYcYTuw5ASamfIDH1E66TZ/y2h4B00WsuNDEL8YIF39+wYItdiHIeBwPlg51FtBafZLEsMC+5WSRoCYw7jnp4MIwL6/2ccQ4Nhn9r968thMAO0ia/Fu3b3Z+Juv2gQnSgc0OzM9evtS84MKaRY1Y4qefdPQao3+PwQs7seEElYuIO3f8wgwd+XJSpWWBCVHQaxuXxJKxiW+Q/LZxyfg5BsjHhFgzmOPdxaf1W9TpICm9HLgCVR4OIYGelD7WMNPDnoMGJzscjG/f9rHZwxutaUyii2COc/DXky4U2J45x03C/iB4HHTDz/YmWgdbYsiJgN/Y4gbhDc27WL82RHCC8Jk9Ol9wg8LWTk7e0Ke+NcrHSq53KWZzkI/24USRdZqcbrKyhqXxgs5m/5IxY5uIKrq4WYePnHDjG4wRy62gtfdaWittDGI4ttNnHHdu2LEV3wLUHafVZfs8c72c4AMuKHTyq1wlKo3Bzzd23OE4zkkgY/GWrV+qY5wo5cCuWblhXFZfYkUGN1/wj/nsx1K/2akxAo84GzFj1yvzixNX6jnRvnHT1+XhEJk2nhFXBLzEinESN8yu2RrCOPGT6nQcT1j2b6h51g7GihGy3r9H7xutZ4zLO3ZsjbVyUyyFqR0QGplzHBM43ugmJH1olawn0WqidyiuiI7F/HrHQLE/1kq/UWfnzja/dc4Ai9GsrjWMbIks4x/fuDDk/PIWc9z6jfWrX1OGa9hIVB1oZEI4BuAfohkjVLDXxafp5bxw3reh5jU79KWbXbhx84tjK2smPukGoelsjmGC6x1qZzy+tj5Dx9WrHEup95tn1y0fmNW55kwCbAwTxj1zjvmATvxjLfEvbpxnEzI7Iil93F2yPefsrNGsknfvpXO+TpesU4pnEnQOmm4qUMw8Yq148uSpjmN/75f/oa2JfmH9z//Zr9o45MK6EzZCb9gpLqz7o9oFAfd0UptB808m22Zgeh+MPtWDsiayTUehSBXDR0uCB46cdkES5DvX6tu+ZA8K5GnBHBse+h1521WyTU5z6D3ygxm0wF4F2kvGSJBrcF3BcwwBt79Hl08MgxuPGcayZsk2i3GkbMaIEvtWhKwPOJTkd2rH+hNos4UEk+mxKwn3ngyUZEzINnMkBsC+E+yz30+CfTYE2xb09g5tz8EFAEeYqA+duf5qsk2kHZ6SvwnlKDoiN0eLWGUoY6wj+qdImC7zkw+2s+IMETUHqWOpR1+Sm1BCuX071B492bc6ynqy12ObKkr8Y0hexgNUlpRFuy0EkhiDlXiihxWp14LZkCWPBrLG8rpYsK8heBeoBLnZnVVNuRbl2mZcP0Z/cVKuF2Yrpgg9E72p8zyfza4u0fVsIo6zw2NtC5K6EOvo0r565VW5nilV2lGqtLJxcchpp2FMwMRHAzwdgyH3VW1tM+6fOapFyM91rUE6bFOyZQ1DHdvHCRi3mxxllTUdqTjXNaRp/yzhitZjF5pUdIg5soUcvTAvC+uAbUkkZvwl27foZbWMFSgwlhcola1Bsm0ztqNHL7Vbz4a7hIwv2+c8ytuGfdxU7JHaswvqMMjsjrWvFGS3J7v0mDiMXP3TP/P7fvb+/Vt/km8p8sV/CTdv3jr8jt/5I4d//i/+3eHrX/v88ODhPTvXfH9ABieecbcZcCeMb84A3+wSzXRuOqH3hbIy2QCFTGZ8U608adsjh2/m9A0kPLt+XB56uOPGHSPuyOqRbPtYceJLH+waEPY3EIGzDXHUtwcGfKOrTJp9LEE6a9McR2X4C1np7hflIO30DZTVw+N3jI/4qL3JMT3cJfXHRtJjR1aBGo0V23X8A8LOSkJKSutbQR61Qj4gIb1+15SaaLcljkUyyfTd27d+Ey2+QXZ4PdtjP/7n80HfRto+7jiHtt7HIGvTSibF0y5D84A7tKaEeRB9CODbLY4mVt+0GgH0aM3CueSncTnv5o9DaTP83Xt/uoFy9kSSsYJu8YRtotyXBZKsaRn9RQZZzD/0x+P76rdU5x9v49T2AXGHWznbWFZpfOviWPMJmwYU8jwvt9Clcuaf68UvfWMQ/HuSfbi77mu09Zv1V6zRfAKy8aiPgTFoCdYwdFKmOZfs4EkOVHZrJvsiJdtXyLY+D/DNCvhWhGOC6pJrOX8zpQ+v6WhMukT9Ib//RnCfj2SZHpF9tEYnvTrpsr5T7GbJ2lcQqvI9o5zHblkrkUMM/WkNZxArydgnwrQ8HwTYRX0SozKAD/QZcWXI8I0u3aW01kx0Nn5o05HrUto+HG/inEFPUEiHsokvp1yOt6/9gPDNdmldtjFiaXZaTyytLjUiPU8mMafSxw4EGivw2555p7VS/edr5XS8jPU02iK9/i0yxzr6jKcvOb6ijy2bjlf8czTUY6yetqTsVqAsbXroP2TriSyLq9Vu+yB3Qkm/AZ16StEKrpmeiKM75rY5jWS0fqTTxgprpfkHzDPtFVSDy2a/RvAlmv3AZ7oYI6kNMQaa66ZybawgZFw2pNTOPsji9QSOd/ij8xPjUdo+JJ1z9AkZA8p1jOwgaxtiGHEUj6ljnOjJRPE1fkxIiazK05p3Puc0D0yl1mib6M7rdtifxUJWKQbdGk6J7VlzX79+rXHwn/7Tb2vsff/v+vrhi+/8J6vjyU7ajuDDowN9iowvn7z8337hb/+zX7AiiVdlWcIq0kjcESOjV0H0tIvAE3QGb8GvlCTQHtzsk9qHjDpKMulkkinPaS9JzU+jXqbXi+doMp02jl22yZRYt78fOEGqOe6DjCQ3INlpgFuq50lkm0pSc5G1VFnIpToVJZYuIR7tjyROnnJ92qc8p6eDBe+YD/JYXDnpRb65oY0SwHV19UmnbSpJIiakKsaKZFpZBypsR3kaS52oI0g+JPsF5kFXF3xef9SnkyHxkiukNYS8lzufF9QQjebJ+46FGrmWt40oOUf/iRd2L9pAHkORpSlzgWnPumK7TveWT6kdPqS0lJIdxDM+KY+MjqKsjvDLB0SSz4cyCpgDYvTsNrKNUcwlpVO568Exd04xPsGn15WBfCr3+U66K95EkfBPBpUlkI54L5JtKqhbM9QI+IWLlXp9qtv8kQ7fOyiVdG32ih2EvNxe/rzCoLlmn9XY2aaC8o8VpOKUp8hLvZw0dQWyTZH6mKV8EOWpLqo7Hj4krd5jmvKVJFkd9e3JW8oSjkh7VeJb+mSyaogNO6Ay/CXdHf+csZdLfcWn409yRV5nKeljFzmRmPICFU6ol+3yFj8dX8APBJTZxueE/OzEi9RgQrbJqJPdjREIVphB4uOjJPsgVVWRxA3INkYx9gJRpZRYcn1G+acr9zZrxIadZ9jzp40yFPfzIFHNZ9DGxTvFOR1p38exR3mrs+YjoqyngeyFD39sUs7zKmbjZWHDmIJ3SLbJaGBHRoL28PlO57ucRXd8zlJDvf6eOjnKRN7qqLa9zp3zD4WJx4mN76NtnKuSThvJi90Ec+U7Yv8L6xaYgwpD2itvZGto8j0qgCV8HHdQuyDyrWSbnCjlw34MlSY+8W6kXkYUjpCK+sUx+Hcg5JKYQcfTSrbJSQuaPj3SEqQ/mHJ+L2ujQftUDHQzRIgDludy/l3IpWoboFw6fddOtimRKn3TQcWq7xciL2yjsa6gqBNIdwlS3rc5/1YSlLF96ruuPIFsE9lmkcTjFxGjJUV1bFrjOdGRUYdCml2pzWZKMtlon0OV+O2+11AnsEDisSQQbwZuTnY8taR2ywRiz1zP+68o82jCD7TkmgxF3p4GRleQ7+xDIqFfy7xQsmOfU+JoJbZxPJCqJLDj8ewR5DeoS1B5qszb9MrbKJfRyQqQTvkBTypuJtuM5YD0fWMHcjlPt68h2xT5rVB9BklBpjMV9+S8w7KecsHTOm36fAFRV0frdsDD9YnSKjT4wKRSZal6SLapJ+yAvKHvvKyDCtOO/RL17HX8kPEpIbDHjvSxclWNqGs7R+MmMfeyyi6ZNsp3NM73FO0HcmbIX9th4+h9ysoSb5mCf1o3sCEE5XNOhak4Zdh2ZJs2GtmBQJCNSSF2qahIia0jymaJjTEJpgx9yU2Kx/y54HFdkfImkUj4YAcdL0p9lur79nX9M2yTUVSndCD0DXgHtFTnxDfetlN6FQOemgZtyEZlEVmXdumg9IzH6MfLsh+RWcaHw/0Hnx1++k/8d4e/8Qu/fPiRH/7Bww/94DcPN677I4Q8hvD82XMLkt8F44dj4lcU+RU+fvBhFpvi9EEv0vNoAkSaixZ03b1z+1D3g0ZDxctm+EBBF7+GzC9180NpD+/fPVy/4b8wqEflCOUmf8rgFz75FVgGMj+UFr+6qV9R1A8kGEyfVB6hlyHA4076ZUMeMckEElP6kcfKypNgWLhmBlYTR35N9OWL14erNobu6tcMr8qn6+nXdMu62qDusKMHPyzBD8joRCDhmo0RfjFYfsnqPp6bYSKQxY0W+km/Cv7kuR4tfmBjJf/12X6MziusNQV5b9++PTyxsakfbbJxwvjkcVTS/DiIYuHsm6E4qWOuHB4/fqpfZuVR24f6hUj/YTY9euiB2AU8dsda8uSprS+Wv8mP5GiM+C/s6hUJeRcqp4prTcF+7qjqB6J4RA430kC8dfOmfkyGWNfKQxZjeQ7UxONxPKLtP5LzRj9Kdf+erS28RpN8WwLzSWMq6Sq2sEJ+wI9Y6q4xH5vqxPH2nZsWV36FeV1XFUwMcdNjoqaLH25STM3He/du61d8j/3RuRKwnsfLGCusZRx3+MV6PeKo+PhjuHMo101LVWIbfORYwI+lAdZn+gA9t26ybm5Yx4pGuBB+/OXxkxc2Nt/qvwzctfWLsd89MtqqKwNy8IfH7PhF9dDJ8Zw15O5t67MZf2YiNAtqGWqsi4xJhHIMf/XSjuPmxyNbT/RryKar2qUFlcwv1gl8wU/mwFNbl/kRHeLIGKHPkMF4VXoDeIRX6xELiYE9j4g+tXOjV6aLOn49m77SGm1zLh7VrvbT0Llq8klzuzYObvzKs84ZzNeHj+4d7tzil+PdFnF3jY8DPrx+xTHnufy+ebP/TxSsz8wF7Jt1rNkOf5SYH+lk3Dzj16xtrnNM5diqOT7Q1aBgltWP5Y9trDDPOVe4d9//AwbHpblx0otbt4EQsR77I/U2D9680XGVcsZlnDNsxcQWOx/ieHHt6jXNA8YK86D7dXXzMdawvYD9nJ/jl36YzeKqcxLmgcVSPyIrHuefoNV9k8OY5AfneKL2rY0XXk3FZ44/9J+PlY1xzZqRRNdzi6N+oDCdK1N+kx+fQ5eh5FovptIOY2OM8ANe8UPDfv7A/Lsh3+i32TguYM4WPzexeWBC9R8H7DhOX3326L7/eCZI45NzJsYPvPrVd5NFXjLS6zff+eJLjb9f/4f/9PDFl88OP/1f/f7Db/7m37P4PZGMNfCDx8+ePrvkvwrecGH96OHnhz/73/7fD3/1r//i4ff93h89/LBdWDNJOeEkcI+fPNECgfmc1PAvJjh4fO3zB5o4Cr5cs82czlnXh+CkkBM1BhedxYTlpI0Flg7XuwZHIjcF/3wQMzCe6AKGC91vfO2hBjSh5R2VWb+a4Ad/TgIeP3l2+PLLp7Ll3t07uljiAMKvfUqfuAuojGMHE8UiFAdJJiaTg8Sjh/e04Aqtcg3DJvpuTAeR73zxVHHkxsQDu4jwfz9yTZOVg/MGVSP0EhiL/MsMjU8DvrHIfmYnHvqXAfiKZePu22AEY5P3QDhoPH78/PCtb3+pmH79a4/0LwpY+PiXZXHggt/hJ0lzmDeFd6qv6oD8rW8/Pry2k2/G5O3bNxVTLnj9V5jhXNKwDg5SiqGJ+e3f/kInHPTfNz5/pIsz1hLG52RN2RBHh5/kPrZx+YXNO+Y4J9z4x8GLX87mJG45ckMsxRG7WfQfP37mv/RsYsmzv2dzgDm45wkHOtET70Wil3/1xa8if+3zh75ugnE8M9R6jgj+vd1Ti6XWMwsEN9GIIzdGdCGDsC19VTCCccJNAvqMC6YndjAklp99dt/WlPsWx9RrO11g6/02AyeJ37Z58NROdO7cvXn4/LMH3Ymwv0NILNAdRuNwwYE1WBOOCdw4i5s+mnOmg5OJe3fsJJUbI0vxrFFr7f2C8HB4+vzF4VvfeqKTi0e2dkUc6cNjx6Wd1qrPWCs5eWJ8YDpjhXGIPn4Vv1srd0Cc/KIDnehmoH7P1x9pvs3Grkr9kAm70UMpx4JvfeexTvI5X/jcKG5OTOI4Z8MsQq/1mcnjWPdt08U5CudD/AcFXWCnNZpxKR3sG9Bx09z6Dd+QwTr5bc4ZLP893/hMF2eMd/ySrqKaNt0YjDwuNr/1rcf6lXXWD/7zBcci9nHMWYzfRO2SHX7zhd9O0An6l0/031n412yslfxnA4+jc7ccE4QRO+OFG4887soxnHnOTZHPbf3SOYr5T3/mv5QfaNSsCxfWSvqQ9Z/zPsDaxZc3jEsfIkhukz7mRo7PYf+1+t/61pf6guPevVt+7mxzHL/YS90ArZ45kINvHN+4kO+/QPH/CMPxbnpjJENRbaGQPvOE1hX98r9ddPox1v9bymcWU+bdrK4VKHZJdRxHOPdi3rGe4Je+1LAPX9zwi/Wkm1ybgzEz11krfS5w3uC+cU3AeOGLjtS9TSjZgRhuSOiGlul9/OSpzmlZK7/5vV/TTR/QrSsf8NOPVVcsDmYMhS7I6O2rV9b+qcb6r/36b9q1zfPDn/yvf/zwK7/yv9t5yWNjWscpLqyPO3IeCVnFwFWv+Z5gxyeH8zrB7tRzKl2iuc+YJ+1dgf4c6tyMZxNx0mn9k8jTnYYBVKwqayedzn8chRx3THkSBg1+koo7O3gLNPcp8RrZJgkOpMlhC1/Kel+P2i2T+xNx9FhSbklRr0+prFzvbhxNCEOu60zRG8DtMSLNJ/Jd+cxnzJcRJ6e268jYe6jM6jMZqk/MUTYk9yeP45A8XrkeK0oJ3+gjFeMYNVL6pL+E4UGj6MPSp8Tfkcvzw5f130AvdTP6iuQ+lGMI9bwTSE+ke1lzhLxS+YQ0Vjx+lkryfQes2rPGO0dDH5GSPqNy1gpLSC6AJ/Kk9Um8E1r7FNpYse0lPDZCFCUW249ispVyuWmh9LJs60klelvJ5vk6Qk4nzmiMjnfpk8lbItuIX4hlTIq9TLWlmDSRi+whBfroj+HGXoS+ncg1JLiuKIjayackZ0JD/8KBXtcQ3ib2Gc19xnwdmT59h2yfdMy0ZAL5lE0J31E+tHeJfN4niuOyRLp83wAJz+rmKJNXRdEuZPseWKkKhvILxGdSXtJl/iZeRLuO2Pje25IMOY00aiexSZ4S5FWmEpFqxT+ydZTP5c6R2iSpVhAKtOcYAJF2/rH8MtlGNGxDme/93H0Iz8PPLtrm1MtvI9pKZKezu2iXLmisK5HsKVFBT/DivoQblLBjrO0hjaZB+9SmhvRxOU5+XGXfK8yQGOfOZ7eMFShXpqyAj8EzlrtMc3bYJsl2KDfuN3ZitTZEV3sKXK7LgJIu1apBn75gXOiFdY48FOkcZoo0czzoSpZB3RrlGJSjw065s85WsTYlRMN5GpcExvlTDoxOotwz//xMMcXRNuFvDjdnmWag6hLfbMflzGUqlQreZfJLoMKSnrV2HePxGOjNUoFhfYaomKMF4MZgTCQ3O1gVPorEF7yRHlK5dEiOPhU6aR26wNiUo4BcdiY8NEtPK1UitOgC29A39YivUbl0SKsQ0zpnlSwDY14HI7VIvZN1Uj5FxtRjVNN1ODSEl3Ahn040lK9AiCtRAW52Vpn5pMxMu72B2hgvYKg2HBhTLYx3Js4donpMjVAz27i6goANMseYihh0WoIMmKFGSHxJR4YjVeRYaq4ZaAx+Mkmmgmagatu4KGfs2fFXFV3NSgSKoG1PLmkROcuw8bCuFeP2KS2bIggDhgxRNaYC1C9K+E6IwMXe6nJ15RV/BhNW24ROoe+lfIzk+gJR1JN/pjVDoEHrvW3yWhV5sgmh1z+h1dPKmdCB7JSPrfj6hqlgA6ydh7MXEMnQxEc3fkuguEQzIIailM9Z5b1uRPnNCupcu6eGVIAVh1wh8jPsawhNPU1LyvCjWu6nWptjCuNa8xHGTTwi6ZP3yyCZMtrZhr12KZ0DGalMu5wll39BuNALa016QBzywCyh73UhP8npUChaBW3Uzqzo2mOUD4SsH3dDpzKD35DphthJoLgbuZYFx8bGbYH0nBYTMykIt1LlWeYaOk6hx3zwR7YSxjrGAYgO3hn9AueO7jpOw+SsoyIlbbsp6uX28JI+YuTX47d/hPeD4sXZfYfMWqujPqdCUDLQNmgOdkJv424wTluwoAL7dNIya+OqA7tB8Urpdcw4VAAyw8d5PwuoVzECithNlQ1OfI4BKkyWpGXjQsfsRZs3O2WY2j6WpBiz9+xpIB2u4Rg9astmRYivzcG0wlyLTkwvj1SV9GrGBOPVuJtrM6maYyygmrU8LmkeoVXakwnTkhK6rjF4i/QEn1S60mBZl+ZwOTn6XJcarcd7jMklILfT4H8ZhjmBokLxEsQ+bmN5Hz5e4fMhVaSyVSyxFsaF+q9UkTAVNW+Hy+qhbpuIrvRjhKlb45LIJ6WZXnFZYGNqKr8RkhECkDmQViG5wNIXLbentkLDbrgU31jzfL3jnK4voWzHZJwL5dIccxxL3q5LPQ6nlp+j7lz7BHG0ir1HFDa4Heu9N7B3zvjdsa5oN1NO6NOs6B10jsfj3mOkHScMZAXmtVOzbJufAKQIbnFjXUUFTMDRMipQreNYpyraHquCxiUZFNOp4/IjsS4OjqCN0DBcaH+E6K04xdrCDZjuBlYomNsfhZGQLTIr24htiXfkroNcg4IG1jFKx4whX6XwE2BqR14yvHwBg/y4cneM7ZlBJVsRtIv+Sa9BTdEgvJIVNrEurCsdT4dpSROObDq1pQFH6K7BQhgz1ZY6wuwTu9Dh0jwKHuiXgfkQxA9GgemykbDUSy3YS04tTN+5VS7iUhnTjrijOD4wngQjHeeaxBPotuAZtJ9CTeqoU1pfvstcWzbEOscKjhZQgnmI3BXZZZYoXWmc4GtxHW+HNhWt0s+K3rZGp5YwJ2JHFZcHp3KoIDMWlVT1sYbxqhnuP5pW9qBbO0+5iLYAO6ptyRnLjabiqoWXGh+FqR07Cm/AUZrPYnalgp3tGIprcHSGNS/qZl/3New8puKW2pTrutKlphWYt2O+5hxwfTVaM54Cu34fKKEkrUbDsbjgC2uG5oKbc1GhWfmYsjNcESepyz80u25MlbmmyB+nvHT3OzZBccMf0l60gp3imMPGC3acC/I5pSc4oR0e61Cxrug4U2Kcdgp3A+JizAyQF+ys86sGRU/9o0wRUawuFC0wL4Bfl+0X5RVsU6E2vZ2pbIQtYttR0kLZebSfGnt5cRmiMWuDVXTj6FSGLpzS7AXmqx6dXvMBWzbZs9Qor2tQUMlaZkvHnMzhIU+l8ECRtaSVWHt6DlPN05IOM8UT1PKNMKtZF3959ArYqHN3zDqxgAX+qbgG4R1rJPq2pDQ27BjIfm2cgKFmcsOSc2FRc6ki+ScXt5id86+2LTEvN4paP49xLLVYlnY8LvAKzgNwUgf7GFegifnkuFTW7GXMiZ0qik+Flyqen/ARYX3kXMqxVb2wYv1+HkjaWNy+KhJ2F9hhItkKTqdtAReidDsw9yMzeX8w784VBNMjVTVzHZ6Tnmw1CK9iHTHNtKF4WDUtmUVim33qsVZOwlTzcnvVtqnYgDQYWZT1XivItyNQuINN8yIaFJRYK5uWMGxaEt6AI5su2TIVPS3ZDSPRs5pKFScwqxdJan5mOvra/IK6BSdwQbj4r0Zzz07l5Vmw3rFVXR8x2DhQ5rCvtAY0K94pjiOca2it2na2jjhNHM+JRfsuu/FrOIH9bSLh3t8I5pkvXSdwcIL9dEQ01iSeyqtTyW1DuxURswu3f82IcxmInjOex6QvIuv929m2oThylQoWWb1iWL0sdypumX8Zx7Qt2dEo7zj1I2wUtsHsDqN2ZTENwousfWGDJPEO+acl50LZljmM6nY0eVnUiiKqd7RlFZW6athmeHbx5vI9c5y7Nbq43HStuaXNRSLZu9svs+6FDXHU+5cX7Qb6z2jDJeu1T9gF64P/opeZy7TM+U9gnGkmHOk4zddEnDy2VQpObkUT1uNmtWOGvV0II/aWuxH5b79cBKq1w7jCvC6r55iKW2/dYdr4KEzt2C78GLOmmitsqWDZhoLQWj072zMUR65SQQNrDabitgq3dlNhTaiyo1R8pN4OAxl5Zu0b4wx72ZLQJmpHxTsdTS7/y7y7xuzUWO+TS3IOIJzalqtXtw6vneN4mYIOdrdnTuDOcbxs+KiNz7F9kSMEpTCcPDSdgqGmOXt2xUBBZFbeHxxh3c51aS36ipgx4mi5rahUGOYusw85dn7wyrFqxCmUruOKfm/ggmBLyNXWYLPsrC09qb5mhRry1AifYtyiXUJJ87SkR5TP1R+HXOqSBi5hJvWnMSlDpQLYmmxx5rkmU3FNwsWuFqlZPuobJY34yS1JaJVej7FmpaNgTe248e5oEL6jHYuiTu7zcdj9wnqXQ8tKwJq/zV0z6gKPhx8VmuN0iUf+J3xCE9YH/5ZlZMtj03AHVaNNxVcSdXFb5zgaLSoS364WVQjLWUgvNwmOZa6jcKSK7Td563FC7ytgF2aD86KGY+/a+Vba1kiEZ8g3LWlD3rZNzlTztH2bxG2Y2mFIBav6i40rUN2mQfhWW2YwFLVduLe07bbmqX2OackUqX6NrRGdOCWmwhfV7WlLJsuTbCsVNLC24SRCT4JL+431xxPCMS728PrVwXocP+pIn834jzOO1TbtZPxFxICT/ZZ7hNi4bKfXntSXohEn1Xg0iiYPEBwn9KNWxQlNaMW6uWdwqEbFEphf1p5/T/XdgOFyQq5ygSmwTltaSV64sHhRM6yd521Du5ypHQUZM8X7Y6OSk9rXKLyWtYJvqnlasobh8pDatokQpk1WhGzQsQ8WFFO1xS5rU9esQXiLLRnfpMmijFoF58WFXljPHS9nQ3VMDI85OH9Cj0sYx09d+wnnwfpIaxmLtSf7yFyWW8fRYZm1jKKKLYL2R8mKMHfZwjqOeSzXCusqLg+q7dzJqSURW1VkbZRkc4pzrxqZl+acr8GQnW0eiiM3r2C2Jirmm65iqnlaUoI46liPgAvvxusSWu1Y4R9Wk6tUkLMuNcnrFvhycY4loUPUPUtRh6Id3EDKC4cMPSifq9uKrfJOYUuHRuET1g09ttSgWdjpcWm+sX73lbqjvLY6fuQ4m3vrij7qSH+K4z440viu+SUKAqYEzWOdY4gW3oQFFdPiDfJPgGUrwqEdbR2L2qgiZ/d0lDQKOgmwIagN1S22qxjgyObryE7kLuE53QywtNLanZ2aai7YsrPOORyl5gQ2+lj1rcTX6ICn2Zb5BlNxDcKDdbzfiKkdNQLHM/5IIwzLmlfkLzc+LzbYMddk6ta0ZBEF9obWi1h/8m+BYS8jMlz4hfWHD+8P796987S2J8TJj7if8Amf8NXG+iKyxLF2AKDtsobgWObKkXNWtWpXcR4cZc9WhxrabFVxKRGObHNqvUXiCPHtKgrwH7A7+XnERwLiENRjWrIFWyRM24xL1qUeb7nL2CznqMY5XEi+zVGlosWOCt4hC7kWBQZjb2xRxFTztCRw6lc8jvLnqMbzcLHzMZmggbUGU3HrwnOOHU3JMJZa0ngazSVcnnesz+fzmbDLmcLlxdnc+xTHfbCu6KOO9MdgvNk4/OHePkNq2YV1jjWstj5eRYe23+jehjpztznV3KJdRQHbbN2CeS15zXls2ROl06ldMRJ63giNlC84OK4iPyxbaHxClO1Ys+U0tuZSmzXUmF1AXZMG4a12rPBOxbUqaOWex1TOnOSZ8r0MKWAsevbhZoqPsmOtcYPwAqsXjSumjCUtwzJyJa4K1DYb8Hmm2LTA16PYYndcqh8vO8m/5hijUsfpTbnIk5aL1J1hRzMuiUcnx1fez4/CwXUjxxzblnOkBO2FkaxTqLhAuBvncOpcAdtHz3xEzuVH4Nz6dkTNJD7PedtmDM0jt2bwaRyaam7QM218cdjVDnesF9ngaInV8ioqiigWdpjWLvOfCmjNNXt0+pLiE2DDBrth/XHjBdC2qf2Quc95alo7LJlFA2sNpuIaFIzZKputof/vCGnPLkjoEifDJbqwrnf2dIfmvSUP5eV9652fcpG0Msqb/53YRWFLuKINPla7Oa+oC51y58OuI2VXYUtYVzTkOJthPRgWzIGUbcKx5u4wiGIs5qLev//QeNMQ5u3OdNEbG3Li7jyl+DrZx8WtjHEQRzhxTI9FHpFlTy7QkYXwbod7G4eZow+pJ7GxBesGOIf7vASqhyzTknnU8tXhKGn7miJsGicb2rQ1aeCGNdizKa1iHVfrZeWiHNOSc2FO87VrFZcwe5o9kJPWl5ZBs4G1azJqS3ZYNC2ZxQIr7rxnrDQ8ZT8VVWlHJXpplsrjvaZmXN/l1xoeh8txYT3r44mcv6hzCNwxGsxD8r5zKJ8znBr5qde54B62rEdLkJygi8QFnpt+VRAHqYvqStR3lMrKmOnsrH3g6tUR7+w4oeLIQZSar96c2EHVFigui4YNcUFmJsSJU8qCMxoTqraoHMdNLqTYyyfyGc7o1uAmU9gyifMmjAVIchJMX/b9GVSFWr6TYdmA3A9PDv2cw7SqpsSwIHMLJuIoCFpDLV8FcjF9ulL4gh3zfTFtkJcMa8lN+cfodJH2ItdrGz4BpfrsItTckwnjEk8PeUZYrGxDiGoWuaMNwngdU6ArANsSa6OdU/ZGAYauBYksc6VB1KCpMC3pMCd3XD7HV4NVHSSC9sWlehR86PBFYs/TjGVZ8jTrW7j31L6Oi451Leajct54VWCLQWdzYl3RZYjnZhuONH5P35FVJU9Me2q+PNjiVcRt3PYc721fPGI9bvd1Lm5DrMtt1zzCWMC6UV8peA/69njX14/P3KiAS5zr7AN07TpMSxbRqO9kOMaOYtu8kHSlggbWGkzF1SnIL6LHqL3+G2ParCQoL9uoaCPGmovaZyuOwEBeg/BNdvhqMl5Tpm5NS7Zgi4SyLWOscwyxztGzVPCeGCe5sG47mFxQEHIDzYSmxzn2gOnv4pQn6JGzvGwecF169EO33ZStx5KpyEKu53aDxCYSsCHoLJhRdO4xdAacLaQzYCqIUn7Y8SeG6VlWtRydvi2XhPY5x7xGqem5chV9pFV6cnRqVnxcql4zN+8LyRk/CbAHMiOusBhb+iz9Jj2uq1Ud7MtNgqPnivHovo1bj/MVCDHR1Pbyh/QH29J5Rl1eCAZHltwMZHQudXoc8jmlwbB2BvmgqwaOmq40PpPrG1DbyvuxP3VwP4NqMLExz8yY0RVPGm+DxmLB6BCv05ORnqgTBpkdMJHVoCBj9T4Zou+h7PzIshGCsZqp1mkJUPuRjJJ+oGo2ZVFFTNlnGufFc+mNCHfwazgeyHiB5sLS1c2aHSGqwBdFne6Id4eZhiWssA6qpITzdNvOtJsWzzAOkKw3oRqNyZ/8+JA4mjCxg6+/Q1BJoJV1YzVrHDNkKA9MS4BKy1U9ot72a6xbsDT0jkZNZ8w6pQqXcArHAxqkKX06uB9pjGrvJYbIU6BCBnFXe2KkiYO6FIRNsSiYm1yRvKDjkSnKBFPa1xQ07aN8Fr7Q7aAkc++0OJuiaoyjl+dlrW0oC5o0yNHonmactdEcHGNJzwwQI1F5W+T3NSfEdPXo4rXBlzZUKhgZuB6VKQf/ZUWeqngHx6YqBI2NlB7glLGMNRnM6Alzi7Z1WOc4GgsqVJzXZbzhlopso7mX6o5CktGNjU5RyrNLpPwSNvZxjJlu5Ow8VobiPriu2Bh1vgU1YNbUqBjvc8w2rsCqnemkP4NybMZ6S2WVUOyE3qCpqAbhiVVd48kOymeFXdIScsE2+WmFyjyZMC0BaRiYmKwuCkcoS1hH3m6pvdeNei5vvAXyDZiQ4rPK1Hazbx4LdkRVTkVISTLIaMi32HKIjHWpVXaP0mmGeVpUYBog9VGwhV9sk29bgDgoRDAmh8NwaJdfyCcMqxylsq3YU9YIJ72wBmv9cYXbSsbkF3iQCpWfTA3Lxk1oZ3eezR/pSSo7YtsjyvQJ/gIlxgWyjZHL8LQoGOjk6GhVUe77Pcg23T6gpIpSnWxxWMn6h3Z5ekz20Z/5Rb6D6rVL2T6vskVKslPe9yRsnxCTN7616+zZhaQAodIFsmRnhnFu+3R6epK0SHu2g8o95X/iY+9F82SbBerl9vCSKIUP1sS7lfjY/qpRL3ugBSWJX8lUxt/Cp2szJEcISQiBKg/evkigIC/ryDYZSQflqiLt65s2qvdsEFCa8lkKm9bJNkZ9G2UMWjcTZWwdchl15G3UNoR2Ej0d5dO2Q7LNCvVJMnx4b52bWV7ulV7v+SivpvFH5b1sSOuKfThoern+VA06WUdSfiwgy4Y9cwQSTxXR1imKPJ3p63QYKe0JdgO+OVr4IFSfjq+Hx9A37CdyWynpAexEkWEX8Wz5IHeJ7GMJ/jpITejuOjHl2cCsfQ2FLiVTkbRmSBW2iY9yXdt2sk0nlqQSgxMvTwqpTUc1n3EboyTKSTkHafGoHXmLqfgoCQYSjlzm2icJ8nZsdCVLOtV6lWQpMyAqhjRlMzlQfJQ33jQsAFknb9S18azqQF8eFTnBkFFKfKAuIa+eNNU++1hBLdlGe1zy9XEIydfHM4P2a5+cd0IuUPKVjn1kfOcMTtQPKckqfALi0z6VpXY5lEVOIhUMiPohDVn6tvpQZmwldOtY1l55tRuSKgckxgFRHPWRDCivre8nH9pUkm2S8JDqchk4cfMolfjeNlM5lKsicfVlfK5dv6Zi6btgrFng1jsiHaRjo5F5c7j2P/+FP/cXv/nNB3/+1s0bRceytaTDo0efH372Z/77w8//tV88/Njv/ZHDD//Q7zhcs6Y3TMabt28Pr169Prx581a8pKGr164eHty7azzXpHwJJZ1z4CTt9au3h3fv3xm9P7x6+dr2Hw5379w63Lt3207kzN0WgStAH+LevXt3ePLk+eHFi1eHm+b3w4fm2/Xriuz4YsOx1QjkfDg8f/7q8PTZC0m5c/vm4caN6+qvm7bXyWrizFHSiI300RyQ8fbtu8Nz8wsfKXE5Hw737tw+ME62ejIGYaLPnjx9YXF8ebh29Zr67eq1a4frNl5u3GCs9Pq3QuPamnOOwfh4aeORR+gB/XnNxghj5ToTvKBmi2biiGwbitL//PmLw+PHz+Tvw4f35Sfl9B2fvYCrb9++P3z55Onhrc3B69bfN28yVoinpS2mYkr+bwN98l4isP07Xz49PLOxSZ89fHRfYwQVN65dP1yzvnzz9o1ieNVseN/yk5UjMK9evHxl8+6F4oieG+bbNSu/br6hH4tawS+Uvntn/qQ8tkPv39m8S/NAfUlnGm7b/IOwZxDGdtUdaPrWbMCv99Z/z56/PLx+8+Zw+9bNw4MHrC0s1yXQMjdiHYy712/eHV5aLNGHDx9sTxzu2BxnTdkLbt0HGwPvLH7vD29es7a81Dj47NED9aEF8pjQDZBHA51PHtsabX6i5/79uzYfrsr/+FVa19seQ0eyWs19rLBOI4tjAse8azbmb9229JHHoa6p6WFsvrB17LEdf5jjrF337t3p/NK4TOy1SJ50YEywTr5+/aZfK238M984DrBmDr/P2hpDB3Pr7bu3eqLhpfn24uVL+cMYYa4x//ZA6irZzqhjbBDHN6/f2vi4bUQcfYyIvNlmYDUykMX4RxfHIPrp1i1bJy2OzG3ialpTBOt8ZT1/y9qU1iWs1Tol3w6HJ89eHp6aPsoefXbfzhtuictv8qiJY8XJaTUlvY3E69XrNB7t3OLmjRs+/m1eYyPHVZfRrGgAjh8fbN1A5vMXdgy3eLI2P32G3vd2TL19eGD9pxN1jZcVgUsYNSWGxPnJ0+dav67bce0e57NmC34yH+hj4hKRcRFe1mPeJpr7PLC10pq8tvnHcQDgF/7Fawo55iUuwcd2WMv5+hdfPuuOOawnjFH8Yp97sIRVW9LAe8Y5n80DssSQ2HGuctvmhN98Fds8VhTl1RwHtI7Z8VXHWMtfs+PAPTse3DLdw7Vl1YMhMnZ84dz5qflGPDn3wSfKda5iusbiPct27PCIcQRkYvcrW7fQxfH0nc0B5gTne/dtbF61i7JxHJelzsFbIVtkQhmXL+xYR199/pkdx7VGJ07bMD+w8Y2dZxAHjoU3bF2A6Y3Z+eoVx0qLk60Xv/GP/vnhiy+eHf7Yf/m7D//wH/5dGxuPpW8NjNXnNvf/9b//4i/93F/++Z+zIi5YILzmRJN9TiBPT7AWH+qDJ9JBTRfWYGzFvfsPD3/4J3/m8Ff/xt89/N7f8yOHH/j+7zWBdoFiweMC1xc8P1FTp6eTVi6UhoM4yU5FM+pXoRNe/fnihzgdPLTYubPHILeRncv74CelRny7xQI0VBQHr9TwGJgIBjNxBOon/0sL7ehAOQNO7uibRSRn39FPRvl1EO0nYyTZsRX0li5q0rgI+brgtLj22BbH3DYkMD7GF3fo1LfkBU8wS6WtTiZzw2rGCX4C4qgTbZPZKnYJnS77vOfgbOrwzYcI8YScB8i3IwyI9rGg44wWUSn0xZWThAAHGU68mtDF0RIfWGV8vADUaLxozw69UD3yOZGGYBcTstT52KTQGXxtQdtQl2ptE+2FFnNMDzJQ52uanSCbHp8LLYLWgU+itF4C/FHfzThAqsWM0lof848qdBF/bvZxwhw3LoQGPUWYqFgzsUPzgDnXLdNpe5SevLHHEx/wDbneZ/Sdtpt1KSpZaFBLHDnWdnFMa6X3nyXg36LP2oWqGCN9iYk0J8IvwDGevN+EPQLS63qIIfMODawnpYsJmZVQjKvV63wkrRVD0NgbvWPcaYwQu+w4HvItXRK/hmiOXOyTSMvoxpn5pzLbiPjAoE20rANrqsZdir++oEaEJVyXl1+75if4roZtpolEquswyMxDMmwznr/hG2ul+2WAT3XV4tWH+MeJORct0U43e6Q3zTn7DPovA6yOFOeEWhtAyNDahZ/WuOu/lA4Eb65riGHFmA2fEOExdTmdLj40mJXdCiS6Ti460cl51zW+KWMw8Se9M5itmAdjQrrSeFHspCelk1DfNmCmQYwRS1m6l621Ekr9BaR+JGiYW4Z00X9GtPSli2OPJVoEdZi3RaNeupRJOo1H80Apr0uN3Lchqs/JaIwultMrvtccNMV8Ieb9FrCy63YeaGWsQYwnbrYxh2nC2v7cLsy5uObC+jf/yb86PH78/PBTf/RHD//m3/zDw8vnz5IcuTUbtlNcWPtRdEfMairBosNBnQC/5ZtimyS6c2pVBFgHRe+HxO53ULm40CQtkE5WN5MJj2ctBEtbmcYyxFprmc3UyWAypjRl0mX1bFXnfji5/j6/nWSDq+rIio2wzU9s9FF+nuiQUnlOvgBYGn1JJnnpDN9zUrnxbSV0IcS7zP0VRfyOi6PL8hiRRzAf19aTcSTeAmV2VhNt1E4qfaOEp7vYKb0PafxB0mNlrsp1iDzdxYd2eb6Bop0LlVcCWQqo90U1dPvJd56vovBN6aSOtKtxkj7rQZuceTxqiIMTe+RIvsjrpFOy2cb6AmPYM6JORl7WSPpIhauyHbr2JnQhHRu7vIrGvKbffOrWvdy3FdL4CjJZIpMRII8OXSBaPsbvgH8j2SZLowzb2XnZ0MetRN8ESXKSj3pSqQ5/NsSvI+R17Y1UQAQdJKOOjHSr3QaydvJFciQuNIj0MUXy33g5pnBc72MyT0V9QckvPo6kk78xr4hyj2+x3io48etiOCCUhXg+PdyOtB+k8/YVRDsjS/o+yvlQpj3bJJ+0eMuxmyMuqHUxJJ1WFnKlI4Fja5Lt9lla/Knc8pZNdYngrSBsULrXprTXK+OyJT9LK288K6SLFBPDOSYyo3Gk2cfKLFhxHh/q+7zrd+p1rBEyvY+UTBvyVk+Z9lPq9Y4ptyO1t0RH5FO5Oo/+sw9t+76ro6nuMaEn2YA6/Epb9ZcxdGO3RGpXR6FT0tmJbON/GU+KS66nhqxtmVw+20hHHfOlj0VQ3j9JRuiooIBSbLgQZReyMprqHtPIlqRDRN61SA/9ZYX8eZ3xqP+i7Ygoy8/Jep0FkmjjY/xJJx75zPMxmZPNSTsm6BrR5i/tuQZEl69X3ATz60S+lOEJAn0hqxs7LhNEqi85PVI0Z0F98EQ6yFzXfvCNtR7dsQCUMHbs3r0Hhz/0kz9z+Jt/61cOP/KjP3j4oR/4PgvSu8OtWzcVSB4LkiILHnckCBwF3NnQHehMDYFUMK2MDvNOqwdDlruIPLaJnPg2hG/LuNspMCAa5ebgwJXHAEno0uONLPjmJ9+6sM/rNfiP0BtAN4OSO7b4hl/qRA101/HBJq+nyvp8sOdeTBG1+MuBTHf53BnXez3dEaZIW6/GDk+1A134FQdOHl+RNLOXO9Bz/rRA4wuYKPllFKAG87lzpwXAPlfSXU3qsI+GirVK64EsH9u2gJmP3n/v9diy5oHkJuZm6WNEj/idRB6/Zk7wTZYOjNhPTNkbYZd8JV+p28Pobdw3t5qnUvRtgpXzuBPjxOtcsvQotR3Rh29ZjLPF2W+asNb4yX51HGVg4mVneY8JxW45OfWZzQOvcfDIefRfji0xzRF3uvP5x1znUUp927oj9G2W6ZBf/JleGyDyjbi6t2yHftTFWFIdyNXOy9DJtxXw4Bf+KVoRc+PD17CrGrlJaurfHPCoNL4iU4+kGl/ev1v7KofHztcWCO2KE7KNBt8mN+iCkxD4GkTebQ5db9/4PODbAR+PPt+Z52pYg7E5KXZ80NEdMxBpSfwijrKD4q3xC/uSqZyI0V9AJ1uWRzaPSccYCYg/xYRit2BoA/bN2eXeIYNvsnxdNnUa+xwH6DfXIvGyw1NrcLnB6WM+jTEjYhmPbWKbxoOVa01mLeMjXe1Al3SYAW6FP5Ya30bxGGacD/Vz2DhTzLHDNefbdYQu+kvj0T74FesVe50zJLv4SJP+Qgt+802W+zBGXiJ74SW2ify4ylp5TeMlXyvR539up/piIDFHuZy2qLUOlC5eNUTOdc5Vkq+2VWvnTbpSn7aA9vHtKnudO5sM5ri/6qSs/bm+Kiwwok/7NDbpR/rrGuez1k5jU31SFlJtA0jMuqAycj/RoZ3iqL5L+WnslrWVatHg1weMkb4MXsYL/nHuHND5RErPY4bDilnHtJ6YMsIW8vxb5JnxMCNuDfjD+kUc5YFt2DP//FFsBKfxiC3pE6DVwJ4VO5Dja7QfG3j9gu7i2od+kw0dyLG2ca7k62rMb0S8fPXq8PQprx68Pfzmb/7Lw+OnLw5/7I/86OHf/NvfOLx68WwkyzE276N4FLzlwvrBg0eHn/qpP334m7/wy4cf/ZEfOvzQD37TgvX+cJt3eGzPe0u0Ioi828CFNrJ5Dl+PnNunl5lStosTgq6uZ5oH35rbgq7Jap2NLjqQ90Ru877ujE9boSFsfywMvGfAe2g3bdDoHV3eFUk2+6DejnAdKQxo9PA+N/q5gcHEwTedLMbKJO4CNBnW7OkMtzi+03vxxFSwKvTSv3pPJJUdDTOJE23eTUQfE/DWzZtaGK5etQPJDRalNbuX4Wb2CwiT8fVrO9mwmFBHbFkUeLeUhY+yXKNzgVS66veQAfmMBd4hf/rspfKMldu3bxNqp4HG7UAzQ4F58OTZC51UXb/Ge9V+04exwrgJ3qm383CvwjfaWGSSb/qtAZvzHKju37vj7+jmfuHkGCFqFlMGdDG/eYyIOc5YhGIe6KBcgbC7A2mpG+okx/ueupDnw4HBPrzDxPuRfbsR5spBIRTgitnETQN0cCKAXt6DvmW67t61sZn6LceMqHVYQw6Keu8MnaYbIn74pTVF0nFis5YOxE4XaaaDm5Evbb7jI+8M3knzwNHrcnv8ICy0mGGNkImPT5+/sLXljfrsnsWRx9G0qphsF9kieAm2RlufsU5jssal6bh65Zp0730cemV9x+8acBJ39+4trV+oiG+TgWK3QS3rAm056Xlj6yUOIYo+YWxwHND8gelIv6I1x9MYI37O8EaieVeQcwb50iHLGA89yRjLi9dN8zXgpY2NZ3ZyxruAxJG51p0MI8D/RvqXAGMo9kZsOcFkzD+zYwD+cQOZE1KOecxtTjxlb7UeR85O7DpjTdgLWyc5R6H8wYN7/k63VeNXjH6XEOkajHi5oW/yiB/vOnM85zyIC1zKmQdxzMl1YRP1nKhvmRv+hKStlTbHOX8gz7v49+7e0YVhHhfXG5rbdam9/+l3buJYx3oSxx33ATKuTkVZ15IFxIO5QB9yoYtvwNdK5p2yC8gYVnkNpgcQP94NZs4zTtDHGNWN+Q39M1GesuzwjzU5rguIIWCc8DtNrJupy3YBx299CUZsbXxykR3nfK47V9bPjGZYQ24KMj449/J5bfLNR+aDz4NMeoWiJRbmkL64TOtm3JD038FgrPAFRzmQzL1B1YotVBO/OF/gWoTjHcfRh6wtphN5PlTS00KWJpr+m0l2YU2Z1cLHhfWTJ3Zhbefiv/GP/7l+n+GP/dHfffhn//RXbcw/RUgRuZkfxaPgLdCCeZ27S/xYCndH/Ac4uDCJMnggIqGdba6nBch2+rEzJ+OHaGt5qKuDb4WQN9bj6V7uEunkp4nw233XhYn9oSsWVwaaFiTxmn0bqfPP5MjO8Iv48wldxswP5DhZmxKZoJA3TxET04ls9AUsKX1GugNl+57fqY9PK5nCXBVZlWOHxzlisoXCt64MP6Qo7UmK/ERe/mfUjU9jElG2SOWYxIk8M5o4wqs6S7vecrt2spPC5BvfvLM3JV3/qQ8t3+nXfp3GvkmWVbhMlMCX5gA6IHit4WAsBnUy56jXlROy3Sl2nldsQ19G7t+QVGcKBuUmz33M2+NL8h/ZSRe6pW/AO6axLxlZ+xIRS2wJX7qV3+rQ73POeDOSbc2Ev0725/Fjn9RpPTHy2IziVKCy/z05H3JiXLp/gPRQRu8b3wZZkY4lItJLlLWFX3ptn1TJP/TKb+o6GsenhXI5vV8g9F256hcQY948RrWUt891mZJU7muzbLNqxYL9EsEzouh3V+G6SCtLnxnJJhNQat9R6JghbJRcbBZ5GkX2p/Ur/B3KTvqh1M7nR0+Mnzyfk3wzHzUO0OfaTDdj1HxHZoqBzxNvU0e0G44P12ka0MWfZLouHQ+M3H/na6E8LnqSRvb7OOATC4lVdzrEk2zq/CzQOG5OQ50hz/4c7mLyURZo7zJ7vT5H0zxHjij4ppTb4H6YLDy0tMP99Rhik+kIinai0LVEweukNdmcZW8Ku5iSRB976jwm6A7KbIBUP9aVU7JTMq2Boufo/KI+Ufg1pF7PRH9OiUfnqkZ9HFMk0WeEzNA3R1MboF6HKOnFT46/yJdO++Nyq5t7xuC+RkxKNLUhaGwHZa7LownJQ3QYiY99pIv6lijTj0wrs53rzDWqjmPrNCYTyniGunJynYphgKSNTWlWLJ0nj0eQ/dk+o9A9plTf++f7XK3ylFuD0Km1yAxVjI33qh0HKZM9VoANXEPyY6Law2/UrSMz6M6LToQV9acHDvr9Bz8J1B3jFG3uSFBF1ks8oaCoUD01JdyiroE0sPRnGxHwMkaP/nWBqthPSRMgUZQtkW1TkjamH3WUiUIWtsE0tbedpMzIFFgAFUMDWUFqgs/2Svfk/7oh1VWSqwxfUvu09awYBjTgrySbgrZjb3mBfcqJJ/ZlO1vIF26X6Tpjn5VR76cgPY3ktFAvP+0TujLtwq6eOlsaKdroREBpKbM/5qZnfaiQmdpbTy7f1kqT2V8E6gmHEI0OaTxW15hCpu0iq/yUsMF97cnXg74uJ9t064Wrso1l7PxedUmTUfCHTSNaGzex3mWkPksfY9LWgR7bWb3aHj0uTbbIknzYeyaVeT7iMaaoW+LJSXz6kCVvCY0Y6p2tbGcib2lJv/Nfip1o3Mb20qrOA+imJH1y/s2EHmT5XpT0qFwf5jdZLw9KhSs0o0/zG1VsbKdkKjM2baJNKVY5DeQHJRuZ37b33rI85YhXMpSN22ZU0gelel/7IJOr8Q3pTzrpOtLSldrMEzz9/F4j2xrRzhIg7TnxG8R3E5Vs8/FoqR4Ua+P66vxcIgnUN0pKpLyAjlT2wVi9LtqUiVjOx9N1ah6RlGxXpX3HhjLSUaDCGcp5hpTbof4RO+US34O8+MayW6jXBWl8SrTve6T6KBd/SV4thZbYGjQRvMqrU8JoeayX5CfK5qBt/KM2KLSd7ZmO3LxQ2UDulFrtkG/p0U7S6FKe6vQEhGfmKGRPaWyL+o60dKKx2yUWNiUdtSQhIpdl1GkYVKcqEiU5reQCwz/3MVUpETSNiZ5D7fJjuRlp7iYyXhV37YwEH5xaS1HoTD5sbePnTpSlb89V5/QeJqsXr0hXkasI/lMgvJqD3PFklw5KEdj+KPijR58dfuZn/ofDX/+bf+/wu3/0hw4/8sO/0+L1Xo9f84gmjwTx+AUHKT0eZ8TdCP6VBY8o9J2yA6yz+Nl+vU9kOnl0hseR0MUjCtw1kQc76GRgiMxH3hP84ssnenyGR5C+9tlDPfLXDXLp26f7GY9Pnz4/PH7Cuwf8KzF/3Jb48lg4d8KAPBy5SX/A1wIeQeIRMr27xAcD7O/B/buHO3d53B8uNm1yBzCZxAkdxJF/DcJjY3qkXo+O8Ahl+qV69Ac2qpQY2/MIC2OEPgRcDDJGHj68p5im4g4s9E1Kjb0TYXbz+Avz6rH137e//fjAjzR87fOHiiW+0TeQu9jrUarZV7eV/vv2dx53j8Dy79k4wcG/+PV/qQtDm/Xgms8D2v7Wb3+hR+R4nBHf0Ac09wi8oTmOHdxI4sOB/tnzFzZenuqRJ+YdvzbJ3U784j00jZcCoh/WgB4t+9Yn7975v1d5+/atytGJhDt3bx/u3r6ledeL3OpfD/pN/w7E1jH+BR3/lueOrZf8Owv6seuvMWbVUuGNOPRpHpO2Yh5HffY8/t2WP37InGPdvG2xdJnH+RNgDYr399BLTHl87dGje4dHtkb7DQzWA7jndfpaltbzBcAH0MnawuO3t+/cPHz26P5Bv4VhihgzWeeN0JcPOArsHlOPLWs08wA+joX6hsJiyr/W4/hXD5fpYP1l73n0YDZ9xxzHR45zjx7aemJjljnn8UwtQkwjPtjZF480QjFueJSZ+cbaJX+8eLOOHLxL+trmGX3HazO87oGj3/j6Z4d7dsxJJqyC9TyOh3PAH48j/wbxpeL48tXbw2d2DGBMal2GzMe59UQo2DQt8hLkMP6/+M4THX+Ya/Fv2FiXtUYbT6Wbs5BvFkN0PbM15NuPnyr/ja8/1GPS8k1jJDXo4AXaNvQn+pDHOdi3v/2lfsz29s2bepyYctZljuNtYLVKmNhiEbKz9VdveI2Fx1/fHr58/EzzgH8RFXOcOC51XT1i3eQx2A8aK8xxdKDrJn6aIs07I7U4Qi86eLyXPmPu8ZoVMUCX/oUS53LJuT38i2M4r158y85POFfnEfdHNhdYu5jnw7XLlWq7ql+GetLSCqPleW2U4xtzD38472PtYn/nVjquOusClsZIDl4teatXdDjm6DrB4svvPeFj/Jso+BbneglqB7wdzXk8mX+rSjw5H4rX4niM/7bN9xVjq4Euxgr9xeP79CPjBv/QwzGBx687EzvU+DnuN0+ztup8wXRxLcJxnLHxPd/43M6HiKP1SRoq2AZQRRx4HJwy5grnOG90HvDU+ubd4R/8w3+qOcyj4L/xG79kx9EnarsGXlP6aj0Kbh++vufrfL7Kh3wC+kRUmaXpQLqE4LKnjEkTFxN7UDzSRYfqoJGU+QHESI8npMdLjiXk2R6d9ie/3EH7s7wOxJ1Oy5M+lkyw4mhp6eEjfdQ55Y8+jtvTF+OyGpJOSP3nacr9UTNLd/uNpBiab2azvrWQJvxL/hqxnivO2JPZtolMRzwCZ6JR5LMrYikaxkqPzIzK1ijvl4HNyUNR8s/riKPHoo9NosivEhedkKWTTOlIunDY/TCyoIqoh7cwZmrJ/WMdsE5KGPiV+LbEsSdspa3r8dilOBqFH12s0T8mK+9eQ1mhztZurKAlxVZKbW87bHF9aR/5jYRe+SHf+KBL6hJPsmdEuYyckMf80d4SevyKfrd81z7J97STtzc+/CJ/LElekm2EXyLp7nW6bdjpNpbI17KIxzx5Hzq5NpB8pB4dM3r6uDm5vkQmysl4g6xCbZFtMZOOpKuTG7y1ZDKH4yvS2IF91Hv85JntXF/GC22e2yYjtZWOpCd9/ZDGnfnKPhtXx5CO42nMoQ5VluriMeCnrERWp3OMUl1OkpNkWj78C1/Z6xg/OwfSOBiPD6Pp2DF+KOIJxfgwsj8vM+a5MdlCMfa58ONfZpoJrgv51Cmd2dVR74NlE1n5GiW5WptpzEEVn2IuiMfrh/qWaMmW3A/ihjI5qX2My3wNOIa6fkx68Sfg/vlecbC99JIPymRVUbSz8eK+uU5iqxhiB3NONmX8azTWE6RxiW8Wt+SX+s/kQ9M2KR7Sn5PVTShs9nSf9zI+Uqd0KpdvlkvzZZ4yG+fsCN6kS3uptA1/4jOdxrNlDfN5CyVbJF+CPS3fqDN+S/TnzgVKMqspb2f75FLS2dtlu0Qe174/Fsh4uvma4pPrlGz2RsDLjC/rs3jMO/TRRl98qI7rQF+rOS+JR8Hhdw8uDlhwoeAuT1yYkOEOt/bzNwO6jjgt5vXvhXN3fVFfuHmx4/BoYH7QHPI6m6L67IEYjgrlTsNGIhfN6ytdpW2tSLYk6jmOw6JLe+kxJaEnmZ9hJ08kZnltWcSWZujs2vk3SVDukac32lRCiJoNW6FCRX05qQmX35JP4mP+TLh6rFSvItovyZgJm387dCTSxJaoSnlr5vYcy1xHIRPfjXXL9xr7lPvm6SLW6gvojs9qW5hvvfoM8Y3eHsjkWFIWjGUvqao2wx2Rv+FzDoqKvoIaJQUB+JPoXOBEmvjJxaRXfbpgw7CK3AJzAJETxyraLWCq2Usm3dUxDrmPRXeOIYVZAFuxh1nysTAfvcKTa2hgreGbiis3inHRT7UCn4pSeVZde543lEhuWtLt82qbH5Uqipg07QqG+lW8pie3qwXWZqlZX9cgXDKdX/2m1AxGYqPPVDxWOVojIteVjvkvABd+YT1Gt/50uARROhuS85nLg1AcgT6uXSIBZekOkshLPy749A0qIVyPOPjhZY67FSl2oSB2icg3g7bsQsYiEkMKgNqpoBWlVj42+rpCzLYpGyLJ8JNUT58C6qUr/i3IybGmInwN2gP0P2IHfTYP501pa7zWSse0pAPGJd7NmDFiUDSf2RU+XpToYQWUaSZEPCgmP4t1jqOxpsLqsFtkWfpSPpSQ+FZlFpBfHHmKbSrLZaU4Ss+8JRuB0PRtJx9X4thNVfLuvf8CP7ncvXk9tQako5Sxj84lT45cHen45t+9pM8Gnhahdp5MGOaqEc203yZj3Ko2nkeoFOIcw+fEnKBKBUsiNmIorkF4bssONk3tKAuNuZDXljl7tJznwTnktlxSqCEPZQwxC6Jq1LgO1hDZQ2K2GTJ54XuVki12LEC2sOmMqlSQ2MZ9toZxn5XbDktl2gZMb+Ydjwu/sOax71lM/LXQbY3ex4TvBh+/coixueMkRd6WsbDj+GGRz3GCNWgC/kXaKcGjTSfFar/t2EFFlB6FmtcZB/JlUO88q6xbEOJXZJ9C9SKk0DYKkkoGWJ4ONAg6ETaqwG67HOxSc9i9rzN1/Gu4U2MytndWyUkZItNpcAXqDTh9dNrA73rw7XUrhn6QK3t2an+HmuftKKKR/aRosaXjm28wrGkRbhizLuVXxFI9ZJmW1GFLmyGWJQxrNSPyaXG8+n2AHTvbMpz9lcKDrbOnv2yulCCkphVokWpoZK/BJfjG2r3iGfxAd7xtX8O/kjhtGL57gvxpONVgOUrniKF+FfxUkAMnWEmRGzSDc8Quh/StKFU14She5FAbNIOV6lX8/9n7s2ZLmuw8D9yZJ+fx+6oKqAJRAAqzCJq1UcRAgmyYSJl0x98DteFCF7zABdt41T+mrWGCOABoykRwAGWiQBIDQYBoUUR9Q44nM09m9nre5SvCY/YY9nBOnnfvFeHhvnxNPoRH7Nh7r60f2ELGZtjKqRFsoqJHwJ7NzrGHUTiOgytso9yAo5s6gPgxobmgVrNmK0fJJkcfpjmm0dI8D6sqb4wN7ei6NdPRxD6jxiC6mreQOh9dO/ohnjZjaeUFcLEzhM+0ZYy1K6pMeM4xzd2HnlrLBB0ER7+wJjZ8AT3S1zg0/PHPa2yFE4jmPgfSPt1Lstnt5VPRfUDGevIkMMOWYdYDOHUAFVuhrC+GQxs4NSRiQxXXOF1c5XUQvjX96+Z0sZ+IrJK6sHJdbUwAn+gVKoCthDV4Jni74kqENzG/Rj+6dgxJHsjfypAetEUPthfZq+wYqzxTeA+rZ7ULuox9HM28bs5eYapqbX168zzSQf0YLlmGE/jEeg62dv/y4HottQ2u41iCqx+lVR5SOagQYxdnq2wZwyyd5ATtCVuoGKi7R6v1Yb7k955+1jp0jU8D+1m7HGtFtFZvt/4MiXtwepFIKm1qiwusRc4Q3sdqecMSxmU3Szka598X2po9OhO2NCtshlWiZlduVqiPPNUtbeYMYgZrjqEzXFfcDOHB2t4PYoBhtF67cFLJJjjRC+va+cOE4dPA9fLvGqU4dF/hP+NPAf5DbQOgaElgqNOYyOwgyeH7n8ed45Y61caIjK1UNLC5wAodyVnG/rT24KDKDq7uE0L5CL8s650t+gq+LvZ3VeVhLPra/wJbytlnCB9iLVfWQFfckIL9Y5XWrUzuuD9TcKf+ODqsrYyuuDXCe5DxTLF37ShRsAXG9GRlhzIn4SQvrMcmt/xHQj61hcD1wmcbXN44Xt0ewH+vHhtc5H7om3wI+4ah1xyW1FSfhm6AeXI2duoo2Nb+yYikmy7TP/Q2H9tLXILTsOJKYcaCbgbr0bGlrR1ZkVGiBJ6NjMnF1OkZwmfb0a3QbwPgqFBBAZtYFovrrzgqrlDXGEJEvi++ESJmT26N2WKnKrTK57FzNFUjIWPr1iiUkaGruZtTYUj8UP4Eoh/w39kdhMxKNolcUZ7eBtuvZkdsvD5tX+Ma1zhVNP52gckqaEN8EnPgIZ1cqSuaeExMuyz6SfkvQX+q2H7BclVxeSJ1IEvnqlljVm/dPJN0oYIZrCXoiisT3v+dX88rvhjNQJVmtTxnSOBQ/n6QaxvUTMFGZnVFzRA+g7UEXXELFaQqC2pW6Nbtk9bMG9RXbMgAYzu7WN46nMwn1vv4L7GriOul3BJ0o3Ydx21wFeJ4o3WX85A+ua7lGqkZJAycSOIHIjfDgLiGLftCQ0EczNM6bWeJvJXnrDCipapfc4k9C9Ejeo/artHC5iuffSylTKZ/TebwPaPYHRi39L0ja4bwUdZUuFgcRzMqb4iu5rYd6XjIvKH8xVgocHM7ciC8UMEE61wzu/xzJWRYMdS7bnVzRpGxjt0kctTp+PtDoa8aaDD0S1+Lk7mwdmQu7sPbS4SDn76uV1LX+ORww7/jvM+/95rCwnFHtd6qKbMqS4neR9w3Qa8VR8GUJZQHDWOaYzXmqEh8m1o0IOxGdvPlsp9+P/Hlw6bQhx7WNfY3h5ShWPsWZmYymuI4KlTQZh2oViitI64v51DItY5ZoLJ2v9nC5F4Z7cwJRRQX2FIqtSuuQHhgBusU+u1YoGBhtRxdEW2BIwoKdA+yTNUtkL0Gp/OJ9b49LcamS5i9YK2FvfVPJfwHxOm3dAFOwIlLG0fubh56sbgiWFQNGsPe26OjYO8aV6EkZqVcixHip1Ts0YQhxBj4uPA/isvxCZ5kJnDqEcG+ffymwCC2CghySmR1eCyjp15XXDdnEG3WRjU7aJdPoMvaXzlfU89UUYSuzGENHd5u5W2QySwWX8A4x9QmL0eFtWewlqArbkxBM78x4oeqzMSY9iKockvCgMAPH96n1AhWGzSM0/rEui9wGRpr4CMsQLbCpOnm557a+xPBJe4c12hiT035nk+p+xaMyjpA/5mhAtZx9uAY5mqUjAvrx4iKQ667+zCkfsDcDMExzDVdfwLj4k8CB71wukaFUz/HY9+hesZgLFJBs5yjwRpNzGAtQVfUfOFbmNN1q5vTh319gNWV2qenJ28rcwblFCqAbStbDF1xWyhYVr9ba1rOWkuLYYo6ffJgyveHE3sUvBXTAwY4TiBHWWLgp8gdLpn8VttZCTiKxyeDT9v77XCZ4vjhw8fdWd+vR54QiGfQMKY5mpjDmzCqwgvyG57ZNHYUhO5xT0ed2gYLVHTZI2fPtn6CoJ9s2U3nytrbENnQr9W9bm9OBmYoWMraU4+sZnY351Dot6WJUcuyQo2JUeYxDFUsEAjLIr1jlfKyGQpmsNYYrtAtmS18E3TdynPSSFfj8xRfdrhHNK9zXHcRWoa1a52d3Uqp4+H4q8vBWA4UHPPu+p5U00/CWz2Wt8cefajoHbGVrnGNUYz9kNex+y36x20IjnJLc86iWoUqusX+O9l7m6JL5fZOobIsUQkQUDgPh8i5KkawgYiDI05dez6FDWNA5zFMGcM+7dFi1YJftcEKZavsjMpzbBBfztxfsZnLUT9fBzNYS9AVt6HwmRi2w9LqD069IDtobygQvtSGVp1hETOED7AuNa9Zr5vTRH+ZcqeqTmCsOv2DbwNFX+F1I2deobcEo+J7C/ds0Aqc3sc2eaxaq4tjXFPzmNwh9bqqMoVrzfJQn27nXAQLyty4rInj2jaYDRQeXGkZlph1Eq6cgBHTzTrNMYXJ2utVVDjEX1F1ze3T2uUqQdQYXZDmmK+iByO2XpJpuihWgU1illCiNumbY2IRZsg7dDNK31GUtkBeoR2jrKmgyzNaq4kZrCVYbMfGyDVrzdoaX/T7vr6vej35R8OGtsg3TyZ0cwbRYI1EYd0eNMQJy2WtxbBmu5hOKTpQh6/rRBnyOqP12wpazKN1+9GWeAic9vOQJwDu2jSwwWLAu26/oEN2gLDg0J1OMOWb3rAYcsJ07MW/MaH7CuhAvLYM4zTQlmgDPzsiLKMz5rZGWzzHhwhiR0eJ0hTrGeiNXpXZI2u+ih6YAlud9ereCm3hZnO/RncoXyIsx5CMVv6+HP+Y9DQ+OliJPTZS/n3tSs2Qvq3saMiJg37hW6ksBeFYc55rXPAc2ngQtkc/DJgtMqdt05SNlLd41lzUdavOEJZY6zlkuSHUbNbu5ghZlpI9LMJQfgFcbmqvTE59se2ZVVFbV/s4QP5QWQvDbDME9LEWVm+jK25IwUyYiNbImESJHcqpsvNy1zZXZx9CB/taQ34xXafypNCstBlCbN95vZPTyui7qZvndEv3h6NfWF9cXLjDtom4sFc6HeeIDtXgaVGUzSJVrsFRzEEfPySeoFS+iGzjn4LwFz/kGLJR4kmYgnecasHjpJ32kRlAI4+AYFMwOoWOpdRQE0i+okuPnZDegHzj+0gGxEP+CDnTNBE/vVTR8gxV80lQymaTKNezhEJPLlMwxd56luHv7YhNB+Gp++9xcF6RF/UT6Mkf19OEqqQ6cyj0BHm/s00gU/fRFiSU5HU3Ielo+5XiR4p9RWZDRam8lNhYKtqmAqp7wlrrXELosIRgwv3dBMUbkXZxnBCfUdcXdJkFUWcJRWIKSV3UKaVcmfIsOQaVJ/5iCrTy2aWoVakOWnWKqBRJJbt2XBYRchK1QTngr8Tqvppgh+36o2SbNrXRzurwz6UMyqo3ZBUhqgwRDH35jd6RdxMr08bfzXqpeJJsE9SPVkFi1JZNRrksJ5+XquNulQZ1EbnMora1TVBVaYByXqfMDqM2yEKLyi0dMVc+eSOUKveS1nOsW3mR1wfL7xSRN0ReXB3PRS0Lm2qfR8k2DbK8LvpzCSR1coEdebap0k3WinphBVU7ta8PEjWEtKjLn8XESHwNWAb+3LB1sx35I9tllOttk2k0Hg4Mdg71G4GcVUnrgAIVSx77nMgrIeMNkM6PO0gMikc6jr0nKEuHeZ7vuscZ+vL2gRP4xNpc5e275p5EG97GFcTbokUYqtjOzxUtoYA6bIItoBtQWc7cRVvsFPkmIdcdyVTeqLMCXRm1Tg2XYNiEWvFroPU9kRY6oiaoTvTB7EhlwTbIOgMdGVmbeVnKCIVbEIh9L5qFqmYb7fvINp08I99kyFzZCr0q8swq3VVOch35SweBaD8hL6OgUehwQWUEGukBmWCkqASVmqQrLnIrkG9ZKQKrqUKmxiW3ynPkAuaQKdEuoAPbrIhXjlDT0NFCzFtSaem8ThHZpm/cAT+38pl+5HSR1ymhQbRjlphH6wwhV9imEXzgXwCG+HIZY9SHofwMbTFzqI0qlH2FCzEqKgrVYdCeN6blkb0FNcClQys7Uzt0LsnJkVLtwqAWQkXMYz0sHREl1D4aRR7eCeRS21ShcdCDofJc2JSMNlr8uYimOEtFRilV8IOY/8eQV2+TIx3lBUECjdJtGC9OjBVvjVRSTI50rrROXucZ8oOokNMI+tiDfAOi16e9NhQyFiumuuIQFaNdwRRmIa5E2kZcsSepgrRPx+28MRSwrMZpPgpeeZ4SBEx762wpcgqmUtsgZOUyk6Y6D/3ZK0fzqABWgTpyJ+tQAcnTpqdwAcLe5gflnaWwI5UvAnUL6lftqO1yNNsi29uqVHfcLOnl/XGcG93QEGg8bhrJNtOGqH01WAxRyeLYc7dRHBGtpPUFyQrzMTg3jhWoWCkKZILTmNNx0Br0yYgbTXJoCyUJmSjfpXbKxVfpxRHsoBZPKhHvPJZrYTKwWFZH+JLgSny4NHrjqxxqGiXSrlJkidRuYcN6uJyOT4bKLXJrIzZCLi9LbxPCGpLHzNFzFkDtGreibpLTCZHuGJhm5VsUS2NYwNZkidm5nbsFaintfkCqjug22gTUpCRwvVleSmhXZS4HLoUO/NE0acRwRryr8O1a1OsB9nX0yIlP0KSrr68MZHl2nQq4Dt+Hf36UHMygOTPRUkRN9v1aPF9v3znS8XJklZPguFknn9KrCLDlrJaWbT37cE6HbEDsE+pDcXmyBIldNWzTG0dP1DSCJkuXuWp73nlxmsNqJL4VkMRqA3QQ77RhlxI5erJKUFUznZ5OezaJyOnV2YeoNwSVsWmNApKW7bshAXVJzVGnbmb/9DIkITBVvhZHvbDGOfqQd0gL2ocPSn/8+F53mFX2wR9T5sDZ7JiyD86zJaFL+rNnlDlW+fsP+u/b9+yNOG7WbR5P0Xu7wpW8pBOwi3zxyMeun1E+hxRH27sej6V8M312tGMrv+C3vLzuLKJuu77y0F/HN+yZG7cuuRziZsl6wntPvsWusqU/jktiSZvJH3wx+R5PfKL8vdptidwpQqZpqa5TaE3a7CL1x610evvEcfKTHpL8DN/Fa/uxOIq/J78i7LYYEjPpNX57S37I1Ziz8osU2145LYr+1SHThZyqL1oM23qjT60m9UnSzTEnIm8rPRkRL++TrksO4iMtSPmFxfB9WQxHyXTEPBjxQyk7OiZ2XFykvqkYLCfvAzGm6vYJ5zi+sHLpSnXWU4qXEXKBFvemUmXJ9269tZT6R4pllUbnSByDr69smHx+tJrmHVvq27ijbde0GXUtNj4PZmOt8sW0oUf85GV1c4oYl8Y649X8pXiEzjo2y885+BKU+mVGppAGS2XOU2x7IWns2rmNl7/r8See0DXRfnk8esnkhF/0EK6q0cn8cWEkPaZT58K8XilhX2aj+oN0el/URbzCmeJJWZq7FNvwM2RFukWVD1nbVe2vNUKUS5nrM3nqu+hCT05Rdya5Du97yDQ1mlGIKbohfHedSW/iX6bffDUdEMpu3LClvsVUbWZynIhH4u3UH6CWHTHnXhj5eMc3U8pUmfxyqusERdt4bKJ9unwNytra7Vcgla9xkOmU3JG+kVNtS9iBL7YnTtU50/WFHtz0/unkuvvllxI6ian6CPOkdNCGSZf67IAe2iKor7yH6F8+HvAnUUrH+I6+WNQ+QaO21PajR5Cu6Ec1b9WeWTu6jb5v2E0fYDxZugQprHvB0T+xrgPlwfFjKyAtcr4IAPf7xO8H4uujOthlZBsTR9pkpguXGpSwzaA11rIXb5HgB5xI6pMJ+X6XNpnWoKr+DEIv8bStZTjCFsWUQLcVwb+QJNfINzXi0Lg2eUkR5MoQreQHu8B2Xd6YpNuUVy8mwRJKoyPFlawqOw5qasdnDkkde0lXx/POonzXxw6Q2uQlgZ7WO/SQqMjeNl7Z95HsV7/qLxcB27t/AS/0rNR+Vcp5p0gn2p58SMuZEJZg2eRKUey3IdqJhB/6BqDF7UipTV7p7WmAn/LVHZa+0JnFZA7ZxknyiKZD+9AHC8dstiCDi04HlaIuzMpNXsjXK/kosg3kc2nkWVoFnpHHqi4bohDC2xMsLPyEYEfGQ25icDhbIs/U+XNqrCXK1eKfErZ3k7JCz+il3LecbIMwqx573yqbYnbwKj+lyde+RQteAatujWSUdRHpnvNq2yM7a0qbtM+AThtk7gOAx3fLCVkkgO0jmYAJYksHXdubNDY/QiFNyYQslJUe8Sx5oYc+yz69kKWRJuGuDRXOZ4tqO4jVi2pQVwxBKuilBpsoElYOi6V5SatPkILWZIlynX1km4ysTkYuIs0jSZYXsrN9orrqwEs8BSSxnm5Ax0EyRFnNuoWvkJV2SVB9DJQFt++rshZVVeEN6nvRF+wlZoJKddLsE1HWkJPINoky5h4KNqVtl8LkGyW6MA3+soolZJtEqizisHKKHUReylKCD46QMfWCp4gQhxKXqx1HqQxIfRQrP1Hpq1XHErwrErRnk8YgsEO/YQJFHZsD0jVjvo/rxtBzbBz/UXD6ivYkfBEjKO3ZHvB6Wz0aRFkwtUg8M2jHHT23RHpqIs940tb3wI+WvPTWzl+5PrcH+RwkPo5XkjQhWxkAbQnWERUDHqUIhYkiPnNJOo18U8O9JfumpaF1LynKycQrFe5ptBmnZbo966jSyU5HtRXVBt9CYaJ2fOaQbewdsbJD1OSg3BObvfxtrxRHz0OLExdUOhZV2Q1y2/vL2hR31B1uA383nbEoT3EwuWvoYxbLDuChpKl4PWkXnRK4LVu/3H5JdzUgUxtl7ZjMIdu4HsiEu0ynACqrMZgzzCDUKC14Ir+QF9IBloiDsb7Zy7XKXWSDlK7L7ZVikTKq45xsk0zN0sr3LGWnxBnzcPgFj6fqvbMlSvmNvHFytf7KY6n8hrxg7lLuW062UWXmdt8DyrTzo0gbqd6GrxwsygL4mfMNvyrTZGdOzULennC/LRnRdGVGzuECIm8puZ7QGajaz7K8BL7+OVJsPfkNSq9MmuoBTqVR4gjuha+k052wPWkRupJnKUsJ6sQr1VX9iiq2IqKK0iD2QhXVhKQzfyXd/XZAqlYRsyQX1JElFUkN+Q2wHrMyk1r2SvobpJfrct11PEOy0i2yqtlh2StQpZMMQWl7sW8Kn6Q6mb2SbxLIHqS8OgePeTXHgeqIEmMBBbvQqlvlG1xfz8vq9JFtEqmyiEOgXeofajWNBfMJHpLstZv5MgENG5Chnae1MwV+VuDA9sqzjfZNqpPzXkmpIyV959IqJDtlq/bapWPfc8Ot5lGlXMLRMGUD5cET6aC4Ej2D/t7/4+/+2ne+8/hX79y+bddnZPdDHSXh8eOnu1/8xb+9+ye//a933/vej+y++5d+YHfzzIbD2c30GAGPHV2Il0cx3r69UPmD+/d2PAIg7YFccAsjRRXoTDxOyJ0RTsg8xsjkfvvWrd3tO7fVoJuCwWJv7sK+eft2d/Hu/e7mrbPdvbu3fWEFtlJqeu6YD2/fvtu9e3exe/vunfJumT6+l0CnPLvl+7FgjRR1gOXcRaL9/C6j1U8TxG3rI2fWxg7jXO2mtZ7pkn+m76b5cfv2LcXvzPqivnuxRSyrAHz0R+LoLykP3/jlWfV/fBsJ1khRL+ib6MEF2u/1+Vvl371jfRM/DT6xbOAjkC6P6fmbN3oU6OzmmfcRezEG79+7u3tjtvTh7OxM43UQClrYWt9hfPPmrfXNC9N9U+PglumDT75V/DXacaQ/85hijt6ImLyLNA7wkfZizN0wol/ebFzkr0BqM/zDL8YDee6v9VGz99Ztmz63arcE3eE1HcyR9Bfaj9jctZj695DoUeMYtYjCJIDHw4g5LqETYhzcsnlTMYV3rX+SG0m/M03/emdzJsfMbdC2cXQn2XIuemNzC34Sv7t3b6mP0C/pMyDiOWjBQIHsNrw5fyMZZyaXNmMeI5b0R84/PAJ4ZuPO+yjz9g3xzQbtlKzFJHxi3PEp+R2bS7CHMOpG17A3Qvg8BGrjw3vzxR+n9xoMA/y6Y/OX5pkQNK5uGvKNdYP3Qc4H+IeOe3fvaAxM2TwL6DPjide7iKP5yTgjlhTopYCmOnOBwaaDnUQoXmnNYGMA2besP1DGeDszH/uUkd+eG8egGUINc0N9n1ii9979O5q3pEP+1YB7CehzzMeoY1yjj3lF5xzOpaaH/u7rIuJJLZ/DOp52XR8EEt5bX0Exa743tr5k7rxlbXf3zh3p7PepX0kjt82SGav2s77C+GUeYRz4eqjuK2J1RycwxGM+pTHHWpb5BNy1WMfaaDUUHHeMHopEHh2OcUA/QRdjkfmEddmguQWgn9APK5jqd3YOjzEe1x3Mj7FWcauaaOTMsId4+prPvOU6wfoK5wPsov36+0qgX9GQLehizcB4QIf3fTsHWEyjryxDXY++EOPaH33382x8AnyLOdrmMp0Loq3Zr2hHqil+ifDRx4HN0ffvmk5fzwboP5ybaF/4b92ydaHZxfmE+fzczpuvXr2WjN//d/9h9/zF690v/NWf2P27f/fPd69fv0pSxvHW5tLXr893f/rnX/39X/8Hv/HrlsVECeFtnLhyAnm6g6nwUB48kQ6K1l18YX3/wePdz/7sL+5++//7v9mF9Xd3P/Sdb1nuR3VUJFzYoGHRS8fyCzR8NFiQNQGNYtDnQdBwnvDa0mAbBqgfzESSMwg6V0oC1ydtwmjdGUCLS/WB05Ts2objudIKq+4qa1+lKh3EiWQUIWMKSUdDXIpnUf1ZqI2S1lCAvt5YbmOB2s8bseFoUR/NzCxD9Be55ZVRYweR3waxqHvwEJIgodahRFW1ltGMZ79iVR1U21dgeu1EoqIQaWnXNShoEaTCDOTVxFBfSRYsNcPUSJe/K1lDuoZRwl/ryRKV0vk6m6C2x84R0uIYoKLR59ap7IX6qDYGk+/9Df88q4klBpiPlVMpwS6JqvtllrkYocjlVec9wWWHbx2bFkDt16pexS3ly7/IWwKTU5tKf+GoFqhUpXR7IJmb5G6F69lGZ90+6uNJnOYu9ka1imwU5GprkxbB3XJ9KJt0yVgT9wzUNUIVebnP7keBfmGaCY687+d9pj1v6Wha5ADaFWM8hO6s3QzupufV1tUo89/qhm+1muRXoYARuG3uh6TlIjN9gUY7Co2DQiC4Xa9rQ1fXGIoZDehq2qBUu6/MEdlAXjH1ETmX6bM0RxRNQbUGbGmItXRTnmf4nFwzyR5De2yUIKq4jFqb7EhpmNqi3U7Wmx92Z3bRzU2TqE3Z+fm5XVif68L6D//oT3cvXp7vft4urP/8P/0bu2A+T5zjePvGLqxNzpYX1lwcb4dBNTXyuNUB9eBx18KJTJtUudPlxSqPA3ZdhJ+j/k4gSW7o6NdWBOS0ybNdqmVUaUPb6px3C4ptE+2Y5ceRtxyVBFNd22GIgypjBMYzFkdISInc6ijLeZdSG4qQCmyTmGhRJZUfMcwtWgaJYx8J0OfoGIynEcMgL+pQ/oxaTKrhTpu3pmzMDlBsHV5DOXl2UuRZSamoH/gxjGa9ijUS7JX2jDjcigLhaf1K+ZZoU1W4BMjwjcsSlggcjrfDT7Y1V1KYHAiNfrSMBEtIbDoEebo6Ytcs2BDJy1Bl+zq2bUzFrYkQw97TKUe7Zm70mxIaQi3B0DGVDCdfRAYthKqaRlPXiFmIDFMoU8ZCUD8TEHGqUR63JTQUoShfhlaQQhDZkRV5gZQfqNZNq1B7VyQKlW3y7BFKL2PmGFSpLAxRNg0qBXVRy8klot9z2uSbpQgbclv67QKVzrRvUzkSd15JaodjUkoB4tXIAMo05GraPCoM6iLE5sS2m1fvR8SNILejv3JTV6VNoEaU53zL0LRDsrSxdZDtI6yA5BT5ph/tItXJMy1tZ4B0DnCIx5NVupSG0CjrYZTfnjKq4+JflTCwtwTXjWE/+9rq4yCZMgjKgyfSQd1PrL/9+Ff5tHnsE2sQTj98+Hj3c3/lb+x+63f+t91P/uSP7n74h35AjyTcvXtnd/f2rd2LV6/1SBUX2Hzkr0cvbvjjmjyKuiXoRDxSEr9Yxx0QOhX+8GiXTlAGBtbaRkNS3N1G1/m5PwLLI13379/VXRnUweeXFiMap4yJ6mnPY1Y8RkaaxyyIJb75ozM0abpLvBYmgseBiCM++vh0Y3nMCn2BdTF1e3mUizjiHz7pyQnzS4+lWjx91I1oKTUghQa/eBTV4RcYxPHePR4hc9/wSmIXOke1sBpJpPHv9SseG/2oMcBjZHAx5qLdFqrLwERuMbX2e/WaR8Hf+5MjNvZ4PFuPWtnxIKYMSDEE+cTNnUf8Q8+DB4wD75scD4FHMP3RxHIgk8fA6S/o55EiH3M2DvDT2s97ZGZooCfLUReQSi1vae62ftQjVzzSRG582nT7dnpUzvSKT7nrgO76VzVdL4+voYe+6Y+U9SP6TzGMPcZ4/nUPxhzzNnEFEQvQ1VGmEy6iR59Ehx5hNt9I85gvFKLWxLJjjZ3B8fG1jQPmaL4axPmJ8SYa6ZtzYd3A/LExbnpoN7w4M32mRoV3LE1sFzsnUBmB1iq2e/f2wnzjUfD3iqEe/bNXNZ/AChbqpBr9Q0+cpQzajPHmX03w8VErWoaoTb/n/ManG+8u/KtPlD54cE/xA9OuTHPULJawtkGP5krrl/dsXtaagWLGdjJO8VyAxvgxYYzr8zd8fexC8aOPoIOxHWMOXfDQV+cCK9FJsyCXrx4xV5JBHH3Oclucey3cP2x++fpcbciYwxc95m4qdM5h7kKvakzrneQwBvTQ/zym/rWnu7Z24JF3zgMRe2wr1RvIOamtmCLP9L2y9eybNxfyiXmZ8yo8tKdqNtSU6wRwoyd801z55p0KGOPVerbuVuOYsIUc1rN4yKP1r6wN0Xnb1iboQxexZD22Cq3qplLzJPNy9BFYOIfTd7x/Uq3/fDDXGs6r+KX+YrHlnxOY/9V+pnNO38iR14r+pnnM2ow29DUsfd/XslrP5mionbYBjoiH0vQR/EmPuWv8GXGuYy5TGFMF7POR0ING9gCPAR36upqlmaN0rjMlDx/c15oIhA7Wacw3rLV5dP3GTf9KC+3LmP3q62c6N7MO/MM/+o+7Z89e7X7x539q98d/9HsmNz6xzr3tYh+fWA9776A8eCIdxIqCPZFYdGH99Olnu1/+G//d7p/8zr/e/dRP/tjuR3/k21ZoCyXrqHC9tAtrgge0sLETJgu2hw/v63vW0p5j0M1p0GE4ebAAoJOxyKdzPTJdTx4/7HbmCTRN6RrmC9GP6hBfffV89/Lla/n9jc+e6GIe3+ICbSmIXbQFW6x48eL17qtnL6Sfk2R8X5AJME4kgwNnBhiMTHgvX9oky4C1FwMWPHn8YPfg7j3ldRuxizp63TgCJmwGG369sDjy/U4NUi4CjeLrCda1ViEiyQ+B8J2MV6/eZjdIbLFo8fvsyUO1n/umotV6JR8h5ufzZy93X3z5TBP75994unv86L4mJfybWuTXZkwbhDwms+9/8Uzfmbpj/eNe6it8tzsW4CGJyTJOZFMQl21wSZOsfNvt/uIvvt49e/5SE/o3v/FE4wGZvqCigqpXGNU5kA2Qxzj40iZlFgLczGKxQT6TuN+I4a3NKmAfJ6znL175SdnydLK0PTcPmMf8Qn6looCJYZGPDsbdM+svnLwe2lj//PPHdnGR+mYrltQrbb8A/FzcMsYZ27QHcyaLgEcPHyimQO2bMFdHDuQwpzDWOBk/t77CXP3Z04c2pzzSPCA/NoplxAmdX9qYe2nnhPu24P7s6WN9D/PM9LGY20id7MbHF9ZXnr14qRzG3W2LJ3ropyzAs3DOg9xJlRFi9nOO/eKL5/Lxqc1dEG2kCxqbA8K1RTqtMv5wwcn5W/3A8pi7mCOfcl5NC6Q5aHKn5WwylDHGOZVx7XO0La7Mn2996+nukY01bFjiyhCQR7z4nt/3v3xua4h31j8eqU9iE30yzuOjfX/EqGq8Is9kMZ98aWsGzj/0B+ZJ5mvOcxpzSdbi9YPpwS+dr83mr79+YXMla4YPu29986nWX/jCuWDMpblg/uUi/i++/7XNIxdak8Q5AN+gaOdqbl7amEnOO5tH6H58B5l1GHMn/n3+2WOdh6K3DLed5w+V5vC+Zy/bf9/mkxfPX2mt8tlnj3TRcNMuGnSBvTioPl4hLvoY0+g6f/1W51UK6JuPbW72sd3Ss1StAT2A30H6/hdfqx0fPrxn88kjnQ+YT6Z+e6bCgB38dgK/7wKIEf0Rv16+eqP+r9/u0d4vCMlL3NrORl7N/KNvvLbxrb/EsjmGG1vMy0+t/e5bX/W14BA60e4F/QM+2u6Z9Q/6J9+r1geM5jM3fHSzrCSOfbB6jf5lSdqOm6tcxDI3Mxbwjw9u6Ju3rF+Gb7Jvcf90MN+zTuAa5GtbnzAObli7fvtbn+scB0JHzEHEnzgwRjAlZelc+fr8tfW797vf/7d/bBfaL3d//Rd+evevfu93zCe+Y90OVNf2038UfDbiEyLrdOYvLkeaxq4bMPlgbxqEbC3kjNhXZJPJUpIs00ljxSThai3PyhhM+l+7XN8IUacmZNREefxPKLqkxlX5pzKWoPN15TiFjilCan1cp6VIoU02oVf2ZP5lsVlCtBNy9GNDvJKT0mU6WRyw+C+Jae17srdF0oUehEsHG89zGea76cpjCLX1TFHlk03wyLSt9MiOpLf63z/jcf8sHbYspEqvdJoiD2Uqy9t4nGrfPW5jRLxUB8fQmtLqm5bl/cnzgy/XNUb4oxg18k2WPJM26XHfgoynFRfn6+aLGrKbpD5nPKEwxpvHOckkHfuIxSARhxFSCP3GDsckPF5BSdeE3RUFbx+lPidfrA+CmEc/qiyNt3Y96nTaZJrkv9WPvXyT3x6XiF3wVnXEM4+Ile+9voM84mqykx+9RNkcinrqZbzQhHs8HeM2vLd9jM1tKNrG9LkykY8751nSRjXVcy22K54RRny0A/mT9sS06kvt+JQQ9ZIcZFd9PtLGs7jPVZRkMifHvGz5OCadqeUqPpUHtWXV1Kd3mJCLGg+m+0msQ2/iC1/7fG7HLigvZ6+6Jlf+ma3hp6l2OyxPPvv5YZRCdpuSfZKrPF/s+7or/LG9yahjuZboZz4v+/1hny9dn5P6YR67vjhCuY8DhE7JNCVRz6Pm8Db0fFHExOq07R7tLx3d+GGaUKagJl1kUW6JXjmJQl/XDrcFnipOMSZMLrEUGZ/sEJ/Hu6JUv4RqOyLP9JuC6JMew7r9ZBOU6xuiSmaTeHooP0amVEmvk+bmTEald4jaunNKPFqrsk/8ijX70Jn8y2PSbBeoltdLuT7tXbbI0palPNFQv89o0A7Z2+I3/yp/CGds7Vh+J9uqtUOB/pzatig/xhN60UdfQY+R++99E7hdXtcOmBk8z8pZ2+ilJQ5PH/rNvjjuoi9vexz5who3cTRdRDPJ2JEHisjkQfDyKNMdN9vrjvAGxGyOxi5Cjz8Ki14u/nOSLaMk8SYnSbSEkpGR4PnYYm/qcdyR1dXfR7I5jpEjsS67RtKlFL754zrSQf0VpF/jtn3Dx3TYtM1vrAS1fW2S1W2Ry0RHUA2rkV4c2B7K5OV655Dq5zr9rdHEhwSUe4bDuN3nGeTyXYzshpBtrxgVlElVVW51E4WP/WR1xgiZ5ojLtTQvlHmKhIOkeGq9c6my3RUgUBQylW2k40R5epRaulxekh+q6l2lM/pkdXyW6g6S1e0j2S3BRmln/AHkuy8Ra5cnnWOkOv2k+lXadQDNqxrfrks+Nsjy2npGKOy1jUeTdBVQdDsFrz49I78qs8Niijrosbd0ZZBq02EJ+WJ8HaJ8DqmOyQrxtZrEgzZ7kan8VGcJWV2Pi7dNyAuyTUrX+b1yxkj1ou2NZH0Tll35RZ1oP/d3HoWd0sEmKbMs5Ssdeuw47MzbepysfpuQI9lJmTSklOV36+TymhT2jJFkmiCfkfO1CqDMdSgmtG1en7wCkj3s7ZUf51CpZYVNasMSHfAMUOh0H5OHtnH5EHoT5OdKSnp4ARbOdiiwh9AbMazrel6Q7De+KbJ3Qx9pEK1IvsfC58au3j5yvsoOyOpWOpM2y64hhZYf9qQy0pWMjGodoXOIMt4kV6KVdtL8pv0IWf0+yuXrWPJ5mXLXZPAbMmwo92TiynWUkHR4mr1ksScZstNeWiiyjfh7YlL5knhGiT5APRNS6WST9LEj25sydFhykGo7KltUz8p4kUZgAFU6pDTOP/Cnuj1Uy0dfIuTkx8qDxwv91YTKlUhp8ZsO2zco6e0j2WE8tXCOUzIg+Spx38w439fzWthLZmVL9WVrR4zf2AscdDJytI/Xw0w9HoiHgp+CRAfmL0Xil8A9uPCQ9qB7gL2jK5+gb0D+t0yJZI8byLE+VZddXt6uW9WD8KND+IGt7peObc9fq/D4EzwB0nrEEAreXurTkxG22d7jxbHVkX0+iPDNd55P3N1PP277OJfUNiZLi0W90Gd7I3yjTDaZ3ma9RMbTJeNvk/yCrD4B1BixlOWZwCTTeRX/vK6oraNLYbfLSPnau0+So2Mrj7SIdH2c+zlFrsNtrvRrOQw5lI98i6X6Sl4/SPa1yXjHKJdlxzo9Ug95aQw4OW/04SkKP3Jq17W38qtjlTtP7lukR4k6iUIGdMtkqpwXwXT3vNzy+fqA/uql0r2QqG/E3IINUoRO2UdZ8t/2OTV8mEnx93Ii6XRIM/6lvhL81bwW4954hijiB4XdGssmXGTHJCreZAexJB7LY5rr9mN7J7/Q47o0p7Tmk/Vkck0nCuP0K/+szMeC6RQZr+zqUtP+HrK6cf7J69lGNgSPj4UuXxGpPnVp+7r9rSjB0rzM1SqGrbpzCDujbidGaDNFYUfeZvCIjG+ciEWLkoxclimSzsE6gxR1Rgg9UuG++AE79JuMoDTmNO5UVk6ux2Wwz/sJdkoeAQW2yKx5m3LmUtR3HQj33m/iK72Vf5Bitpz8vGl701nBVOI/L8o0L+Nboy421jQnvvjolPwJGZTTJ2UXx9gW5W39OWUyVK9J+XyhQWD+GVtlg+vwctKSkVEu3wmdA2T16SvRX3zQeTy93HnaNnbI+KftiPMB7ec+yTfbWZbrSTqRuWiORk8jbfJszwtN5MVeNll52FTHJZUZwdfRMUAeRx5lD9mZjJBj8n2Mh45cb5uCJ8mhPvWob/2bx+b114rmko86S/AmtvIJ3lS3h9ryK72NWEQe5WmcWSLqa5/KwraaEm9OqU6bwgbJIK36JjOldQ6wNLh5g0e9rTybv8QjXuR5vtuVCP6UF/pkjyQaPICOPN082Bzm4nHhIajCkI4dFqO0AXX+nmPSwJaq5EHmhkvv0eCOe3oQ4+VjEjple4gnd7fdvWHho2rH3WsidOXQcTwPMYZpRcHh0gqRWFV3ji89GK/OIzEjPi7VnQTisy4pOB5UAqYV9XPUQiO+fXyjqkuA0DSXTMni05JNkYkL37RP+Ztqy2RuJVeh82Qx+GEsOuZmvrUNyI5dx2aaarREyiWRbblTPgJ4g4ZRc0mubUaljqucBN1/zJ6V4gdgGuWY94V8aA32jiWGRChbqJYPs7DEgFQr9w+fOTbC10F/Z0DiJsWs11OEjdVo3pVMbzSSrsLGR8SyBKV8LcZan2FQRoNrHG3WKp1nRgd1/+gjQ102r+Xo5gQUK8mr0yBLLkZbRqQjv1OWGq6yI2dYCpPRFVPnKJX0DoLiCRbgLLb1d7WvxMe+0XDi8OQUgrWEPWKpbT+6okoE7wddze2cEduqon6eOperRgt+in/VDH3VGnkcbDErd3H0C+srh6FZMUHFEzxHwb5sSnIr8erFPhA2U2mChhZQNzM9m+krAG5K30qlW8hYDHNiSP+GrbdXYKUstRNSXDC77cewvzmF605tmNEsWon1vkWEVklqVV50kTNkxKbxGkCud8B2zGizDbAmBEfOVeaMusu48Gkgg/0h4jeAUdVL7aKe6q4N0BEDUwpcNDOxtDEPH9h0LUmjP+0R6NEnUum4CMRiUTysUlYvH3NNcTOEt1kbx/mBp8ckU9Ys7+YE8kuGSG3ZVl3N/Xb0olt5AXq8yWQWiy9gDBY05uxVftZHmuK6OYsxU8w8O/rLtGQaq1aAqL5STANdWXXOpJ4tDRnACVxYt70c8Lq6PXT5wRj0xx96JoZZmK6/VsNeMWVcQblOfPSZEV7xjPb0KUUlHE2sbl5sXisjsIUMgTGYYm3GeexzTCvqckzXWQKk9kmOvrBZbMfQ0dFUGDPa/mwZEjqsbNqUaY4cineiYoSKVp3G4fDB/lCp6eojZ9yKIY7C8xrDbnYgR7CRmE1RGIpxrBFSXlecm9i7DNwkpCs0P29hTuYC9ACNix7p2hNasW0u/2YEfop1hijQZOeoUEDG1qkxQ0ygW2WBkA3R1dzN4fuwnelrK5MH5RQqgG2BLbjT8cnQFbVA+AboutXNKQV+9vk6Bx3NltGcwwyD5nU4hzHFWCxoGY5+Yb1n/46Dos53JT0vx8oBKhDCgTBW4oPnEw/3Igy2EQWHCejcbgL/UB3PHy/dBGNGCBvqKsawzjB33KppjtUoULFnC8owy4gxp0bGUKfIZHB1cYVuMJ8WyuN61BZAuS6qeTzas64cBvxqZisQnpzCDFbQYO2p1xXXzTkUulrHc2ZcmszEkNwCfbAsMmusUl42Q/hcO5iWB6Z3RDXFdXPmYXndfltaWGPaAnTtWWKA11lk+lKVBTixR8H7Hl5pIh7nvEZgaNFWY5BjuurxsYWNRTJWxPEyYFPjGYNDAreNY8loR17QMMY5VDIuYBrjKlaLX4QJpePF4dAI10TxJApUFGFt/U2xlVMZTBRj4cqe/Y7qWLnyo8df3WrDftWHS9XJMLbQ4BmsJeiK2lD4DHTdyo8mbOpW3i/Guu5SO1r1+sXMcHQGawm64qYU9Jcpd6rqBJpVZwpbobcfa3RvbsymOP6FdRWf0wvUqtPXns991yjF1WiIT6078WuPOD3mN2XjcQmOPq46b1zGBMZUHBlTJg2XH8ChA6g4BJouzHFq5vnutNcR67BP365a3Pbtz6WN1wzDN/QRUU1x3ZxDYVLzWOHezU7Cp3RsbEdX3AwFDVZPFNbsRbfuGmnLgdZ+zc3cXp7hyuPI6wzU9+x24biy8dJybL0U2f7CeqGF/p1jx8l9Kr111DfHyRu4Dgdz7zqO22Ba0RgHF9UfPnxIR01QL2gY0xyrMVPFGOumlubCRgT3F5G7qTVNhPg1KvZo3jT6lC9x6sTOb580ytviZFptX4Zcom6JqUE1ujmDyFjr5yQL6/YgE5cwIKtUxXJTCqo6Ry/fCr1lKFQA24a2dEUtFb7OqK5b3Zwu1ukcgqT2iS7J249JSSzb5Qra14/rpC3DdhfWKyXpwvrQ3u8bc9Za11iP63hfCQxdVI8jLm722AmWqmjxNw/nCtsa4dBaO0bqbyG+g6bALcV3ZG1q+1U7yV0O9Ee9vC2ufKsd3cFxA/LSNifHzbxuzjLMlzHHDpX0FQ9XOQzGzS7CePUZwtusK+yiarN6N6cYK+wA/bY4+kW3cvuZVqMrdkQRRXuyw9H3iwB9CoeNyEv2amoLx38UvI1Den+lsGT1t+mKcb84mKmXKCZLsMi9/fStNseHDwOD3xiHpVEyrWsVDqBiC8wz8ZI4NYpt7R+LSOSv03gJTm6fzPm33NF5IflkArghtolZV8pSuV5vTe1m3chZKnEtFupdam6rXr8YcgsV9LIW1u1BV9xyWVXdhSK6dgwI6steqLON1WJGzN4UxTHwzEOYNITTu7DuwzEjtBbbrv2uUYJ9x3xM/hVr70NNUR/topr/Ki0HvHsMdojfo4ori0PGbANdU8183QX2iKOc28uVnvbSYyPrjurktsqR1pTYzenHtnaAUs0O45xXYR1K9WxsU1fcDAXBZnsle6oVShKavBzNqZ1hYbVAn+ZikX2V56JRPz+Y+Rvya+3IgKhBcUMFkT9iR6/cEf6l2PbC+noFcmRc8QY4mHvXcQzkv30wH2V1mdduVBfVY3UoC9of9im9LduPl2ukZtBBMaDwILY0FMTBPK1h57xaTcz7F9+Cs/ceTvDXWI5PojkmnbycUcDqpuX9fuzv76dqhIaGppZaDjuW9GZuiRkKZtnijGPs3bJi4b1Y2o7Uatbs5tRYpqMUDc35QYnaEp6F8NgWKpjBuhyhIO179E2ZsG8Tj/KJdb4cGfqhsiv1r1prVm/XuMYxsfeB+LFweGw4iE5pPC60hWpjVTtle/N5b4Jno8QSeMb5gqOfq/Ejm8Wn56t0MluLY8dij/qP5NpitWvs3cTX/QesqYGjAZ0jRVugFt1UUqRyiW2z+Gcwz7VjBF23ujmzoKqp/kwxXc1TApbpmYeu8FF1FK6wp1G1V84MBTNY21hY7aSwnwvr4XXJKK5CQI+PBYG/TDiYe9dx3AZTio4T50Gt+zZnhXyqBh0VHQOObtEoyuJWxjH/Hyuuz2qng/K2uLStVmr40R08nAFoamrr5gxBXGWsK1CoYK92IHyGHTnrULWF4oorJszjHkfXDqMhBe38Ib416JU5oYjiubbM4p/BXMo6xmdlnWIySmUPYAMRg9j0wrqz5hhfp8zEvkJwIGwai2tco8bl71rH8mBI7wHsmaEC1mn2mquPt5E3LayLEL+k7p4xZNK0ucExzEUJv1K/7CR8yc9Ze8Xpxma9ZSfe7kc37zgGoLWpeYYdR49ZQteJcVS8/ZW64mYI71YeP54Q3SzmaKLCIJbWc3Q121GeMSa+W/l42NiOprgZjgZbxV4/61UoQRCvbdgHnSr2/yj4+MrmGntBT9CvUjsczJcr3nlPKI57NwUFQZcE0+bOdaqUL8Oo+HbBAvl7wKjJwjRHjRv6X/U+7vHvWJef9k95gfCp4bot9o3jR3ixBVQ8lQ6ysS1NUQuEb2RPV8wGQhdi2KUCm/ZotosuVADbTFvG2LviyoRXXJYoq7EEyyTPfwptGof5jvXEGubDx77/rd1f+I+G0rWcYd2PRl3jGpcB7T6+hz6PyDnjLu2PhTB33I5pjhw5Z3GtAhXlFmyEVQrDoTIhNdfweegQP3x0jcPhUrSmdUyWBouXB9ddViAMi0OxonJZtRkzSylj8I3wU9Qs7uZMYX6NfjTlLJS6hSEDaIvuVbXQ7CbGBMxQMMDqWdMy2hzNY46mZazDfBuPiaP8eFkHpxSRCkvPXCuR1K6/i3Ik+2dglYVUDtorTj+Oq3Aw93JFpQ230LgQv6T6keaiaXPXOOWYrLleRYUNREyiTMcyh4a6QdkNz/JONMl5pP54jSU4QGOZCpYGzeVBfjBiw0jRYbDAgAPZvEjNKtvyyjz7YvNKY2qhvFDBEGth9Ta64hYK2gBtO/pvORzGvnEtI6UUzTZxqEJf/gzhRaxl8uBqcnZzRhGsxVX6GJt58/6ydX/Y+MJ6RlDbUNWC+pf9k9wJ83XCXBHGElSh3rOeXmT+b6r+WP4cAJe8x2fAkyFvNvByTPwUqGf9Z29dyOR3L8pKjIWnhK8UPbK2ViFsLrAXbS318R6cssl5+oZneQ8q4jxMGD957G3cb4jaxgXWHt3BEgO8s4+O3H37MVc+/Cttal8uNsXNEN5jiw57RUzLbXJwNF1nH+hqnrAjiulE3crL0ZEzU/BSO2IwZPVJNsV1cwYxg7UEXXELhc+qNod5oT0rcAKfWIfTM5wfnHXLUU3eplZ3gI8Q/A4wgcXbjkfjt7CnL1DusK8PP/pif4N4zoN5+CFsWAe13ccbm8gaxsEDdFiMuXdg1xepo9IWdkqG96VN+5ONMcaZX1iXGBp8JbxD6KnbJ26NihY2FLUQWBC0B3RujLRR3mn6ODUVJ9oHol+rb4+ZOla2BcK/3J4j4iDqc19XKKzrjwlpla3QNwgzhJtM8illDWOGAfQNUfoU98BYHCoqzqrM+YCdV9QNO3/3wHlKIE5bPkqcDvrrRpGKDUOR7tauc6J+RcodwGhhGUJEvg/7a5BRn29z+zbBWjnUL5RRs1nryB9P5tW74gqFg4y1t9YMUaBrx4iAmbID86tFjYUKF+LoF9aVu+o1wzhsWI4LfN2rv2mACpvNOAMYED/R3NcYwicct4br0Yc3jUctbFOx7TEwKHxzh8ZxQFVLERE5nqmmuWiOLJ9H9zzj9oKLlJNp7mMEYADbmTIs6YTcnY1+2+d4tC/eDZHU5trrNKkZds1gnUJXc4Etqdh3s2sPols3P1oqdQvUuhtW9JlE3samNkXOED5mywwxgWaVMeFl+LiwflfzkC1dLqHN2lc1w3hxqbCl3g7j+J9Y5x71eKe7ovaKuzVbAVVBXRxiCTKsw5dAW9nQI6dy+sbuY7rCrdaO/QGZB5PhYnqEKWs7/yTFNvu/UJ9n817MCaH7ED4k88MWHWIESS9a6Pe1tqazVfuyj/QGkCgTrv7vG3L6eu4i5Kb2ykyZNsN1yxf5aZWyeu6fkk0skj0fS9VQb0ndrdotoFPuhpNLn3266N3zBOZn0T4M6IU5aC6W1FmLXjfM5xFb9m2mPjUzLTIt7FurFDkNgQkmt7eFN3KSD1bjiRtEfrRky4JLCnnjyQYsr5E9xNeDUtYenr6YdsVNC1crZcIkI53fOmPCjttZ3tJda5p8SZ4fJLQlHQ5uLXNpddAPN3s5TLbEa3zbLsny3UzhbVY7ziVUxeiacCyv5+jmTMLY6R/+NEqauxagq3WmHRmW1cxqkawOl9sxB6fx42Ud1M77ySkWvp63f7QVeYf2DtelZRipaEV++joM0BQDaRNYuHxA1sOykqwsaSSxHujSWT8dg1x0nr8l+sxvmLGxYk2qCUk3OftyL4CqOCHvDeaE+9G8vJR/lCmRaEO4OJtdbJV4k3mmUrQeg5Iamb4okccp0RiCeXoxwq8aSz2MetjoVM8Ztcyl0r1mUD8KZFe2peMVkC2N2JlQO6xypIPNOmX0gsG5t8pepwPgSlDLiV5QIpqjer2Zy5DrTWn1T15bdIaZ4Dd0tHZRwD1PSVZcVezngWpqO1K5DNxrZQlr3G7V5TDCiB5Oucpjqzj3oT93GB0PDgB548mAO1ah6cUMnwpYWdtqG2a0TMnRtWNEgfUz73u1/KrvWD3lpjxJsk0QUN6AfC/rh+QqlXHlzGOV56BPhnXK5G6CH4s4sjoiLyxGlz8JrcAc47JrcFCoKViNtDNB+qOkqjoFtEbZhW4SlaF5NAZxZux8zTLQ9XEcsDbZ85yQ2xJo2fK/UbnFk8OKRkqbhQPyRusvxIleWIP+LkRuXtLPVQir3BgfPagWVjFoM0zVHYLLTJMprRq91bOdfFPt1iFkDQsLmyqs1RviQo7J95OIp0l2zGkfF4OKLjPkOiWN7DvKVkLyWjKzw49xG3M1aj1c/LVVum/d7EXIhFSxS+ioTftVkBD0uDSPmKXbDnG8KZCXyYxDZdnG344qMQ1Yg/oQblU0xAjGyoaQCWcBL/mQBTaSoNMzo2ACqme8YbfGlJEOQ0bsDc0eNAy4JjmrYHl/cd2RQzF5ftxAXW0WJMuIGz1RVf5XwXN9DbFxwL5R4OjEvQ3kSShU53k66ZNhK2Ey4tVGLj9SxSrDQfiNqnpKuLaqnVJ5zZNoKar6tuGdZA0tBCfbYhKuRK+kC9Rys8w1QE1KViAjdyAYFNCUXuMgMm7il99w9Dz2CE2CObQ89z/FILE6JgzI+LV2N0JGZENC5FcZG0Hy3HaltDObU4dpqLODpjccTfjXgmKUS82TlKnckIttGOHoas5yjB8/5Iuyas7GElMMBsuTVXGcoyfLK3sy0ogNnXFTXNt0QaZypQwk4sBZ5wM9SY4+UDFBOszye9Eui7SLmETfJa30JURa4hqshY5Sx8h3tIlyG+ADgAo95W00Nfc7KjFJGduIIf0FUknSS1mfXVOQ1kbdfv/EE0kpSweBrvnj6OOv8uYKm4eztB8CrlW+DhAX5zf/zq/8zK88enjnb926deZBKcC9+/d3P/KjP7n7D3/6n3ff/Obnu0eP7kvizZs3Jfjt23dq3A/vP+wu3r/fvTei7O7dO57/8YPl+Q9hLSKr+95kf/hgcuz47TvTcYGuD7t37y5Mx8cd/pwZcQcpeIPqul6/lD58wBevD52/eSd9Z2dnuzu3b1v8bso3fH13YbyVjjVkuk3XG9MF4dvZmcXZAq0BZAny3CePTSdeMwid+PTO2hCZH82fD2o063TmJ/rkf7JN9WgP1Z1Dbi9xOj9/K50sBmg3Hzo4Z21XxWEbevvmwvqLxzEI3Lp9i2B6HFfG0Mn0ESfkmY7zN2/lJ/oYB7dunqmvGKva8x192A6mqO5bkdf0D0LW69dvNB7gPzNdHk6u2qwpe+oAjdWesl6Sb+/lG7oY87Tf3TuMgxuKwcfKxmXUjil635geYonemxoHDAQznonH9oop/DPasFe3ySceb96+lZ/o/mgyUUVMb57ZuLO8mFMUU6vTiFExWT2TfXFxYfOY63prPqKfOey29U3cJJ85tWq/gXHX52M+Z0IXNt7eGiFH48D26LhlY1zjwPKmYtin22OQE3aaPnxDr+1pQ+rftjmT8R42BSEDzOqPQfTLlH5numJuQc8dxrhB9mNn6iuKY9jdE9Pwd4hC7xtrs3c2t9AR1S/VJ33M9tUbo34b3lcxoe3wjXjhl+ZN0wU5b8ShK8upjlMv4c/bC/UTY9dYRi5/i0IfQc97zoclsiZItppfmtdML77RTwBzJfHzdg3f1lBTLz6en7/RuLpjcxfzl8aYYul9pRm3UsKn6M/ezy7Mv9dv3tgYv1D/wC+gBbnF1XXV9i0idNpaiPRr64/0STTcszhy/sYv9HBe9zptnXY8MK80iLlBfO6j90fzzfRrfqT/my7WRMD58nZYRm6bnXdIMx4spm/OmU8+2Bi4pbmS8Sd92Ci+Npmflf/9FP2EvqD5P/l6/vqtfKX90IWffh6vdY3Nm722QDHXJX0eU/NN88lOY1ztRx31J68X54M4jrZr661sojzVYX+R6jL2fM3wPs2Vt3VdFvNJZWeHXN8Q5frhR9eF9c83tg5jfmaMqY9o7zeEGudR2erxcB+zsgbVOoNct88rnANCBusixoT3lbTmgzfFriaTO9FPKqL9jFfrWa2d38sfiFXD7Tu3NI9q3KBrgpp2DNhisvCLMaDYmB/M02e3bso39JJXkeo15fbpbpDpIF61TtNlx7oesb7J6L57z+fouo1YS1hcxc/6guZNseB6zPKR6WuCj7v/8hdfqk/80Lc/3/2f/+d/TOfQAXBOTcBv5D97fv47v/VP//C3LMs0iUDsZyET3wvKgyfSQcSCPRfnZ3/v1/7ur337Bx79qp/AyG6hZR6Hj5883f3Cz/83u9/8R/9i99M/9b3dt3/gc5Wx0OVcoUV2CjQNj/O3rIzGZuBuCjOISU1J29OxeKH/zJ/rokDl/Wj7PMabSm3jCwvvyDfQJd9vaEJ6a4vxLYFOn0DdNk7CuAVu6iMu3o37jqsQF0T4mEM+RrjYM/MOoswOuOgf9BWADnljDvZ1x8VIAXNdmW3mI7qYjDTwR/vKAiDOVKOXSYljTpDy0/IrnaNqvZB+xgXQIEwWXuIeF2iMA9qIi0Dc95h6HNxNl3t2dsts84XsHFAbae6b2WUHlW/AxRuCswcD2W3IM3v7wgDf6PuWhc9pT8K24pbvK4AcJNBXNK9IHKcHK7N26JsruznzEBZrbrF4sscvLmRwrwEdL9con/At0rbHJeZNxXIh+mpKh8acx5F5k0zOF/SVvA6LOmzgHDIFFtLO25xv0aR9iiNzC/3+psVR/X+5ex1EvwTVGDeoX/KyoeA6N1Aqx9w73RiwxQg+Rhwp2kINQAttpv7vWQL9HpIalFkhF6Rzz3khM8ylX0Q/pL28v9h8Yv2B83jwbw0tBBlrpg9dPqxtw3ttMGU0G5cX/ZF99Bs0cD5v9JGq3jJ4TS7UzTedBxgr9BFuiFAWHGWYsgQ59BOt7YwZNxiXFGzW91sghrdt/LM452JG48B0aj6Zqa+EO2Kg+cQIHdIVYyGBfD9LTEVtBOYLtYlptS66aX2T87iOxmAcJQ7lMGXRN/XBkE1a4RuYK65Ro5VUVEyXbkTYuVxNxcYKNA6SziGMl7bhGiOW8pOX7f18YPGUAWUo4axvXKEV+bSdrdvspbU6mOdEL+QZ/thGRKarlE6dx8nrRSoZZhiG/GIcWH+xvokI5hbWRCBEctPc51b/UPWWHTNe/WKeG2IXukmFjH/37/9EN6v+6//b93b/x+//s935q1dJygCSEm7ksU740z//6u//+j/4jV+3LE6+EEYycNjnBPJ0B6mFjgMmli+/erZ7bY69enW+e/X6jdIEizsZ3Enggto7F/BG4A6Vg8j00QJYNTpSSGhGLMkUwxAltorIS9Qt1EtIOyEpJcsXhDX/XGJSbhP5MQFIVegL+7UhE3K+VUhik8oqrUMllOMZg2SbnDcj9wvYcZitDC9nywAO35dQM341gqNSagdSXSE4nGs1khgPBZtaH8MjFpANtR2yjZHzdgrDkwrkgmz4VRRJh9f3i4GmzD6q6/qxXlX7OhonqihKfvfSBCof0uNj2qsex5ZQuhbmXGwDUTaP6r7XlJX3pxSB6hV1F5MbX0NpytjZPqfIX4xUPwVYR9woq/SHjnlUxy2n2HkfArWbTV7uXL99y3mimd9HnGem5tv2Fr3ucs1TRv1QX9NAdo/o//7igHy9t4FMsU1P+1fzCPlV+UKSDwlVAqRFnFRZQVI51gYxB7epXV7DhbKN2HpO1NkaSSY7HFN8PWs1TE7lm8muxMohP5af7mA68KQbsYyi9egTlTjLcz2RU8d+inLZTXK4RNMasVP/c6hb1kZsglhX6kObqt8Hat3DkJEVlfgaMdXWkw5T73Xr/TyHax1BbocfVai+otbkbdDSvpvq5L0FRL8ci0sv5YcZaumpoCo3DZZusIuZnDUEbF8pri3wuSUdDKIpz9s32qevzFLR9zPZujkSx6l4Prr6GkHDHWswPhGu5pOMv0GRnAt0WEUnV8K+Lx566ih9AII9xIBrQz6N5hzP0xFcM76068eXr17vnr94tfv62UvdbDkmjnphTex4fIPJhsWNFhPqUJAj+pdPSFk+LzvcjCr50dTAc9lIn17ONYts06aqoOLyHSnpz4sWUFufyIoCSnOXlIIEv8mXfLTNYspevCWVfX2o/WyyTZfY+L5OGzNRJI2PHLJZQK4jyGU1dXnaSVl1ei01TTGKlAMe32e6JwhU8jvkn3iwJ8O2tmdjUx5ZdBAlPNv1xkE55fW0I1+FgTpNysntWUoyPV5pzgm4DdqIKIm8mqriWcQNWE9nMpDf0BsZZVTJ6SE2lS47FPIyPywn2wySOGrG/Hht3CCXW1Ml3xAp8aaSvjpjNMUfdnDoJ33P1y7KZlEaR73k8eLAtpq+/DyQvLN99Nq1FGPcpdWwLP+kJ2WzI6+PvHCCQKqgLE8a1ceewX6c6rrDpPNXOtCLZBIBsuL1FPJEbHMk/yBjrvmWUzX1srEcthWkI/u02lk2oVpnjchziuMtiE1SIngB+Xq6Qengzcg5Z1B6pfMAMtR3Epp82bFtmsR47h/TzYpNcqkJjXxkuT1Zdpds06WBucX4fRNAfirooZGifrKNU4qWvx0k0rFK03EJibc+7CUxcRNXqHIryCb1G2fNqSFogmr+kCVvlKVJOjtObC0q7yf0Q31KbIVkgXT5q5RX1LuMbNOkHluMTyDBsYzwMs+A6vKBrHGyjZMnqmOV+r7KIyuR8yQoHXz5vk4zB/Kpdl1pBLSdTrLbY0o95cET6SAuytn3PAoe1+stq7NDko8ePdn9V3/5l3b/y//6b3bf+7Hv7n70u9/W42gPH9zbXbz372XFd2v4jiLf16Wc7/ncu3fHlFuX4+7K2ujgxYedPgnnziWPsnD3nMdl0XP//l01WhEKTEFUPHaOLj6tPz9/p+9P4Pvt22fyDY1zPevye07Yz2MP3OVB/d27/t1EyvzRSeIpttXgcRXuNPH9vXisEdBe9+/d3d0xX3WsbQ9m2IFrtNur1x7HW+bHXWuzs7Mbu7Mb9ePSc2S2WZncPOFxpH/wPWvn9H5IV71/754eB1e+v1chzKZdmDRenZ/vXrx4vePm5eNH99Q/xWdlvX00M4CnPXicqARMrjwi+vLVKz0ix2PEfH9cj+NYPONROR5X0oKuFMGKXZbW+MU3O3j+8pX6JvF79PDB7rb1SeLNI5zo8jhkDi0ApjKy+H41446Y8Agqjxcx16CTfgOWacJW21ll6pPmEx/06dFzy2Tsw8L3MO/YGFS7rXOrAqLiMVHGBPFkXuOrJQ8f3lPbgS3U0e7cEGVu5g4xL/UH6yP3bIyr/Qxl8zMRcdSpDITIZHPHmvjpO2jpu8EP7t/zucz0lmiKx+wiFqBdT70NQ2zhxjz24uVrfc+UvvLwwf3U/y0GaTyt7ZfAZ/zd7rX55d9p9cdU0QHdvuOPoK/XZEhC+J76S/MNH+9bHO/rvGq2oNN0KQTiXAB3Rzre8fSACVIf+ejfY+W8emZjjuPwHXT1jVuguqm6Hhu0tqU9+H0Bfr+EsiePHlofie/Gs/UxuNi3hGh2xvdrm0/olw/MrwcPfM1QEbzO2sUMI5BFvF6+PN/xGx88ls04Y+7yr8l5WmNuqXMyNtU3fS/tvPrK9DFmnjx+4HOWvdT1jXeDri/Q3/iEinmZ707ylT+tSyyfvX63wVA2nwwD202kpOgRd/Pr3Yf38pHzAfPyo0cPzD8CsQVcX8SU+YdP2OgztB/9xc91Pp9wLqw8XGACuujjjAWNAxt/zCkIY33pa+cFGKikWCaDOR+wPuEpAPoJc3Ocv/V7Ii3HxuwgTrR9B5FlsjRX2vkH+fpKj/b+dVHyyublCVtSga4LzC/6i34XwtZHXI/gI+23Tb/0vsI88trGHZ/Kah2b+j7r5ltn5pulO9oGHRiG5FiM+D2dC/OJT6r1KL/1HeYSfKNPzjq/jdhBkc6/rFHspfazNTvrTc0tNvZyXd6H/TF4/+occfD5HWnPn7/UNQ3nmN//t39s1wBvd3/tr/7k7g/+4J/v3p6/lowpnL+5dI+Cj7d0XETfuXNHPy7CYix+HOPO7TsaKAScCc7vWCKR7x/fUqA93xb5FuyaOJ5JdiLCFk1qpsTJdGlPXk+dITI5U0QH0XddtJdTHg/0JZ80wFJ6DnVtquOCH8Qv+q0PYuolPVyEVvxeZynVcUS27xVP6YKG7E3UE7chqtsOinYz4hQV+uRnObXt6fK4XI8hOo1SHv2JC3omgdVxTEQ/YYL1FgydUTaiI4uT/3BJMy8nxTEI2aaPl/qKver2NH4j9ix2wsZeymRKj+VVdmXpG+jCqaRNehIPcfSFflZnIeX9wNsOXRyn+KoNOY62m0u1jiqN3NCjfdKLzuBrk/neiFshRZ8QSY/H07Jdt+X7Ccr4V5G3CfpE5ouna99kf+Kdplp2ZX9OJlv+WVp67BUgpe+Pt+v0kcmAl7GQ5+f63QYW9OzdF3zyUVC3m+rCg20df5o+lVDoguQUsUQ3pL7pOvvqziWXYzLxS76xS/1RFzG2p/3SPtINSnKGCFnqC5D8oA+mfkgclQ9fcw7J7XTqi21NeR3JSDoVP3aVLr/o1FyaeGsd84n6xClIbUYcVYZttY5RXVZ3khKv++dxdfJ2014xJh7mH/0y+OdS1DW92uOYrRn0SRdtqDJvu+6aoYRqf3KSPCOccb+8r8R51am/7hwKPYoj+xRf4gjiNxfGbB2nrr95TDmWrrQOq+wxEm+0eeKdSz4fIc/jhY8O/6RS+SY719shynM7IMvvI/etHlNxxWEtJz/Jo77bVcck+IcofidjyA50qu/rRV/xPiOd2JTi0KS8XQptSbJcrulKQ1260Jvi2dRTQk07XB/yXa+fT9HhusknT2Wmr7R9xih8RF59/jan5F+UexsO0gw7og7XeOzRkYaBdKssi8ntW7f1oYDne59gfELI4Lqxuna85/sHdk2p+T8h5B8SMeL2iNrBHJHL/gZXekbcheBXJj3tdzRIN2AVVBb8O/hymnhFvZzsRfjjOEdVlpWvJduYNHxwHRENlaV9/Wr7t5CSTnypgk+e4k3ayE6czXoTL9XvIXt9SPVdcGwdyk98vfUXkG3s7X7WWjxPltwIn5aSv3RLL2LWQWpHe7nWZt3BV+ZHH9nG5ZL0lG/xV5/O2F5s3brzCDmJLF5JTQPG5eU64Ij0CCV54m2TXlZkPpAgT4gy8XldUZW3gBovJNVQnmVwJ7U67vNlCaU4+udjhhh7luN6E7XrKW5UzHgKSGPYdJD0vKTOYEd6kaKgXbeXBl+pXSwFWNqEa7WLzrcN2UvqXCfnTf9cx/X7flwfFwbed0spyW58Z9yAX9ihd1+9oIlXktOIteTWyqLfKCvld+otICTLLYsJ6QBl8SmBcbgnFjMoxnJFHX9bFHqSXB3Kn/SJnIZGT70l5AajKBEKPOnnNc/XWoP89svy55JtNGfUxxJtex8bfGqY86+i6sWZBVWhzOBdRCCywaW4LCbbmt5KU+jAzeRfaJpP/a9Q4KnMKcVAqo2svo7XkDpekmsS2RNUU8ksxqeRlKnfJJ4iql5tf43sPKBP6uCLMZdcjPqRrseb588mZNteA9yFKt+Tltb5Fq6WjTlJv9sxaYu99NZx3nLodJ5qnPTpGiCEKZ3ZUckRocP4pNA2OlY1r6+6Gb9eTR1l5C9XaCnJDz3syTM+7QuoerX1uAzbOCUEt/JY74nPqRuTmeSSkz4j9U0PaZMns7FNlR2kU50hshdwm1GSmq/aw9GV7zW9TZ2on8oQJHIZkpNgWY39oZDb0IfczkgHcVHOns/mBx4Fz+GO53j89LPdz/+1X9n99j/933c//r3v7r73o9/RHQ/uPOgRwzf+t0Io4bEZvrRO+ePH9/XYGvl9EZsbROTQdG/O30pv9QiznRkfPbhv+h7suMu9ZePQsegMPOrx1dcv9Kghj+F99tljPQ6BTbp75OyrgN0sRIklep49fyXd3NnR33uZb/fuWLud8Wk28Xat8/2NGibBRFSPdVlMgQaAgb9V48mEzWDKeMz22dcvdy9MH3e1eBKCO1p8ksDjM8RybQNWcbT9uX40wf+uSWW2544aj7NwN434Bpap9VrebtZfbELljiWPvnz19XM9rvO59RX6p+7oGyP7PvCYLm1bCjQjj8eRvvzquR6T4ZHUe3f9ziFfWVC/QWTuXLmKCsTNQ3Vj98WXX+vHJ9CFbzzei0/ElfZzvlxhjnLlxOLli/Pd189eaIzTF3n8jzuv8ZdDjg3Gnwng0VR+WOPinf/qLBcugEcAmce4I7wlmL/0a5u2f25jnXmUx24/e/pYj3eBiCIeon0oqjk6VloGPxDGVzD0+Lm96GvM0YxxzWMlggvBepBfjWbM8TUh5jL0Pn78UHO0xkDizeF9zB9RnwP8wUkea2QcMJfdu39n9/TJIz36F30T5JqXuey12PJoNkT6rs3L8SkAuvm0HV/WwmXckE9f2nzCo4DEkPkLX/g6hvplLM5zr0rVU930vH7NI9nZXGn9X19NsD7C/AxPf8tNI0zRXGTgEWLaizHG1yBenb+R7G9+44nOd6bM6xT5MMyETCTZuk5+ehxf6JHEp08e7j6zPolN/unTMt8CKWwCsvDxa9PFI5D61Mbm45iX796965/W5JXmQtWZp6xdTNYzmye/evZS7fbNbzxVHPEfW25Y93dV0y04ZRHy6CdfffXC1gwXmj/0ZIn1EeZnfiEYHakFV8BtRUr0FfR9bXMl88qDh/d2nz157P4xp0w5VqHLWOVYwqd9s94Cxjmc+Yu1wlPrK/iKPtqxWvcV620CeznnsO7S+LN1CucB8umbfM1K6yF4tS3AAGPdzUj4o/xffPFM7cj5DX3MX3oCiL0zF4F26czZZgc6MZ/+SQz5CgZzMX2F8cbcwl83ac1eG2joOlHkf2LCt/j6kf46yvoMn6o+MR9ZqzR1jWFYq5rFNvRL+ghrBub829Y/iDHnccaCEOqKnOgH/YB5mcex+WqJjwUec3+vueTJE7v2mTNHj7CEubSbfy3uo633/FxH3/+Bb36mT5zhDF2sz6ioNa4R/zxDmKkLvUxfH+Qv5f7N7/+hzjW/8Nd+avd7v/c7lu7+Knifeft4FHwqUpQHT6SD6PHsF19YP/3sG7tf/uX/dvdbv/Ov7cL6R6oLazopAdX/GdqFJ+CX31ggciLh4pNFvjrhoGt9GGL2k6R+kZzvGlin4hfKafzHjx7snj61ycF8mqVqAnRgOgi6WLRxQcF3j7/5+RP5j3N0pFkYM9BEqSPbBPuVXYDC/PDhfS3c6LTEUz4aT0y645iIhslg0c13wfQr7gwEy4aePrYLawYQBzNd7AP2RhxfPLeTlS0wHplvTEgQ363Dx2JMxBFwMcFiinEPiBt9V5OsTfC0bRmmGZHF5Iefz5692n3/i690QcFikYsK8nmMua/dyCk2JQOydJL88pluOLGouW8Le/qIL+BsnBvfEtkNmF9MtB9N31/8xVfVhTW+cYONRaIvNrq6plu0nwMf+D73l18+9wtr64ucrLiYuGt+8igsE3tPOLuY4CGOtFV874zLT+YV5LNA5QbQ7HE+Af2Xueng5P/MFsSxyPmGzS0s4GIsgn7VhfYY29s37/wCl/nMsvCVMcfNz+rmWV8nmeky7NZNdHOVuZMLmBfWV7iJ8PTpIy1O1U+CeQh9tgyAMY0wFhyMA/xkjv7s88e7O9ZH0Bc6+8ZeFxPKTQafJjEGmKc59gUijxqfafzpQjSxrwFjDnDD54svnmusswiG4tE+XaAthYlHAzHku4JxE5Jj9owz5kr80jnHa60G/YHzDp+eMD9DxPFb3/ps9/jB/dSmoDyKbU5f9PkY0sWnvYjj95krrX9+Zv3x888eaZHv89f6OAKkcB5jXH9pFy+sUbgJeO+e3/DkwkI36uhHVa0CdB30dkq+ceOFcyt5P/DNp7owI6b4taqPVHADiBf9hAsz5krWJJxn8Jk9czTq6jZcD/UV85M1Ch9w8GvD+MeN3fjeMx6WaOxGopmD3ZhO3/zCzj1+rvP1rG7smp+sb5lLVLMrsAhU48KaGNIP+N4p5wHyP7N+yZqW/hK8HRTqbTQDB2Y38/Jf/MXXWks/enhPa2fGOH4xpyTPytHDLlW2Zx5hnmSNiTt+c8LXJ/r9BotnbmNXVKEtiY2+gl98P5gPxLgZw1zJ+YcPxeb0y1FbLMl8zM0z5hPWQ/pNIsvn/KPzalfAIjCe6P/cMMA/zuPcXGIeZV3E+cDnaOdtYKYNER7O36wTaD/6JeOAvv/tH/iG1inAdbkCzWXot7Zlvqvl+LlFf5dlNv+b/+OPdi9tTvzFv/bTu3/2z/6Rzf1c53TRNvsSfsd6HEzKctLMi04Zk4+b3LK7OkwMFU+X+l99nBDbdNBCZPUULYeEmefax4Vs3dwpez5NoYcnfK+jAyLtUet/5Vxd8o3hRs+iKZUFy3pUWoVIuZUGDAiWElqIqOr7XGAdte6rzdklbWM2acElDBan0gUYlJcKbLdYdgZkQJ0+khA6+nRF3WFqvqqSwo9Ri7gysWNE+5AM5OktEa4x6kpO9HB0qfnq4yjCGGsuqoAUv+SP2zSCVKeXClFXybVxwZJgHTZ4HM45/qrr9BGb2Ge7BvryZiMpCZs6UoeUkF9KY1B5FsAp/gp5hT4aR3jsr27tIWoj6jvDEFdgrGwGQkylcwBWJuvEV0htZHmVrAQeYGhW4Wicpl/OWYRixkL0yIss7W1TqhK+JnVfXtJCarOqKwVL+7gQYm/U6RFQMQVlyLP7qAfNbD+KvLwsedp4OUdOGfqKjdj5xhFJl5dQPW3joKRJzVeXI0dfXoaRoj6EtJpyO/zisxrnuNF0pV25SXOQ1WlU1UFuU8YYyLP7KEd+3C7LkFevdQfsKB3mawGl7JiYeZjyOl2Ml26Do15YOw7h5umCuy7xHVPIbyzsMybW9ewtdWnDclGfu3Cjo3NbamPgY0ruWdPVwz67xQT0qcuR9NNP1wwJ+lmzr7V7XhK+R/80/cuRlLFXrB9ZEbNVktabMYhqnjxIPKexhRmSgV86OjCmlK4wqr/qXIFHicpi6JRuCz3NW2tNv1yuN1BsOvFK45k6jILiuptj/5pj/lL/KIEHZY+YoSCx5ueI3ql+hrgmCismBLd6DO8UWz4RnQO4mzVSTkuM5yI/u/gFLb414MfSBNTLH1fl6iYUTRT3orgOjIXMM1hH+SZkLFlmlJq1FCdwYT2MvM/OxZJgj2FreQEeXel3c39Nr4lQmxRjyNLuY1Ov520LnlPQ404n3fu2xeZx3EfDDID24gbQ3tHj01KtiAoaRCr0IbAn/zIDcg2jdm2GIS3D2ikZt22ao4EZrA2U1Ntrl9yr8H6Yyp7ne65xjLbYAGH15bR+PRb5TaWgg+MStNTc2EzwdotnxiBOBzFttavnxyOiKWoWd3Mm8TGeKDJjLLF0Ju1qtqM8Qwzk9WhoVtwGoS+hyC/V8eRWaIqboSDYKvb5q61B/lQwVx6gzpJ6JTiJS5u9f0p6qkhu97t/9WOy5sbJp4XoKL47JHT+sFdHtWWcYg/FpnG7hko39CaM2FDkeowbM23uARwKFdDE3LBnSzr4pKeqozpfrryPM/IO3V8+dXzS4+UQmB3g4QqUNEu7OZOYyT6EflvmYhtjhqVMyKd4ExP6Zy0XXahggS1j7N2ydcJn1i7DXKF7MGLjC+uZp69R9ilvp3Wd/Mm0z8UTNPrk43hJcNniyFcULsM9L0wMGsY4R1/JuLwejKvIimZLXo4JVRMmG6Y5poon0VYx80RX3Zjd7AS5hzPtFI6gMjCq+oh2zcGQmXo6KqX3hUsSooNhu3hkkq5IkMvcKPxED6bSuBTwdcXNrGT7ghpFaMrJlRwWQ1qLrFlt9pSAGcJHWafl5BykmzW6OW20689HX61m3t6eOlyAk3oYtxH804nRYZAWl3pEet9XM/teaVzj8oO+yPeqcxy632BDSvaBsnGTgqOPq86rUomV4Vc8BFOdWsjpYLlJM5xaqmRIxYJ5n++gbYcxWcc4KR3xRLhCdVFVa/vxsbbGd7+kluziwXyJccRu8smBWActxlTlGQrm2FLA12SZI9wxj3sYXc1cOvVJH9C4lSEFGL2o29SOtjCOCxX0sPbXLJPXFVdWr4NZ1Yx544vD+IX8LXECF9ZDJ71tgvcJnFIPgus4boO9xXFrwQPDzz//2U7ZEknTFiy00Xz2xbjVnao+U8UY6wwx08iFjQimqFvcn7spxlTMnfI3v2Da9oR9jRrtyE5HurwtrlvtdHDlTchU0AAA//RJREFU26KvI2/mtAtripshvM1qx8rqFTEul9ImRzfnUOi3ZQR58YYmr7qeo+6s+k1mHWVZXXHNo1F0K69C145C4W22OTYN8PK3u6eATS+s169z5kT2CmDPa9hrXGMxJvqmFx++A49rpHSFTVZV98T9i+X9WKJilH+FvZsgHFprx0j9rVQ0QBtteb74lM49h/e13fQ6HjSj3L6r3mqXyb/92noCkRgzYaZ5zt6t1C+G3EIFhayF0nrEldZsYWG1HCEi3xedAsToydVoyFkgdIYtwTbG3iybIRxkrL21ZopqsndzGpghu0KrTqftl8jcE07qUfBlmF6tTXFsut67wrjUcToh4/diyl4nlf0Gb1L6KAOFQXvCxir2Zek8uRs6tAWK+28wZrbv+4Q6IX/f6i87+NupcpRHc5DzhLr1pUVfcEea5noMGAjChoHoits4yjPEde3Iczw9Q9xeMKm/bfYGaIqcIXyMdaaNTRtAN2cuRh9tH0G/LX0Y4Gqz91Qnqyd7AME9VqNcWikuxYX19m5fImy9SDj4ouN6lbNfpPhe8TB33SNnz04fQMWVxNyYFU7wLnYfDfJJn2H6sWFIbuzhO2yj5h2sOUcUbWHDwfxYh0ti5jrMcRLeUf55EWtyTwoX+i+MPG/pgz5dzd2c5nG7bB/o1zGqeSOzhjUXKpjBWoKuuAXCN7Kna8deBPvThYPYSOcCnNaFdRWHvoCMBWl6sXW9Pi7BFY/jPoxfKHMLU/xH7o43eWyDdiTGIkNZ0P4g6XtS0Rbrx+uUUXtP5g5jQOFsW2Z03/309Ms+fk4cs8J73RYVekLhWacQo0+snZa6O1UvlZeIh6fJ1805FNpae61ImdrlDL3MW2GGcFgL2dtsQ9Wa+YXCAawD7DOkVOjasUTKenQ199kyYFvGOufT8/fv4+morE6VzITuGSf7ifVh3L8kOPiq+RqXAdv+GvKpY8NBcErjaaEtVAvqw+FcXGHB0bvv9Vlm77hRGuPytrjyrXaJxsWVb4u1IEARpPZemBfBXJxjrH4551x07QBDGvzSqCrtrzwPw6oyFCgptKWARWjyFQoPzGCdQlfzTFsCC6vliOorxfTi5s0bJndEcq/yfVjSxNEvrG/ccBPWXyRML+QOt9i8zNhDHI8W+B7F+7ClV+a0oqOFZSW2sBsZx/R/UPe+jVopf3HctvSrI6vOqGfx/Z+81uHU7buCGAx5eVtc+VY7uoOf3rg4iMeZko4+MmYa0WTvF5DnzBRfjJC7SD6VtjKsR84s0VvZYei61c0ZxIZ2gK64IQUbKx5AR0uf2gFTmtnZUUrqGjJfm7TlNI7rgzbbFjjshfWWi7tPDVvE7jr+VwP7mAlGsGW3QVZX3rE65hEHxAzVEbPxKjXHOJ9hkmEAtYpBFIs+cB9uYqXyo9p+ObC0i43hOuz7xlCE9x/5tobDtvXl7FlY3bS8m9PG0h+lCujvKCPd+Bugttw+PQO6F5s0VjHK2Kf01KSUsc5Df6WuuEXCMyyr329Hj6xl4ldjTZ/s1JwSdSAfD3hhPeNUu9j5aR2THDPMvLrYII6njIMZv30cO3flDoblSqkZNISDuDRlhMGLD2LNJKbNDY5pe6c5BjCq4sayJ40OdHK7Orh8Adva4k+iy1yPi5PDZWiSro15zsRly0wHkRZVyub+QgWwzbSlQqtevxjLLZW/1I4BNMVxtELByqqrbFmhuw/NnllmS7EJY4xVWZnOJTiB71g3HZvl5uLV4iXFp+bvZcKB2qZ5l/iAWKCWKuPV2qV78C2MKBZtjHswoxRl5k5z5Kg5608bJlGgQixz++N+zmMzsIUBR3diG1wRN0pwcw+/TL4prsS4uMaxQOstbsFVlUtRqGBjO5riZjg6wFpYu4OuuAEFQn9+lTtUrRDD1ZslvXwrdY/BRQ8oUHZPWVlWF0VMy3GSZ5umzxzNicL0Qm/mUvAwyIw6DfsuaRxLcTDj9x3H/TnikufJhztoGNMcjhKeAZSq6MDmmj1Pun0oM3exU8JkzRC/XMU4jhDXJo5uwDU6mG6TLVrtw6z/0j4wFji4bU++HhcHQ2moFzYJ1QarTskcrXxAbGxHV9wMBRVbJArrDaBbe528pUDroOa+gjxvtPIA2vVHMYu5hRn8sM4VX4ijX1i7X3vybjX2tcJcgT2ZxFM9+WM++4S0oOhUm/0aZcj64vT1WHDwK45189ddYLx2EWoV80EdM8bHgac3Q8jq2FViaDhUwluCHjlzxeOP4mSvKmCnjnIjL4U7a3FJnFxt5lbDZl9Y6+DqAJ1aR7gkHXMDyNOjuOtKB1WP2USZkZ4CH+EbLpqomKOPtbCqwNjPZHSrzhHWwsqqzerNnK7obo3N0BIb53S175TeieIlqMW58HHxGyvfEMf/xDqLzXZhmj6bnub5NrPqUAbe8J+rrxbIjUbYQxypIFVTg2Y5ujblP7mRYbbxSzGt6GCmbAzsHrd9gCP6WqsTLIrDtBFlkAzbqH+uh4YUJymkhexiwDuHv426bn2i7MECFYgSyTdPT6KIaV8oV35UM68Ksj412O8KsL4tzJDrBh3BaQbnSjdZyXy7eQAWCKRKT7U627ZDvrTq9Ygx9Of2ope1rD5c4kzs1XGFbs4iLBDRb0shupUXoyGmmrB9zVD0b4kb2bEaC9Yy+8KJPQpOY/ojWzfT33B9WrAeWtJJN+pAXGweOsqYvv3XhHOBLeEc6gLgY7tkbziUnqOg2DkYt41EQ1qI31TFNsL43vGopMHCcGgLO+qJRPb0iV2txv1sj+fOFLbpiXdTYQ3sT/IcuBWb24LAoH2jVIf1myGT1phZ110jZRuMWnBU844fm9lI5/GrCfML1w7lXqmeQb5lJ4+muBkOB6upXaK5raWruZtTBquzpFob1Ul0QNiQji105zLMDq2Uq7zCaMO/hS0Jw+Isd6Dwzu3bKVVjWM5+cYWvXqc7xJIBuglGFPMp0AduFe2rNyC6opLT1II4Ijsl9+ZHIfCQWzWDIT1YJ1gQx0sHPAhai5DRkrWV+H2BfvbBep3tOVf6RW0YPDAYVLyRUybGl59uwyA2UTem4FSwoY0Hd3dbhTEHHsINupeI/k9GX2cMYzY0SOMupU8aG/p8ZTARE+a0Sx83s5/v+8e4wJ2YqzuueeEiVLLtXDQso1C4BHlSYzrRMJx5SHomLqGbM4hgSwbEtBLZhVIqdPnHJMyVXga1fVozyB/tsz6hzQhSne1hNnCFON3gNfZiRxtJyaAuL8iLD2JWhst1YV3auJcZMWH4bhgbxWIfHU4y2UAHa7NhRZ9Ct9kP0qJ4EnBtGOXqQnS/qLVsqy+6PtBF9YH8aSAMiP2BcGB1Eyi35rTs7mIz+0xQtWDbM/ymUjqYgTW2HWOozcYhgj+KQgOObufVBL9Q/+H9B3XW6K+joV7SDtSJepPCCxUEGzZvMM66WgvtCDTssLozqweo1qzazekilU+xFSC0VWQbXWDbUTvMyh7CaOE61L+MU4AZrH0YrJoVLFGxwqTZ2PbCegvL8+B571qB6dHf4Jhm3z+Sy6dgSo2ZcTwxTPaigxm/jzhuMejWYGXwSqtv2UYHC5kZfairmMCxu8PJoDwQi0K2lzjvqfGO1Cf4JG6u7nWmZrUP4PMiFQewaxwrDTiY/afagGtQK/S/f2OEkFdgSCFbQKw6Z9qm6Nw5V/gQssICkbA02bo5g0hsHsNAlTkbVGlWmxDSLl6gcxK9MkcUUbTEDqtTpmqGghmso3ytshKRQzyl5qzFSXxijbP1XRr2NlT6FqQ69nwVf0j7Dnl9pzqfp2L6yMvZhI6AHwzrWUiSV9uGGv+RAH9sGWrbrjptystLKNUZgvOZDQ3Zc+NY1+GR9s6jSC2+D1ZeHy+lTE91EkmFku/l8muIEnsZIc9VtH2DmvELSnZkeZjcR5SF+U2y+g2Fjlxuf71lJFVKZKjKm77MI+omMofZ01fq878xsW3xqa/MbqsuqV+SaEPltc7+diyhqP+hSjvaKxwr28inIPWfFL8cXo4ttU3QIh9Tm9V5tlHwXBeZddmWlMlFj4XTcuw4fPrgfSTnMyImY5TzNsllWcozMkQfClreV3IKfRnSoZW0eFuE/iGq+Gp7pQciABk828otP1jmU9JhuhWnJNtK0h44M+Ui8Ub9mdTw0ShpIBXaK5tyvi1I0tlHivzQlenstEUpZXIsQIqR2gxywBf7Sl9FWX1RXYaYIXIe48/0AI6gem4L3rWU7Ks0xNZBvttmqdI4RsyHSHxJLwcZqnxTWsdjHfEhtWRKAXRjd5b9v7qyeBnP4Lqo14d+qhX5PmSr3F7o8JgGRXniGaOWHT7/pcIMyk9lvu+nsCHStR1jtqREBdJZHROUyymdo8MWJ6trCc1PRkmFwNMGSlZ67BgdOZE3SbWNNUlFB2S/b9QdoDl2mEwbzZZ28hxH5DVjUufDPkmmP+Lo48lJ9ZMeTuaVLgu07RokncZFOqAy9jpgk5CnezBRvAmOfmFNgN++vbAgeUDfWwTf2wykicVe3gAWDIhX4uvS+4zq/PcZ5fk5eVnSYzZFA+sYfdYz+uqtIXUy11btHVJa6yQWiscGZDJNsnRoiW96biiPJP5CdOpuLEviGBSy0FO/XAfa9FK8nfpkzCPihdSEJDd8rY5765bSe/M94oHs7FXpS76o7fIYzo9jpzzX5V76Xu5ZXuojJe0zi8I3kevEAivq8hZS3vb+qhF61FeDJwi9iu0GlPTFtS46O/qW6GrZXfXN5KTiJ11GKvM6vbIWknRLl22za3m3KfZB/TIaFHNQomZ9BCIz6UtpNr2y1hAyjSq9CR9tgcohRCzzMbZ6PJjQODcEXJcvBDhwe3rqziGrLx0im5et3bjZGr5q7kJHqy0qasvroUqWyFXVSPn28j5Z2n7tea6e6yCNdfq5NGT+5L4ZrRoDrbqSKT+S/DQGNRYzvm3I5ZoJTViGqUz6++qVUWOulA+Wr0jmX9OhzBefrJ+8brMt2mOiZFyYVMmFpM3eiiXlsiV0rafKR/Om+iVi6bY8YqAO5Dy9fWXumAgZoddIykHoDWrXLaJ8PDhpjpA8IyljrctYt2W4dCd96jtteQM05G/oSr64fKlw+dhg+Y06RnX/yG1v8vRRLTPpMSgp1bTZQLu1KPplbQfHQ7a43Kqd5BuU5+WU151H9AGX4f7kIL+vjmiofTJq2uhxwlap0SBPeqPc6sxtnyE7Ir7RH6QHlWi1hNqNOGd1op5TbsewLbX8JtmmUmg5VX5Xhq2/k/3s/RrR26XmIXaQyxtDAcsqHPXCGucaQTbQj+of+wlYmZWrLFEX/blrsR+pBhMcp8ZD+tOAVLT17MOauran2KaL+43RlLmlBlqrLa8r33+UhPx+3Ust8nq2rcaG7zVqSEb25kCn72od3Uhshs7YT9hUodmf5O3Dj5DZlt2va1sLmn0v0vnxTBScgRospoIxEPP51ujzYKjLbIYkPzzisOo/luier1bAREmPbdiHZFTQtpvqakOimz1oHMNt3CghRilZYWM3FJskVBdmMqD2ZGN1kl9JbwnXAtEyq/JDokfhcCstxz78kkzmjSxw0Yyj3X6Bg2qdSijplKwwpnAKwwbVUj2FCVwUODyvrj3TMdizKr0eVJnTspt2TPD3FEtVvakwdw5raq9TiBmXZKXNyuuRKdQpLskuUlFoRz2TGaJOj6+1OFKFwsEkO/OXo62zD01xo4KFUd+mqyc4YywzqmqW+PD+Ih2MgzqqV1XeDlNxozx4Ih3ERTn7M+jv/drf/bXv/MDjX71z93b6/kgfzIPMic++8c3dL/3C3979z//4X+x+8sd/ZPcjP/JtPRpz796d3buLi927d+90Z4LgXVj6/M07k31j9/lnj00MguiA86PSVwMd795d+N0Qm+jevnlr+4+7+2bLgwd33acBVffu3jHb3qajMnBnRXvT9+Llq93r83e7u3du7R49ur+7dXbLStKdTIswQd4CxOz1+dvdq1fn8uWutdXt27c00bG/qQlvwMkejHEi6d3Fe8VFd/Txl7eteh7ev6efxtcNFWcXlvt5Qyenly9fS9/Ns5tqN9rs7OyGkfsWupbqyeu/eft298b6Y2pG3SUztbsnTx6Zb7eszPqDMZboCrm3zc53fZOCMRCrG+YPbff8+SvT92H36OED9U3a7sJi7e3n8iq9JQYYcjavf2N38f797sWL1xoXt26d7e7cYWzfUPrWmQ37VKmrolCpIcYB+r5+/mL3+tWb3dmtm7vHjx9Uf5+AzuxUsxr0d9ruhfUX+s1tG3e3b1kfMT3sz2jIAnVTLBFHfDy3cffe4om7zC/UvWvxZAzeML3OuQ0u0t1c5rLX5292795eSA9zC+NC/r99J43RV6obm6kPTSHqMcbp6+hDhNf/qDnxNu3XI67Ocp2lYIzRz5lP2L9+fS69Dx/et3Fwz3Q31c2T3kUKSTUOaEPGwKOH99RHaLeznr+FVCzNmB7XR4H9+IYe5jHE3LlzZvnMYzc1zvNHR5ci5l3sQw++Ec8H5teD+3fVhsyd9Xzigcj9ObM54L3VyRHxApJPfcukr721OURxsTdz1y0bZ+jCH8ZHUlWEO1b3ra0P+sD5lP6PLs3Rdl5FOPPJfeuT0c+3Aec195O1CfMy65aH1he9PxJH6we2n+GekFsZdckjTfxevDjfvbW4Ej/mL/Sc2ZzMuScqzNWZw5vKbw8wT0LkPbE4MraJKf1fU9cYckcmgDzWfM+fW3+0MUd/xx/iR1rnHEOIXOMfQA79nj7B3PzSzq3s7929a2P8vp8HRjHDOUN0PeaxFy9Y852rzR4+uG/+nWnde/EuG1OZg11fx73Xp4k8M2w20k9evX6jGg+YKzkH0HC5+QPixrXUcN9szWD9/5mNg7fWjnetnzAWNJeor3TPq/kh6wraY8oWqeKJoZ2d316zDnurPkJ97RkHaa0Cb6kPHbQqYtu7t3b+sfHnn5qy5rpp55976p8+Xhwcv8vbcg7MB+ZW+iPzydlNW2+Zb4Drq9v4aencN6sygtFC9X/mZ/zj/INfWheZD5xb/a+Ps84yIG5cC/D2QHZcE9Avz22Nwrnm6dOHtibyOdr9uaF1C3Mrh/fu3VXcKSQGWt9Yfdqf+eLf/vv/sPvii+e7v/FLP7v7V//qd2yt/BIhk3hn44NzxZ/++Vd//9f/wW/8umXRcJDMTfucQJ7uYCoWlAdPpIOINvvFF9aPn36++ys/90u73/xH/3L3vR/74d0P/uDnGgxaUFtwtQA1DcjTopQZSce2GXRpGRDXPulyiP44MfapHMovhlVmoLKXHilEdy6V/JRcAxOJ3Ep2kqmdfCSV610OpEhPiMtE+4WEI/dT+uuiMkhFkpGlQ5bimbBWV12filkcAUnLVt+3fBXNVEFc1MdbICfXFWm1GHWysqY+N2CODTkqvSFespI0xdXLos8uQWW7RLk86cnabUlbTQG9oboSnfRurEpAFfqQHX0UNPzM0mvQjKknkK2FRq1ayPsO1pWY0KxjkGNW0Xbhm+Jo1OEd0yHWNn8TarcqrW21YNsmepkZIdDSaA1fop2G2qv2uSyebcjHyogww7aVrGVyOwi/WOTYITJDbNzUTYYUocOahLX7AIcqMoWhj0SVHgBS6MMsygZhwqtSS8RR36J+M6ATXeGnfLFXdp6bhfAhiVOcEJXks40+Ig1JjXQuVDkGLYIPEUeD+xWOu096h2OUeyphhc8mKHRJahLsc5cSntGHzMa5oKaPOVK1/ehl/cCFR9gSaJgyZlfA6jd8E9A1Hq8CyU20hEX7oZoi0+ZCMaFHeFVO2iqEzT2sFcSRXJJvKZ3LgbYCkkJnFctsx5zU0Cb9VpZ4FsEq59Oc5Cclta5MqyWzoxolcaC9tOdNyuuM9ZUCqU1kgtTGybe8/XRd11LIkT58sTc3um6e+c0TwLz0lpundmHMTYE/+uM/002dv/GLP7P7wz/8l7vz16/FN4V9XFjbLLktmmEZB3ccXrw8111z7krU3wHwZ+WriSGlK48sEV5tRQ1YhusmEce+b6PKivJCkg/JT+VFkR1XuoJAO89IVUcpxS2Il/ZWZhSItHP48Vpy2ERpW0klQeeAgqFmdETZHDLEtFbpScc6zPiElNYulcEzTiaZRAUy2btD4iHXNr4ISUUG5RdS1O2Q9MeenATT0bQrq6MjR543i0JvOq4g31IONvBKtlV1BqgS1iaQ7/N8kOfNoSGozJmUlE/eaFF1U5LznnY9TilbyOPUpq7AAnJ3lEY//SuOO2QQe19Zm5LdlW1JEZH0Y4d8Dj76tvTDM0B6qcooCUr4J2qBNt9SEhBrB24Xe+U6grGHGnzK8F0RsUuxkCDlYUjyscHn6Yp1kjK5qaI849DgaxXbWMI5nD9xF1I6b+uVUCUcqA9VXiMyQsYwgaoPBzIGZEPVsb2qc4MK67ItqNJnMVP8kh9KEMeMp0lm2RiZBNvZnhTI8iHKUlFwgKp8K7IN+9ovjlNmUI48fwkZpCodq+0IrKXlL3t2xCL1g5w/p4jRIDEf6WVpIxBpb4fYD1DOP5N848hCq3xdVCtZv2CKuqI+eyqi3Plq4SEgK+yjLFlM0llTG8pJ2SrOKZCO1aaRrrM7xMa02VzjT6bwaqNpF8dOYp1D9a7aAy+OT1bjOJEp0lpOuttEuVOzUpPYecJTQkqyc6pfzfyMpLOPKEskPvakcCgKlNlLPVnjZLKCyKjzPA3U/BlRENeBekpAMfVzAE9jkK/f5LKLap70gN7adeSrV29UfkxUQ28AlAdPpIO4KGff+MTaH20cul5Pzqbdg0dPdz/xE391949/+/f0ifWPfPcHd2c3b+zu3L0jwQSQRwS4k8EjEUw63NGjjMefViGPuwnk8GNqLG8w7hp+1KM6/kiQMfm7AndJ4hGNEtQqLZUO0MXjlNxQwE8ekWPfMC9XuhLvL3hUzh9R4TEyPSJt8nXXbYmi3NAcJoqJkpsnunlAFuItyaPa0Y7t6iUW1HWSXCNTpQHmj9nyWJzJN4XorD45MB7VIE8Zy/HB+or6SAAfTdkt9Ia+QhCjsUc8rUfKcPyh7fxxsY965Ik7eECx1aaJKmemw7Az/uibtCM+hY2k9ZjoTJm9oEEgk8XjSMQC2Ywr3cG0Aj2JJLjC1WpNQDUOTHf0fVH4FlipjOp0E+Yu2pHxHv4yBhTTlTpyhL58HqMd+UpEPCrXRuq65Ugu8AMr/uM7XEQoJ8ny8eftl+QrZZijpwdaEJs84tmYo2/5eJdhG0JemU4ecUQfbaYxbrqkj72zCqGefdPVCcOyYsZA+Ma5NMYanxaGi+yXgvgBRKCH8xg+0mbEEmio9yjRXGV8fZDYzA9Vt+PogwH6Cj7FHC17jHfUJYSF4SNAtuvyPbqRq/NqZfe0nFJgEj2AH/FhXmYByLzs6wL6iHazIQuTmZKRAZ30R85BMV95fzReazixt3XOdLnSb3LoH+gDPB5anavQ6alZqE1pGoUPjGseoaUdOQ5dWi/k3S7ZthaaT3jZPr5CgE7NlWn+2gzhru1Zz6pvmo/0l2g/Nuze2bkpHn0HsmSOOaYDX+grxDTWfPjlfTOwoA17KqBHe+KotbqNcRtvMVfKOXhIwgdzSgeod/uWf/1rDEmVlOrH+pJv9BGAPq0xk8ol6IsKPulH2kyo5hkjuIhnzC1xjbIG6EY261nkyR/1RSvReDf5XfPqrJ6yUZg/+Obr9Jg/iSdztPlm8jxng75C7LT3vsmTyDFH89UxdFJOdwHuv/kLs2USa5L0M+x9+ZKvHVzoB7D/+D/82e7Lr17sfuG//qndn/3Z/7579/bchUzg9B8F/0G7sL5TfmH9+Mlnu7/8c7+kC+uf+N6P7H76p76rE/fTJw9VHr8WjhKew+d7G0zs9+/f03c3yK9/QnId6Et8F0ULbuvQr17zfRu+x3pf38+KxYRP+OMLjEmYLvQxoSPnq6+e6ztMfP/xs88e+/dDzLvoXGtRRcgS6Hn24qXSfA+Mx+5v2qKb78P4BYV3eO/IqrUIDEE6PN8J5oQFNNHb/smj+/qelh+tBCLMbk4cXz97uXv18nx36/aZ2o0Tk76fYsfh2xpEbXx7/eaNvt/B4NbJ2QqJ49PHD62PMvjLdBXdnDFR6GHC5lGXL754Zscf9FsDjx49MPd9cbVyPq9h+hjDLHC+/OqZHrWhn/AdMGxgDN7he32JfQ00a+Gb2f998+vZ85cWj1u7b3z+WH2SWHOzrbGoWgFvJ/+u+tdfvdTEfffe7TQObmrs+UJH3KozG1QzAT58bNFtSvn+PwsH9MeJhHnswf0Yd9uA2ZK5Uhe8Fje+y8cTQXyf9bOn1jdt4cK4W6uRhSG+4N/L1681j5EmnixMGX/3LJYeQbaeaqM/tx/8EnfchKRP8tsULKqe2Pni8aOH2/X/AMZZ2zCPffnli93LVzZHW3t99vSR9RH/7ic3LIqab8JRqUr7lzaHMU8DxhnfZyamnB+YzyaFTSLNvDao0PWlnX9YXDyx/vHE5i/6zRn9V441dXFOxqYyWH3rJPx+CPNlzIks3PjubP091nF/inWaGPrhhZ3DmS9fWb+kzWxm3H3rm09tDNwzFm5YJP6VQEysB/iU5AuLI7/d8Jn1x8+ePlbfoYzxrVD2ot+Y3lzLZJHJ3P/l1y/0Xfxb1h/863e+MOW8Kl3EelDnNKjOrUDWIV+brq+f2Vizsf1NxfGu7KNP+hrfb6xJ3VydJghZGkvmC987/uLLZzovMv/zQQ0XEnyQou9be61NgN636SL+4uKd+flS89qjB/fVftysc66NkHwltow55mbO/U/5XRa1ocfgRlrT0u+5MI2LtinUsaGPvDdf/CLw3NYpnFdheGpz12N9b7YVyZWBZW5GBr/nQfv5Oeee5hPiyDlcN0cSfx9Yw02uhSp4nyOGjD36zy3d9LmhueLuvbvyER7LSpjpJOzeFAb/cE+/lWLjwG/M+/efH9t4v3f3luY1fo9maK6qtU/YYcXI0XfV6QMWE110mj937plvXGMl1qXIbWGu5HvKrPe4UfHOxgIX9ffv3tW5lXbTmsH0x1j34yRiFvyrPMwl7J/Zmp1zHevNH/zWZzq/EnJEQ1w7MM+gDzt149cYLKl58Cubmy4sVvyWzB/+0Z/t/sv3v9790s//1O7f/v4/N584h0YDDhv7Lj1OvuWF9VQvDv9ApNvEqL/5d37lZ37l0cO7fyvuvvWjmf/g4cPdT/3Ez+7+45/+5913vvMDu29+/kQnBhbuyPDvVVst0umn3GnYezaxcxGDXwTYg+z7NcRkzqKNgUPacjWZ37aODLxDOS+9Kq87l+KCjIWAd2om0TP9cAYdmXLXuRGZLGSihxsI5PEDACwMKdTFi73gkW0b6CaOnLhoN44RSgz1A1E22W7RZvYWaDcmPSY/XfyZDvU26526C9auN5MUExIG9izw+UE9lXum+qn6riaCqFPL6CPq9OW3CVmMn3NbeHB3jUONFfNTB96MjTpzyNsmkQmjB9A3dZFm7cfJPca2LwDcx1zGMqpjxA9ZcPOMEwgLKnSoEVf61iCTAzhh8f0c+qDuypp/9H9848Iit2uMEOjprB0929uftCl5Y+OOC2xKOAacMFk4fVwyl0hSD1khL8LGuNPNQmtHdOU/6NKRN5NY4DPOWFxw4eljw32j/biZdQPfLD+v16Rm2dR8QDz1wyp2UmDPxSB53BRhMWMsvfVWkb3Qdf72jRYeiqPpo68ItF2JXnjaZJs2D/4wBuifAH2amU2PFhWMhXa9maR+6Xe0dD6Ir2HRP/DNCozcP/FmdbXIyo7HCDHUZ07mfBo3IFlQaT5hjrb+2NbRpmKdplKfYOl8YxdL1l7oxhNuCnKDQrrctCbZZi4hK/osP6bGeZyxdueO/3CfxoTCOHd81/FojIlkq24s2bnOn1yyfnHL24o4+cWg21bVW0TE0fb2on8wj3DE+oSxnUP2sle6kNL9jYrYWIr1Audx7Od8g0/y0fb0meDdgogtN+bQpXUY54P3ptfO4Vzots8DjbZYQOghgUx8ZIzjH+tL5mV1Fnsbl/jl+4xzQ24fY4zzNmOOMfDGdKGBizL8k57g3ySm3IbhxhY/KvnGxvuH3W1rL+YUeVYwT3q8+8vaxIY4vnlj5x+t1f3CHejHHm2su4/RfjPHoKvwvYgnGnhyw2/E6MLQ+gw6+NFh9U1jxIZKxlIyfRfWD+kf9EvOp7resQLkczOyt95s8pjQL/FL11uWjjmU8w1909vOGImDldPSHLmMuYRsI/OLtH7Y0i7kabMH3Ayx+SvWR/CjO/T52pN1mq8L/dhtY374+tlznaN//Me+vfu//suf2fzY/kFpemIXzAHE+dnz89/5rX/6h79lWahzI+r9LHhPPCKIYW45wU4pCwPRS0dkd1zsD9RWCHU03X5Q29/2ZL+eJUiJbayDhsY6tQdIFYtES28YUu8nUMqIPkTv5k7qBtDiNhSkXcOFSk1KpMlhE5hISTWRN/WJVViSChTQcXjcu3yq3kjVR7FtwozYwrValZCmaj+QnXVhnxXrULXkYtQW1qkGIkYKl1/o9nAZ+nMHMSCoylLCj+qIyojtkXQ1zEkHDEENw0bhMKbMQ8xwNy9UMhPY5FMJPtY6sCPG0mLNHYctI+lqUg6zolNvKZKgroqEzRTVSLJDxXB7boN6zYAioyF9C12txLVEK01enrkhmE/i5R1ie0V1SJqekV+v0VYiExNaFDMj6fFkXbiR2ikkE/YOtWDyyXX6eaIPpWcsF2fbnL0Vt06/pLzFMxe91VGErjLTZ9rhQjUG7N1VUQtysb4tRgl7Ujp2ds9RixwTbGX2lrS8cwipF4xU15nK4j5lDSKGYjJYd0TvErTFuT0DaJhqiZSOEKlY2fYanJ/684e412Aq/pQHT6SDuGxhz0q/8FFwIO8F/m7rF3/hb+/+p3/4u7uf+anv7X78x76ju1b3793b8Ql1fNqCEn2a9fat7uDzKB53TlUwhNFodQvJOX/DnTa/K6UvwH/4sHv86IE/ziKfvOnH1A6hrdHv3nMXjEdneCyIxwzv7r7x+RPdVURJ74VQT14xTN9z08PfGtH3eBT8Lo+YKOZ3qrtuDbSPGxguxE4+yeIxD93lgxd2oydPHpg+az8OBwdBP/q4uaNHHPl+BX9Dkj8KfutWumu6Jm4ZXMrHHX+FwF+X6e6aZXLXj8eC+DsSPQpk2R1bB10dLBAo5Q4fY4O/dPn+l890d5EnPB53Ht0c8HOm+8T0zbt3uy9NF4838gmM9xH/1X79loK9xi0vgMWNu6Nm/O7733+mrynwSdY3P3+sT5nwSXcp5dtsN2pQ33TR3ZDHY8Q84sgYv2t6dCff+ov2utttvsFsb+leqJiqzGGMOx5ZIl7MbQjk6yz6OxJ0iXs9MJNPfegf3GGnv/BYnuaW9DUTxcHZq7hOggotVg6548zjtvoxEXvhK3F8/Oi+HuVchE4w3F7GGJ+w0l/ok/hG+/GI+5PHjxTHUndKQPMDdPJ4I3PZvft39BWMeKqK84JUrlWcdOEjjzfqUXATyVMpfELBpwe04S3T1wnPXJgOfXpmkpjHOP/wNzL83Yke/cMvGwPsp5XVDBV7ypIG08NjevoUknOevdjzKc+TR3ZeNb/I86WgV2S7KJpWiU/K9ASF9QseBddfS9pS5ZvferJ7dP++j+m1bRUgjuYL8y96mJfpl8SRx3tZMnAjVH/JtlSl6UjhlAj6HGOMx875ZJCxdu8+j4n6V3T0dZ0N/FPbWQy5L/21nVd59Jxz3be+9VR/wUN76Sm3Hl1h7yyYn6wb+SSeOPLUBr7wOCrx9acpfMwBbW1Dc64BT734468XOh/wJBp/n/T5UxvjPA0Gui4WONlloO+RS59hPnlu4xwdrGfj33T0nWReLZ3U6zOjiZqDT5B5Soo2Y/zxWDEyP+dR8PT1sY6SAYxypUL/lNH/xvEvvvh6d/76rcXxrh49Z/7iqzPVE2gbgXhyDmAOo8/rb+cYB7ZnfUn/bChco9t0Ma9wLmUtRj+Jp0yffvZI64Zx8eV20Cx8Wv31sxeaT/QEBX3fynhal78NBNHDJsT1oGkLfUVPUJg/7ps/YcTfW/G1XM3RaaCp5ki/GbMlxirn7Hiagq8ocO3DGP/2tz7f3X/g1wXVvKI6Pm7I01Nb5FgG9fnKLm1CnP79H/7J7i++//Xur//Cz+z+1e/9zu41f7eVdDYNa1rJdSXXmif9q+BzwASix5EtqFo8216P/JhVDEZiq/imvQebhA9Q5XlOl2wzTD5xtY+HwHde9L2XxN9VNk21LqeqLGcy8nL2Q0T5BHWkGuUHDfj9NjYmXekGkT9Iw/ao8nC/q8uDt5CGdVWJJmxl0FenmExETp4wmUza1idYeDS8JLtONsk2/TRho+rCo1R/WMU7IsdZiglIH9SGsijz4jXkCt03/uM8SdZx6Oel/Ip/mlLVmsi2BOnqAgxqA95UHjYo7UXzifpKNZvNcxLswPVtQIirNjU8K9nCviJnnSSm3EhLlgvVvg+prOKfQ7bJidx45UGkSMWUBG/aR3oLQmWtlsxUFIqMsuRiQqh2OuhCufDklPLnEBvt65wmUrmI9CBxXqyPATulydORI+/7AhOnKqZj9omi/myyTS4yh2wR3zZtBUkk+xbQJX0i38XRXEJBJU+Ko6AHqcztsxqiOK6pkjFC7ID05khlLicOmpTrKiU27EDeVyKdWKp9MEf9DiWWKdKWtx8YXKOPbRLVrkm2GabmuAiiIl4qnaHiIe1MHYr6fVTVz/S2oTxzLXmnDLKCf4xyXR0KdPLqVqyysI9dH9mmlEDdW7qgROv1tK/qRtkU2SavI9iBxpO9as8MxsAHUnqUH+YW1bKwI9nSZWsRuiwRyBSqPDGG7FRpkoK/YQtkxYKe7qyOqpTnYpOljKp6PZSYR0m8JFUB96KtpCW9gscTdZ20N2LDdSKx5yutrOu4jtS1JOV5QzUarXGwFxz1wroBRSJh/35fbeSxPGFcN/My1M17uIbuaLKMU+xm2NRvF71trMdt6E0YsaHIk8H1oD0dXOa2sLHRNH8/zhwlRKfQLgPzz6amnYKffTiqXVPKx8opm298s0ZTRv28A+iR3ZO1LQoVwLbUlla9rqiZwmewAj1xN4DVtrSxadWZwlbo7kO3bxYoSCxDnD7tDZQ2sgt0rcDpXFjj54iv8RjBdjidVW/clWkjsnM6PYxZZWWna3gZDmb7hKK+4n3ZdgnbC5PHzU4c6Zan3xOtoaOUpQk/5psm2zjgHeGvi+YI3QBbzZ2bz8GFSHHVrjB0+zP1WEFo4ehmrDNA53PaNNFWQGxl2Q2eekMB7/qTkKsMeYjPCsS6NprGvuW34W05ikObtDGWmq/m9mQFQhVfC/DxltLaZuirvDkKFWxsR1PcDEczVqIW3a5du/RrF13NbUk5+suq3LGqE6Bqs3p+NFwimKtl3i5DR1+OrLDLl3LMuKpsSFgjf4hpPU7mwppHEwL7c/f0oHEZ1EZeNsQzhDm8+4LZEIuZo5lzFMWHVrqRvqmGOkIsp8yZMrnNoaNq46hTTYjNk+MoZrzEOOKk7OE1A7JzxBg2M/VUT0RHt2u9ARoue/XDzjsm3/uObT3hdEXRdK0b3KN3m0WorZ5svjUObhKc40c4LKgsUdBS1KbMO775DuzY0JauuJnCFcOo06zrv1VRjq4d8+pvhVHNfQUWg2rsLTE75x+t2xY+pWiqvAeNKgvqF+BkLqz3494Uqq4yCv8rhGsM44rH52Du9Snas3LEBxXgoLdJBtRMWxAc41yrMFPFGNserbwiOM7Z4Vg4bW+3s67ww55rFGG8Xa7KCBr04+gOnk6Epy1xjl4+MjdwZVjEDOEb2JGjKY6jjRUUoqu5mdO1qpuzGVqiZ2nag1m1SFLNh8Wb6ClJWcN1MhQxLcceLqw3OlsOOH6MczG/4ngpcb1wuaSg4YLq3abIxPdiQqcXrzdsroRxfkrX2zSKJSpG+fds7xY46vR3SefefeGKtAU//rj3J5WPjRPx73oEjWGL6FzBCOPSUrcm680Q3mat0oX1W2iL68spwgaTV1fCmMxW2Xr1FcZFpdIhJvI3tGUMfWpWqd6j7Uf9xPr9+4uUOibGF7ZX/uS/GS7BBcIaHMy9PStC/GwV+7VpUvooQzi0Rxs3VrFHS7fH0Px3PS8eHpck5iVm+t/z7B9703KF2uLS46hOXoYIr7BxA/dyEU1xHBUqmMFagq6opcKt3grbulUHBPVldytvgFzg2CfGLWxsx5C4Tj4ZG+veAqf142UniEv/uNplt/8a6xEXhZe4L3RNP4BDlzxmqzFrTt7HBD4t80RPG5ca/nWPNq4jXeE6FIfFWLwvSVucnJkyqNAq2GY54MxDVbriZgkXu2r0VJsjCd4mfzenibxs24VBW7PSkZEX9KFdeS4m6xYKX2tHC3NExf9st7GxScU4nQvra1wBXPGrkI57h/d3lkaYT75J2gZOGbx/pyR9TyraYv14v/4swjHORg0c3YBPEtxI7n5OUd4WV77VLpGD120xjXUiTjjCxabN8GFjd5viOFquoPFPHjPR1dzN6SKVT7HNRCVuidwtbclkeZJtoYIZrIfCoc05qQvrU2qLK/XDKlfJl2sIg01KQdCVwoZOnUhsbt606XfvtpzgWW4Sl83eq4Pujf/ythji1KcJUVgubjU2V3VA2/vRMmDEnqObum+cWluM4PTbAgsLrZzBWsLXZZmjoA+p7gIR/baMYI2ZRRiyaEQxRUvssjpl1WYIn2NHxtupVmW0SwYUzMveC074E+tDhqEJrQN61F+5a5UM2/l2laN0SkhxrsJtiQOFfgs1yDiQufOwb6NMvqYW23/48OGg05z+07cEW9o0W9YBA3KNCkT97Ky9HChvizHO+C/pTwJ7677X4+J0sM242CtivE0Y0CzmqNDinLWwyhD6tZYLXam+ga4tdpRuDFY/YtxkqEH+UNlSLJW3tR0NzHB0gHWuecP8/SUDamfrXYqTu7AOx/subA+F4gXoNa5xQByrV26pF1mnMLrchuNYIq2N+W1/k10ueeh7SA0ccd69xnHx/v2HlJqHT6LLHNXJ60HZwCVpi2Oa2Z3qh63plsywPFjb+0B+PCGW4iZLN6cMS+o00ae5/tvdCfnr1W+DPidWoCtupoKKva4zo/YwZi7jNtE5geNcWDcCMeTmIdwfwrDu4yzFLxs+3SjdvLI3ZZb7Rc2gfhwoZuNGZNiDPQdycRba09wxp1zh6AacFq7DMRN7Cth1O1xjJo7dZarTTSQmDKK4ydLNmYSxz6zRi67mLaQuw2LNXSc2g4udoWCmLVOs3fJp4TnHDFN6YLXTEwRrBK2zYRqbXlgv+ZS5qIqCuO9QXOMa63Fp//N8CgsuDKkyXq0u9dQCJVMIIwpF78ECn7oGusU+e8uY3k7+Pg0pwnwDjm7yFcGaOevKt8ElGhfX42HfuHwR7iybJ1yguMnSzZnCPO5hlNsxkL+VIT1oix78YyqyV9kxVXmG8B5Wz2oXdBn7OJp53Zxt0ZXtOc0V26l8sHWET6xbjqd43UiPWZxGWMaxtY3H8Hmw/x3QmFwVf/HS/zcvlweK6dYuNOSlgwOFydXMV0aN8VrTHI75uiuUqjgAjjXX76U/lmLWeXaE8UROlFcZ9SOOfbCygTYobt7LiqM72DXgcOfIpu4r39aTKI/AKcWK3vKBr3h0xvC4ld3S43iF1lyzX8BO2NKssBlWfbY3u26zQn3kqW5pM2cQM1hL0BU3Q3iwtvdCz0yXlddJSzXqlYNqC6tO4qS+Y110ygimjaNSMmjg4eb+VflQsi/em564LWB8r5N4VSGTeM/vxHxD1YeE+2K0ZccgFicQj/Ata8EamX1h7rjJYxzjNYsxbUQ/NlJ/bCzqgYWV1AuKFZQGdFogHJpDEo0heMrt/MRRNVMrYBbAKo49sVwV3lWVJ7BP2QeCQj7UgdVedpa2vf5U4NDz1obxPbTpy1Hu9PzwZOOsB0P5c3Dz7OZwfxoBNZq1ujmHgjQvVb3S5Eb7NGTNFAx7qhIyx3yKooqlxcthM6ubM4ic1SYRHZoxNX2w9awVzRBXIxe+Bj0zhIndQvK+sdmF9cX7lFiKFLBjBW3uD5ZdnpNCDrdaF8+tDvoxlS2ZgIcR+oYRZTaUN9a9H4z5shoID5qBvdo0gWlzg6PMyjKuFuapmMAmQi4P9jbkTPAWbaKTfEofFac/Ny3CpFswNJmuaCSaWO3kcgEsc4eWI7HwvQro8+L0PCu3aB+2b3XjRFMxT6YkebK10GDYmqztin48Km60sBC57WlfPBTE7MmtUYstVBBsQ+yDYvoLurmDAqaRqi6RQJ1mvW5OhSEFVb6uCFJ6GP0c0/UamMleghP6xNq8Y5TswckyHE1xE8mMff4yebPL+hGftua51zggdNbz5DT20y+42VL0tMIsO7e1tSNtpgp5CP9gN7cl7b6HwGUeYh3bR5yJdhn1tywYU1PhZQ5pKa7a3HzS3sww7mB+2BiYMdUtQvE54BodlPWDPLaHHwGs8W7ymMNCNC3mqM+HPM/Th+pRXc09oGCwcB76Rc0UPot9OJJdW7o5g5hlwzT6bWljmkMYLEiYKi/CJkIaOIkL69wtX0SlnL5VbmQZH0ldi29E9YnFaLgPC8beK6OUGk7nSHr9znSzzlpyo+OYz6jtdePMdPJMmZd9sPzgX0040kYqc93NRzyXEPIwvdtcnvPxxrZx7AM3Qfy/Wmsr+uoOEn9n3Jef0ShQ21NnFqVXG95OKKh9y0GNWg4XpkF5fota9foR+hbGtIfo2/x19IArFdr1ltIk4DHGdr3VVEW4H9FVod76AxQgqcNWfg7VGe3Xw34zJ+REc/GjJD7OXD47PoHxQ2Pq8bdP9hwag4oznr76g0Rc2mT5Y8DPjpwSatVzmLQqnopkoi6o0m6PXN4YdUGbOznTh4p3LXVBJvKTTjO8t88NtEUpFaGn3jAlG6mmjSRoH7FnA5/+Bj/KE6xEZeTPJZ37K4VdDJZkMpbSFGARZXUWkyTOA3VyGfl4iHaZJtt04HNazGuBbt2llBIJ+r51ArlN3mnq+uw9BmogyxBf7BeMMaiSk9I16owbttarpjNg+1xGg8KOEluSuArMm2o3tnZoTPA1YpLyhqghlLzMjmqdwrHtYp5mmY7Csf7W2z5Vup983Nd6bNFsRwkUJLTrTVFuCxnRPpDaRg7yVdFko8pZO9px1jZVeYOyvMw2cPv2XU8cEUe/sI5gpN3JI7pc2L1P0Hn2hmzs5PCpYr/wAUzCjy8rVpsfMTjZOKR2msRMJ+jWY117SulMdSDGUi66Ts4UtjEOMJU0sVZhaj8Xs0TYcJ0l0q4xgjygRd28rrB5W7QE7mvUFcs9uc6WGdSybdRUK9zMlc0EzUSR3mMZ18RpWLEcWy0rESOKRA88O98mjNTpQ8fmsbpVWaGCAbZ8/d1hGZhk4Bup1YtKTbNyhjI5bdTiBgX3Ypm2UkxLH7oGGfQiy2z2k6jRW6vCeOkynMQn1hWqeJIISo6nuzWkm+vuCNwC0jfzg2xrO08lVAc3Kq5G+SzkEmpJ0mkkU2xTl4SfkbOe4iVoZxvuEuFfys75l5LrMDKh1RGH7FMbflBM7aDRliWQlIzqlEQRSDnjd8ccwRF59fE8Yut9gb+o4U5as1geJUNSJvYMUVVximp8vGnHlV8piR2z/GrCxbF1ihfw1vOU71K+HVZ3DdPLeWaS4uBwyQaEWhl3gp3PsChuNVXt7m/dHeWmsCNlesk4mZzyPhTbvpKUrp3ehLwdQAhOexVTal6TlWjteECImgnEPpVHn+i+gqNLfYgx1+GQP+6K7NCe7ZYUCPmmjScypDXvozMo78s5AdqkCqhxW9JVqIDEbIqIe5xMTCQM4ZUgRVZouyy3g7x+P1xfJSUl05HBUuZLxHA9+U4L4RQj32beVTZ7iSji3qacZ5ICno7zm6BA5bzeFsOvNrcTtlfmkxNi0877R0qk/BpVYSE5vG38LECuQkNBgnQmeJLtClLcQewd0pkrbtdbRI7mUULFVpcqFpasc+aBbhBUOxP7XGbkhaYtyLZxzuZFMvVxt6fNX0Jd5Lm1ZwFy2jKMzI6wbDnl+lIq7Xz8j42scWrHR+udtFdWlCidMhKUL2q+8pJeUkycKnQGW+IdpCbqkuYrL9E5R3rCb1L2srQfNvnLqUblWV5UHfDxNO+ubYFoD/ZBipcb6IZGOqvnaB/vF5UZA8hNjXRQutTdnUH/4//wd3/th7/z+Ffv3b1T/XXWMMxJez9++nT3N3/5v9/9xm/+s93P/PSP7X74h35wd/v22e72rbMdj269ffdu917PEex25+dvdhcX7/XXIE+ePNzdMh6hitfKwFn1N+8udu/fvzf6sHvz5q0unh7cv7t78PB++n80a/KVagJxNwx9z1+82r16/XZ39+7t3eNHD3Z3bt9SZOPiZjt8ND1vdi9evpa/9+7dsXjf0vduiPn4367MxQ211/mbN4on7obPDx7c3d29c0fpyFsDPgEnjvj12vw7Ozvb3bd2w59bZzetr9wSD22oi+EVkByTSxzPz99ajsvDjxsWR9pP32PiOZYKa+Pq/Y5x9dJ8fPbslfx48viB+iczSzwquxRUxROX4LJov2fPX+ze2bi4bTG8Y/3z5g2Lp8ao91EZtgJeHedu7L7++uXu5avX1mZn5tvD3Z076FjvWw7E3DAfXp+f7168eK0xjl93zB/1F/PtTN9Da+rT2LD3h/fl/obJ6Hhl85ePA2vLNKcx3jVfzvBN8xB2JBldfNxdmB7KGROvXp2r/e6anseP7qd5M9dX7k8XN3bvLi5sjL8zfbVvZxYrxt/t27eNZ0B+lj1lQcQH+fRJdOETY/D9h/e7hw/u7x7ZHL1VH6lhlplIjQMbc69tvGuO5nxgfZS2OLP5ZR76vDUlyXTixxz22voLYAzcvGl98uyGnRds/NEPF8PHkX7xlYFnaeYwfKMd6R8PH96z7Jvia2uaPQaMFzVv7Vz65u077x92jP7bt27beeCe4idb1kJt/1GPur6z9kIm5/BzI/DZ40e7u/d4RDDXtU6vfLEXsVIcn7+0fvlefRHCf/pIcZu1zOmzDl30f9YMxJS56s6d28rnHH7b0uhcHFMzlZZXW+GbvZ6/fLV78fy15X3YPX36aHefOCbf/PlUBWI1OL+9NZ/oj4xrzjGsT/CNcaDzuDjXKpOTEkO/51R9YXPlS/OTsX7P5q4ndh5nHRHsNPbSkDZA29gYp68wN9P/H9m40zrMynw+cS/XAB34xDqBmKILsfTLB/cZ466Dvjl8LpkDk2Ei6f9fP7NxYDrv2vqSuZk4ck7w/pLYE1gr0Z8drcIRIAofX9pcyTj3/u9rEtYPzNNL5krmvv6x4+eet28vFFNdJ9gx5wHmTNbsY/1Dlkyakxhsh66XnLtNn9aw1v/lo+lhrbIGbVtof86n6i/0G9ONb8TwIePA2mjtHJ3r1NokrRfw8fWrN/Lt888faz3EPBP9k0qhm75Cm96w86H6jGWfv31r55d3Gsd/8Id/uvvqq+e7X/7rP7f73d/9h9bnX4pHqPzNHE94azLw/0///Ku//+v/4Dd+3bL4KW6I2nRO9jmBPN1BmjkGgRW1h/3ETHDzv/m//8yvPHl092+xcKuDMo47d+7tvv3tH9n9wR/8p93TJ4+tEe9rsJgAC9x7LRCZ3LGfxv5AwO3FxbdfvFjQVWreW/CJ/2IyGQwWFg2YgD50M5lDeCodSd8qYpOOkPnmjXVq08ek6gsplNW8m5DJoi8y8dGJ3DcmPOsC3PVh8GyoD2GcHBVHAqo8L9AJMg3WxLqMbCOyFzdgmMzfvb+w+Nnkig7rR3ql/rhFH5EcC+SFDWR8U4EBX5hkOYmoa1qscZtKDRmLiA1a7ELG2u7Nu7eSf1eLjWwI53X8sJxsExSg/Vi84S8X1PimAW/x9PHn/KvjysaEvWGCNP8IIDdebtrFhIxDaYN/PdF+nLSYYRh3upg2PXZJYfs0FjLCR04I7XyRbcaIeUvzF/UtA8KlW6aTmBpLg3+YfG5yOX3lmZ3WZqTRy0kMH29bf2FuDRuc+uWUEIYzX2reVJ7LZLidWb+kzwz2jYhdAQGlrSJ9kT0++aL4oxYbccOgoWM1sWEccKPVxzuLHL8ZiVW0YplOj0+bIjYeNw7YowffEE+/1PzFW/PYGh/9fMPc4fr8PMfCmz4TFzI5jCXFPutbef4Q2YY9GxZs9JHQiX7mD25iMT+Tr6KllPRAbqP3kYuLD1ogErM7Np+w4PYYZHUrWmaDb7gJafMyN+NtPHBDiTUKzSWWxDZJwTtCgD5/ztxl6yMuRmPuon8oDY9eqZ5tiskre+2UwcXEm3fvlMcNOo01a0PHuvaLtpAk88HHmn+owZylc4C9tajWRY+3cdRfQkBp20dfQd9bO/ewxz/drJBvic8S7FeTBPq5jrGHX3FRjZ/aOMsqinHAwUVah5HWXHnm61nxmb9r2s/eKU2KDzjMN+YT65uswZhTdH1r/tW8Nbn+Zl6R/8bGmi/WYVrn0VcMWp9Y38FHY+mvP0Det9ym3A7spG9C3l/8/MqYY7x730y+eNUu2WaMYGLHdY33Rz5YtLUXfd+IsjPTE+NgklxkP9mmJs7hXd84hzOPqe3IT5W9zkzKdZqgiFVc0BNH5hb5SVnF73xqRzbGR98iPtjJ3MT5C/ov/+XL3cvX57sf+vY3dv/5P//J7sLi14B3D0OVELR+MVnPnp//zm/90z/8LcuSehXW+1nwWfiIiAmLgOllPkO+9DRYYe4ZZQqM6lES1EJe1CbQybeNvz2dQ+VryTZBllFZz6YBOR+l21HS61RDerrZNaJsDrXQn205UTCLbJPFEaJLQBw51EkMwROo6ywidkCdMHTU0ImsYsKurO4KkrvVcY3QUBdFwsgrzSOgtG1SHk+NKdQgZadkopQ5RYPoFnpkU37VsCFoOdUxhJrwsiixbbA1yDZ91M+cUTNZwXxr2jRFoC8/I3bpKDt0NA56QPkM8l1KVPtqZ8gyNqIqySaQzh2OimMDiq2BgWAUx2r6im+chvnGUXPaK9jrzPkEtPcDt6uL3i4N+vJFtmmTCmLbQtZUw7GZQabPY+RUFQVoO+fQq2bIaQR97JBvtI+UgyO/KBPYb0a1rvYeOJttFYdEKbeI9E77lI5jISWVF3slPXcOuYxEsZO9jkp2lNWJTYldxImuqbnEM/VSehHZJqPom9XaVrAMI7aCEp63nmybdKZDmeKJ2HhGFdu5JIEQySxensHGD3M7+kjwgyJb7J1H0fMoc47qcA414HbUtiR9lqxyPNt2kZNIvgY1i8ZIcmKf0tpp/7G6WOvoG6I5doDYC3agY8ZCpNHsL8+YQZktqq9sbYzSLjtspIV00MhLiI6QTAV9bHVmb+mmaPbNLijPzG4Q7cyejwoWPQr+8PHT3V//xf929xu/+b/ufuonf3T3ne98S58I6M6rSeXTVe5mwKxHL7hDa6979+7u+DStXkwBpqspvQ7uML1r3c0g1NWjmvbiIok762e3bupOt39a4PCOpUR9oT8bLgV9F/h58UF32fxOt3uStMivJRraQCM+6u6lgbvB8ot4G+muqaHyTyjX3azlN03806y8xB/V4c7UNkC23+HzT0a4w8cnPdxp87uX3H3WJ0DGuiaS9IX31k6I8Dt83AW2Q9MRT1NwtzvvK4H5elP/MFLNVJ14Mi7wl8eP4hPrPp3L4BqRxm0CxgmfwjCmuVNqb4tv3VeWeJYDbbHlEwPiiy/cWefxV5e/0rdUPe/XtB93PuWt6cMnYsm4111260TcMQbl+mNMJ5VRjTGOLgpqE/wTGdMzJp8+Bw+frg8jE2pgvOmGJXotnnx6jS4+IfR2g5p15nvpwCXFkskyAUnMZXpsq1hqDeqEDvaNY+v36KSdiCkH+MWcgqpZ+mo3BuBa8U1jzvTRFtUcLVVozHVOCu1FXosxTrshtoqhKeNxSvRGLNjJDk/OQsjQ+YBP6oijPmFqxhH9zDVLof5h86RuOmZi/JNWi2M6Ddz46PrWAr+wlxefVvMpDPBP6tJcqe16uDt1HN9aH2HMMY/okx5DxHEN1Fb29n5gSdNBm/GJHX2QWKofWN/kPE56LUIn+vSpEv3RMppxdHvEN4lhpryEfhKP8vNYrvq/6WDcMXfN9WxMKzMLeoJYh7GPudLH1lyN/VA8A5b0T+p4Eow53p/uwU+1nd5J77AD4zA/3tu8RXXmzFjzVXOlIWmowLoYPh7FdbQ5MlTmuYGmTvajyz/555xjusy3iCPlObCDua4MUbmOJCnWCxoHdkxfIYG+6imOqt444GL+4xPwNpKH8lHzie2jz+DUrXSOBqX6ApU3aeex8nM4tuAb/V7yrQAf+dTaMaJrnhmaM2kzfNJ63d5cH9BG6K+jDtpeltiRJCCa2KV0XNdxfJevsXBNQlnaolv2GFiXkWQOog54d8Gn1ReSqUfBn73Y/Y1f/Mu7f/2vf3t3/vqVeDqobPLEPh4Fr1QMgPLgiXQQrcueUbrowvr+w0e7n/vLf3P3m//4d3c/8b3vpgtrX1QTQQKqydQ6lTo8bphoTbhhRYImpCXIQsMCytuQQaMsyfVB4wu8QNU5yGdSVHoatbqkwzbxCEboavvS9a2WMhc+gLw+YiWZfdItv2RYG+Z924wcPVWIkBY5rbJYIK6Fiw35trchEBe4Mck6PLFZHK0afVNxaonwRU46SFC/aatuoK+wGbeQmU+A/ti5FRjfFvFswyywCcz9RHruW/g07dsEFEIcjUd8rBFNnh47n5RfrhhZed9mJ11oQIXUeCKXKstSntecADpSMtXWXheEyqvhYy7Xtg2iX7L38WftZ3o0t8DQVil2n38m+1GSm4NjciIbERGzSXkFCH2NrfnFogMQQ49jgf2DSMa3IN32pq8w5vEq5pZc1xZ+BjTGWThkOthzLgSN+MPDZgLUCC61VhKBT36DyeYT+kfqI9JLIlM1hHEWk4w/uc0G6UhtpuNG/AqUDsGqun/eP9ANuEGVx3ILyKXkF23ifST6I/rwbp0ufInQhTzy/Ctr3ISs/aGMtI7tHfUWwSrzAlV/NNRxRI+yNkE1xtFLu9mh3AglVXpC70yfpY9K9vZ1mOvhpi4vf48pHEbblHrc0lfwkzGexrWR++W68nSNtsRhSFdi1xjXOPD/sXZ9vH3fAGxSPqXLb0q0QV6sT9AVX02Qf57qx2hhE7neem4hjtoJ0VdizixGm91Eq39EOulWr/HlQzXWAdcCQxiypBNHGC1L85eVIRt/yNZejk5hmKddIl9Mj8wwirkaXbr+igpp77EtQaqLONvXOtDo8PWJzy1cxIfsXIfzuhB4kgjJ4xHwN7owfr/74z/+T7uvn7/c/dJf+5ndH/3Rv9i9ffNaNXuRuYCMrS+s/dbVMFAfJkS6TfSkRd+xvn37zu4b3/zh3R//yf9v99lnj6sffoJctNmdZKlR5Ic3lryyTRDIj/sIu7whM0pSVd9CqCO9IzdZosPgt1ddbMjyJ14SDqX6bkOg7sSVThXCn1PKn0mqGoPVsgBFFYLHNr53cqZmnpPLch96XonHkg14+61/SYrvGnosiikpRVV+Migj8gpJsiyhNMmkOzJy8OkL2YkqtkGyTYvYVeXsyKZ/qswz8TP6i7Nu/JJQDQqNHemRao+vp51vDnllJx0rwdv3hNr1JecA+R2yTYvinOP9wfu5+8KxsrzcxoFkiN8rqShlBwlWSbb1UdITRG5dxMbTqPODHiSeBoG+/BEKMzjQnmMOE4ipssnPyYuFZpnHrUG8Uh0IcOxIBQmeTHXWvEIsm0TaKTP1lRhzKlxCXjUnsrXnldLSlcaCkPKFSBs1RM8m9Fki9UvGuUOWOI+OfJNyB19Ur9qOY387hTCDXAtdrTpjr0xahyQeOSRy5G2mIjEmSnkLSDv02V6oEgkVz3ryje2UdF9Bc15e99I7yfVDeynP956f4piUOg8ZLfKKZZRqeTU2yjIV6KicW0wddbbR3pMVVKQUF3Ic4J3zNMl9nv2SsKiPHr+QqUDZwpcqZ6Trh3TotnpfqTuL7YMdYFCDyCsj7ZKOOHa4LsTFvkGe628OBslk9+RLI+lAFUtKmi/KqjaTPIi8fqKK70n4hX2Qq6mUqRx+//rO+KvfDggRaa90jSjz9iMj6WNTVchI3AMvWLymE8ciX3vVfvm+yRMZbbLNALVf6W1FVUI7QNdUFpQSkW5TzRiUNLAXpXyBBOuRKsOVGTxHNeVyrNVUajx+vncunrDghhg3/r766pl+u+Av/aVv7r768s9379+PPeVncHX69JubQVt+xzqJHgTlwRPpoLj6Xf6J9YNHu5/52V/a/aPf+pe7H//ed3c/+t0f1KMjXGDrBwlSoLnrxa+k0tG46OZHePTLlKY+sRSBOxM8FtwEcfNJW4+w8GiCBRlegs1j5/zy8uQnSzPDr4W2KUXXy5fn+vVSHu19+NB/uRe/8rttIX7MijETqEfnRg+/pkuaRy/8U8+b0l12J2wIbe039CgeP2ShxzasWAPF3sT0zt2RezpjjrQQrAysV689jjxiSDvz2BOPxvmnn+5bSX9pq1fsPFnFnxjG43GakAy01/0Hd6u7amBpRFU/CYm44QPjQL9mbTofPbynX3ZnctcnTaasxL9xuADk8JgVuniM3h9v9F+f5dEnf2R0tTLzizvOnnzx4pX/qrvJ59dLpc/y/RPCZJe2PhkCHtsjk8eB9Gv6JTBZ/EDOq1dvTLc/Js2PG6FHjz4Ry5p1FvJ2A9RnjL8554dI/FFDdRfLZ/zFL/oG6Mf4ph8aWwKTfWH69OmZ0bnFk3kNPZpbzD8wz6/MIUPq7ooRX7/gVznj0x78I3737t3Wo1u9yHU3Rfci9LGLr5bw2CZjAR+Zn+/fv1fNl3PbrA+VWZbAR36Nn18/1xz9wHRZX6Hd+IVS9EnlFnptMDCH8SvTyOXxRH0CeiP9sKW+HjEPGht5fzKfYswxDvg3BeLKr3Rz/ubmMz+MmPfLpaCt+BoDfVDzpHT74/v304/VBIbUJVOLQH+gvVDFIgv/AP8ycO/u7VmyJmFK8IX599zOc8xfjF1+dfn+ffPNHIp+MqtvjBlpsvCRNQNfVWFtxBN+6OA8p/P4+maTX7LDZPGL0vx6L/3i6eMH+rVnoPG2hbIEfOCrR/wCOT+4FT+mR77OP6PnnAUta1X0DwrmK/2f8wF7fkSJMa5zi/Fs5SIhBeh78fKVzc22VrFzHeMOX9Gjp0YKFY55zDyCL/Cwln1tukg/tPWJ1gw8ZTmipn+t3AUiZIdt2F/YWoE1A32T8xtjga8F4ZfO4yDtOvNShXH/iSMcnLuZJ7EVf7SWtQI/nxNPn1tGw2llw3aAdEPHvGNe4bzDOOB8R3x5+pL2Y54OjFs/ACqlGALWzvyTCNdB+mqC+Ua/4J8hmDtLUWIL/ZE1Huu9mD9Zh7D+4h98unP0fA/zGhE/9LI+0bnO4viUf4KxOVpBsArU8bUnj4B7f753757mdNoWW1nz6xz24nz3R3/8Z7uvvn6x+8Wf/5ndH//hv7B2PZe+UZgS+s+VehT88ZOnu1/4hb+z+4d2Yf3TP/Ejux/70e8osA8seATtjf6qicuKj7vX/PS8Oc/3Ufh0+x5/12RqCuegERAbv/vFop6OzHd8OJnQ+Fzkf/b0oQYtvD7I1iM+OUbfF189199ncMH5rW880YSEY9VEtAGwG33o+frZC7nNhMBAZdK7/+CO7bkgXOqg16vj479gzaKNyRbdKrLN0ycP9Xc8MC/V1oT/KutXX72Qf9VFhJ20mJDi4mVRX6FOy0gWUvwtFL9A6O2IK/7drM+ePtIkXcdhOUIGsjng4pm/svj+979W3/ym9ZV4ykOP1xf2l5I4EC9OON//wu8C0k/u3fe+QjxZfCyKZwv4xkRLTP+vv/hy9+z5Ky2mGAcsTol2fmPEDuvALATt9MwWb9zhZCHMTTr88ROynbhYwBmW+Nc2DRnooF/yuJJxqO3Aw/v+90aM87zeGr3EU3dxWQSYXvoLf1XIQvGbnz/R3/GAch3dWOe2clH9grnSdDGaOSEzR/N3NVqAG6/6b8Ja3+iTOjfYyfC59RUWAYw5/gaIhf4S+UMIvZx4v//lM104cQH/jc8fa5HPuIOib67RHboYC+iByGIRTP/nt0eYM+mjYEpXyMO2PP4B9ADmMcY4cf0GT43ZhZPmE5s740bFXIRO1LJ/bfMkf1WGTvUR23OO4zyAb/CsiV0O+r4u4k2H5mgjlio/+AOf6WZdXyyWwf3T3GXGRxzPz9/tPv/s0e6zJ49sPuamIAv+emG6Hv7Xkl9Yf+RiiXMcfQQ9XFT730yiz+1bCrUffcR8+/LL57svvn6u4x+wOD5+wF+Jpcelt2o4A7LoJ5zfuMDGr3t3/UMN/vqHm5/96sodbcdE84llslbhr3rY8xdDPsa5WFoRxAz4pjFnurgg/IvvP7NzwkvTcdv6y2P5h5/+ocrymIZ/nGNi3cWHAM++fqnY6clQG+Ocx+EdVUVZofuhl4uc//L9r9Q3ufHP3Mz5gHVYexzgZz4eu7b0GxdV6I/8bRk3fYgd6waNA1t/cU4vGXdtGwJhixd5IOgrXATqApvrBOsrtBftR1/dYm5BBDZxzmGdztoLHbGGZXzf5+KzG6xFQAz9kmsfP7f649UX7y8Uw2i/QFPtMhuYv7iuQxc+sjai/b7zg9/UNQlxDD2N9rE0/Za9r7vNblvbMN+/fPF692//4E92X9gc/Mu/9HO7f/67/9DaauRR8AzcBKItt7yw3nLGnwcLHEHTJ1MMPCMGAj/gycIJIp6ciPX2nUPHHHlwRQR6EZkU9shIr0yTUMvXwSRVNk2Qiezos+xEXf7FFP41VaVkytQ78S4iqw8hR3vLk0KDtTNtLVAuplQ+QiFjlEy3JYys3yiv3mOHlvs6Xkj4lh27Hr+ISO4oXR2LL/YrKNOLaCYhfSfL1RikRIdslRJvHzl7UNVWU2TsjpAfKXuZ3MrOVowWUZKpbmJ7aUUfZPI1H6QYdOouIJuacUakXQ/PErJNlfY5zNK5rrT3rJp3E4p20Mvl37AJNU5/VqwL36rNisjkDJHp8rEWTqVtsgGFyOB4iCrbSwh57JFte51DpJPjbfpFRZX/fmwb0+Ta5LO7mfbaer025XLGKPHbhrfk1rA8XinuFFZtMEASID4ySNRU60lpAze23C9/5eVLycVYmpf2bpPn0z1S/qaUdJJwjd5q5PfFfTHVeqTL39JFwnqj6+Swag8yyiiXXRF6097lQaZRVSy/UsHck3iXktVX+yCnViYF1WuNDuq2yMVbutaGllSHg5Tu1LWiQpJQkMsz0g/HVyCP4rp8K/I+Lw1JF+BIBnX4lxLitHOxNcizONA/KBR/J56J+FCrnRd1MnJd6TjpiB05OW+DWnOT67BkRZHXQ0lGKIp0EuV6M74hinO0bRpU2aDDrI7pqNayOsrGSc63hiTLdQtS42WmTMdVHNqU+Iop1QvYkdRJBy+ml6RPeTPbp5+sLnsEZlBOCnrwVmsoZKa1C2sY+m+sicnnhgo3b7gZ5k/fHu/SFhxXu4GgEUg/8F2NToag3OjbB8e04qOZNgJskl17Nq6jg8ZKg2SgOQdRbqoJ5sxo7/anLPzaLDnlsqZQX6gE0OBaNoSJqyRycYRfLd/AsFZKglZgqvoGKgJxwmq42ZA9swMNoGtuLTfKujzliLr6BJUj64M2Aiyna798tmzqkGz4PheqL0muyiimVkAJd4aVMKgopWeBOogxXe7jCBJvRRky00ZRVc3qq27u3JWHxdn8n9c/yuOj/rlRODXXjyHzgeQsl2bBpbs1Gzm3GOX6g9Nnj2Z0dLTfoDlM/t5UDISCPngI13zeaBrh8/P+4GOipUOHteaPXMUoQQyWRSFqFcexZdIk4G/VGTq3TaG/1nw5FVQ11Z8pBvZmFc/pxtG8pS1FVtKstBrSZxtmrZi5ckyqg2GJTVZH1aoNltjlYZ2Z9pGeQJs1HfcNA6HK7/O6BN1aIXKZvHU40oV1s6vOwlCUVoi88tBoTTSFDeIoVbbRInADeaMIZZbgUeje7rGpHT2CQv7WDpson2TnyNzYhqNgwP4Vbo1V9ck39RxjXNWMqW4lI6XzNsz7qE7SwbsC0iE9IWpcYHWCy40pRK1jGsHbrjNLrVVkbOuVCdHaRqlc8glhQWy3wzrlezU9F97uGJvBBdNfqhtcR0N5NHNO5iS9LFPjNWKlQeD+lEs+bciP5Od+feqXHrn71d2CmjDvmamtPeVZc2HCqjlyn87ksof0FOqHrcnazRlDOec0+m3xppqMa7fyfEgRlJT1yitQstQOU8sNc9TztFt/PySvUEHGWlKj96asZXVz65yxskA3Z7/Yy4V11Td0NA2+L7cUaodDR63As1LfP21sF0efh6IzHLpToPwUWvwUbFiBjc2PVpkU2+oqvgzfcyz3If6QXd6w1IUlZvZ+4iMc2OlSnKhZp4Q9j7BLh0+iyxzVyZnKr8fwOIhPO0ZjxxPx7Irr5pRhSZ0munbkmJC/Xv02wI4FtgzNy11xM4Ubu24c6YK9ylqFdv0xeWt1zcHRHwUfRjMM6Qf+OtAFVfSE6zP1NriEcfQbXdEZgvaHQ4RoyIs67xBWOHJNuuy0jMNpLwc2BeUYnVRbzH6fdp/TsMneWvw+zR3AEVReDhw9MNMGHMbEcS2fRP/5JJwsxKWKxXXDzQLhMtoial0Zx2mL5NIyrKo8Dhc7Q/hMO6bYm+UcTSsIDi21ptl7UabJ4J+y9WKh6tnY+4X1sIv96FvQ1nlzpe0T07ackrUng05QLmMczaKRwbsGSA1qoE/dfkyoUc1kpii7kt73ZecSYNpQOE7N1mFLF+L0HBT6zDpRU5ej7dDRHSwzYOMeeI2VuHLjoo1LMi6usR5bRBoZTTndnBoD+UPsG6AtenBFtNqGMQGUFSoYYPWsaRltjq64bs626Jc9eB7re6Q8oVOyB7NP5hNrPSKQ0quw1YrhU195XK+8DgrCvTzkGzVWGBHiqjSDcw+zTwHClD6EeWM8x7G6iep71EfGsWNxCm2xV+zBwXkiy7mveltcJv82t/XUnD+6PafdGy5TXz00iE0en6Jb+s0Km2GxKCrOrtysUB95qlvazBlEEWuhLEOXs7xuxdreL0D88G0pVqgqwok9Cj7s7pHW9ROYbswTWE+fKPLIXO44YtsS+6LeeN0lkmdi2ogK/t3jA9gEBtSUWrB4yth4rolf/t4LTnJeNLTsOlUzrw4uQ4Sve0Eb1xHZN64jfBXQbMWZbbpVF0BOQ9YCO9bY0qrbFTVDeAlroTjYmqzdnG3QlrlOxz4sDJzsd6xXOX2gdf+Vx3UcJ7EkRNQZrxcciWuceRlaKubCq603bK6E9RqvEIYmyZHJc58nkyHsVecxHOrDqdgxgUti5ieBT6ItjurkdW8/JEajvUFThIh8X/yB2wb6hzBbdGGFYBtjp6xZ3s0ZRMbWrVEoI0NX84iMoaKZaofav1TMTHXFONkL68uD6aX+9cVACa5IHAeMJDtoGNMcwyisV6qiwbPUpjJMSl+gfmzCbJbZ0b5m133iMtp8jT3hujNc4wRx3S1PCvtrjiHJh+0AubZezWRubFJT3AwFY6yFInJ0xY0pmMbymqV2dLl6MVQ1aAP0/sXXSpzehbV83MDRra8F9nttcbr4VP0uxniAKC3jGOcKxCTgj2Tn42RkzMxTcZKYY/oGs8dp4+gOHtmAK9/Ac1AejE91XBzC77k6PtW2GMO2MblkEb4yHSI5cjB/Fiiiygb2DYuYoWCCtVBKhS7/TAlzFQ4AMU1R3ZxRZKzdWp5T53vqw4cP2nN4c08/LlyK60+sN8F0I17ia5oD4nLFccwWysZtneboQ3PCmKi/TMWB0TZwncHdSfga22IkwkcM/qfZ7uVeX/n4HNPBmbovS1sstvPoDi4z4OBmX5aOMAN+w7+GXMw/ESS5hd+9MtqZE4oKbSmV2s0vEB6YwToFRDXFdXOKsdKufltyjCioinIeT4/UOglc7QvrWWv0k78COR62Cs2eQ3yQFlytBAEHCMRBgnFaOPXJdhNMOrnPKHwSER7HyYSg3JCjmJwrPboBp4PTtOoqoTzC122xPd5/eJ9STRDrRrw7GRshk1ksvoCxVBZ8Td5uziBmsJagK25M+EjZRjZ17VmGMRlnN/2S1nlC4xZa5+EELqzD6cM7vy2mr2SOea1zea6zTjuOy4DFQRujEmmJPaloYwsVU6ae2t8nnARWO5kEfBLBugY4ZlMfTPcJ9ecxUz6JYXdUJ8uVfxJtcQTctAubDx+GotuTv1VDDMopVADbVrYYuuK2EL5MRteOLWzZCGZK5y/UhsxbZfZhfd70wnruYriD8D3tq1BYYvEz8ytNEkz/Hr7ffrmwRRyvKKofP+h0EoK2XeCO0QRyacPOXxqRffygxKXGSDiiiSDWNM7q2+2wtbwtcIo2HQKfqt89GAkFCzbmEVHKOxYW679MTX1JbC0y8zLFfQJ+bmAc6Gjv64ibN9EQASwIJCwFbF2MVcr9nKFgkS3DFZoli4Rvgq7mHlsObNqkPQvRWDs2RG4jvwRH/8Q6j8FJo8jO6Slr35PaHJySLU2ceBx7lDOYmzeWTje687DNACUawxHxkuE73ePYago52alotmFbe3KykTkispgcNDzlyq58q4046DNKMFz5SBwfRw/xJW7jrU3vkedZH3f8vNOhIsWn1/V3rgu0wrLEuFYdDtHbFTVD+BI7BoCoprhuThP9ZcqdqjqBbvVhYZ2SFXr7UWqJIQorpiljrLxTB0zV2wYn+R3rJa63fzShgZEiYaBcQzOu/KdkfArYKgaSc5gOLpgqLnpH+0gP4PZ6KU1mBTsKF1LBR31ceEC/NkJRZEYYFKMUpxwcB43DY+Z3uudhVrTFXGZRQUQ6GKyzpksU1J2ydI363tqNG0jzQe3mTahpOP86vZcftIXFoCB269r8QEhubDbWUmgo27//8zRg09w+f3Dg0pLAHb2zlRtQxCmm/bcVaqpP11CX+scqzeWh2Dv0K81LnNnQB8XYkwndnEE0WD1RWLMXDXGCHe2/m/Wi34/IHTGq60QZ8jqj9dsKxpXpWaQWS2+NRua4zC1w1AvrGzeSemKTUeQFVSckK9REJEo7I6XFvC0kEdVG5efELiM2Fn0YZ4z+yM72vgzCHEPbh0q3Z68BIpDTK4vwWP70Neh0wIua5Ib3DC56PTUPxCRsbVBPg340g3gAqcObyheh4WQ6KHK8HFVkMpuVUSVyoNz4rSz6C580K+0M4hg3MTiCa8nSumtZCWRnslfH2tZI2XjoiRmgDvWbpNyWtObRFmB+grg3sSyafRiwM/mFg23P2qC0joVnRF4p4K362Ix6Vwvue8R9DJclRDY1u0/peA6iL3QIaVt1/0GYjhmA2+2dVy+AO1D46Cek9Ncyi6I3gBS30BN6O0ClMcgnM2M7C1ypz2W6FZHyx1CuveK0hHz0ZBdS6yURi62Bb3y9UUtg9CVj8H2xuoGKVTwV032ia0D0+VpzoXewFbK24eFsVu6KWyh8cb0aDQmMIZGSIg1vHSSeDXT2QVJ7RMf6CBOYoz0z7QMc99Rdi1rkSuF91Rt5XYZ3b/t/eG8JTvJRcG/UicBmM8QEp2PBjOKTwYKKPSiWImeKPNoWpSpLHJmUdUj/OKGkZCHard6sju1u/5AXM9X1o23EvmHO5P7UXo4jN3Pa5C6H6yjR1MT8GoZx4yow9UxNP1MoVDWOlTbsCzE3a1tiY8ZD0quXVDw2FtjY7eKbQJYUyB6zWNX7JsMjNUWMsclzfRtj7FY2W94szJe9tjugcZ8eXV6UR+VU49fsG27l3PVKP065x8ywDdacvaDqGEuzrC18BhZWC3Q121F1FWtHHfmtjE75cuSiSOu42uSlPZgoXge7Dkwp0Keq7wOuUezV3hoHubDunye6uQfyuRjL7SmZGTeZPS8tyryf5oJjnMtasaAhQ864rGmO1VigYl8WudyW9PzQ0oR2PLxUCOrCc6cf3SxowpNCn72zfNjY4fniCmv0NGssClggqrjF01NlAVr2bRyvxcCO1bZ0BShmK2WruurvpUF6MGHwEr0r/D8U2iZeApMrXCZbS3EVfeqg7SST74KvVu0LzUskwPGMlumwzqjbQldzN6ccqd7C6qFZ1euNUKcMjYOEvryNUaQCpo1t2atrlfAwfHttR//Euhc9firL5on6sXDfzcLEPMMn1O1Pqf3Ij6MJlqgOqK5t/K56V5Lc2+aW5TDQr4TrcZ1KlmGWeTGlpko6sDTvWXKWgf4SKvtA9rgZwdHkynPUP0xP9B6VBINnjGMObx9TUb0lMH967aozVNyrv7eiQHvkVIJcUmmdPlRyBjof2QNFRaBqmxwzrF7j4CYYNyBKfS6uPQxE/JjiGP3B1c89japeozJ90zKk7HgBy0OAr91PGsYBOyQxSVbEr4Jk+ljslGWYVC1l2OicPl8lpcKkhHLI1puijtHZYatkHIXmySv0S3qQ7xQCP1qAuTWdX9qTCbNhjmQedBD5jAWlTaXOuMudnESI3lSFhM0J0nba6/GQkNnCdo5VvUBeUAZlpfyqqMVThKxOEmcbxjnP6dtR8u/owBTfZejmDCLYbK9kTzX1fYE5YLzl4GyK6BFYgrxaV+gkNFdFRyOtPB/PLorM5I+9G+IX6OugIzBD0imawkpbqjksoU9UM2+FshVVS3AyF9aNsU9jthz3gNuWBOV7QciVEk/mwKagSXTrxxw3WF2dmM7Vo3srJBsCPvnsrxuEv/WE5yj3cYzP4zUIK+Lc0r5xy2HQMHo47DDPqTjIV1ldGmVBvRgtnIHG4NkOblr8sueAoZZdl0bKj0bhncJpBJKWiVztqcnRWj8dDmGsW40ibK0oxjNUY9CP1Q6uxbQBeXv0oZrnEAX54GjSHKQ62qW6ISL2h0YVJUvUfwVp+0KDqiopRiHPswuFZKjsGUFSVSO3YQ/wW5pGbfn5sdlQxWIMJTZKXVOYn3fqyiq1wzgvlWMe93YwvRhNnDwjS1CKXZ5BqjrPZjylKKviN8q2joamiMwAku01Qq2zXHsJZ+iBt9aY1WyaMRtICnLQSnaUztue9kNyqnmzBH18yCG/7/vvFuSIc6mKcdRSEBvUBlyixB7HNZpHcyB/sseogVa0fYb0oGvHkC15fosnBXWsdjEyu+VaUMpXP0GJHUfeNorbMIHosNT0M4UZJljdVN863AnlhT+9mBCc4ebNs5QaQbm42dj+imo0MG0MedbKTzJDtPa2iTscnh+pCaIntsnyq2QLsiTlVz80UUy2aZFszqli9q1IrC2+lWQb3qKkLnaeoEyvLGOMQliHIumyamJbHVhcLbJRCCLdS7bpJSsDlnYfSfsufsRJ+WkfZJsCSrLSXgSUx4a070kKpEXhW5XRT840SmGzfujEslQtwXKq8rVkm/68SpfriwP/4cGaz8nLKgq08mAlHdWUTi/vGYy6dGwMerHfipArSltPxs54oGadgNeuX15rnCSPFHulPQ/U8hNVTG2qWcbJNpEO6ExMkeuCpVknJ9tMUC0nk8VGe1g87WXO06yzjGyTFPiu0geJpzpaT0mf7yKfneXFizKfaERpVydmkO9IpIMErRfJi331CXAi5WHLFN1Mc4iRRJEOmbYHKrMDdJESzwQNvCS04kNeUpOKPJnxThFCWtSTZRsj7VIiEGUZsWvnDZNtWqQXew6NJYf0q8zI+kgVrxVkG09LQWgkn3d65en0EkMBcckc8mudXlrfsCCfhWPipZyiDSjkAbog5wEdSonvqkQhhR852cbTeiWRvouun3hJJ965lL90nMlM+VKUjvT2neeKsYBUqSbp0Kk5HVvSN45IpmLPWEW2EdVpxVBAv+dVcYHiFXNZRaoyShpLqsaB5Rl0kZn6Z2KrylzPNNmmRUkGJPhBlQUPMN1+7BvJI6mtU/WirJhS9QAZ+FmLdZBf5VWJQape0mF5sbe89M7gvJIrUlYBtTPIijUsRG5dJseII/m+SXxRTp6X1XkbgZjuAVNWUh48kQ7ylfVux62Bs//xf/i7v/bdH3ryq3fv3s7u4Nfos//zz7+x++Vf/u92/9P//M92P/Hj391994d/cHfr7Gx3//7d3cXFxe78zVv9GizBfGvp87fvdmc3b+6ePnm0Oztjas/krg74R9Pxbvf+/Yfdxfv3u/PzN7v3Hz7sHjy4v3v08L7+k0/a4pbbHH1UiXrAqvpa96Ppe797/vzV7tWrNzti9+TJw92d27fkm8+Q64FmzEXnq1fnu+cvXimXON+5dUu+3TadtJusXBVLOSb73114HImnSlIMiOndO7eVvkk7mj7iMAmv3gHmKo7m16vXb3a3zaf79+6qjyCfYy2A++qXuJq3XcIb64tvzt/KJ0rZE8eH1ldu3zqzvDUxrIEUj5uPg5cvX+++evZy98H66dOnj0zfPeXrtardgOlJrt4yH968vdg9e/5y9+7dOzu+tbtzp+4rlLs227bUwgMxhvuAnR/5Kw4glfi2233x1XPz741kf2bj4O7dO2K5YbLkWrJtLfhbr9evz3fPXrxWv6Evqv+bnjuWvmV9JpzKVdKu/IXI+xk/mIGUDx8/aNxd2HgA8X/d9+/d2d0zYoFRLnGakznM6f3upell7iSWTy2m3jcztPtMuSGq+vadzdM2xj+8pxU/yjfm6PsPbG6xmEYctwDyL96917z8zvQSU9LMz5qj6VdtfxbDAmHjDnHvTOfXNg5e29xy986d3ZPHD7z/WyHzSwWNU6swxwTVAV6Psf7a/Hppurio1pgzXWemizZkTosqt27THy3m1tZlwKdI+Xzy2trua5tPiOejhw92jx55HBkLY/NJWD0GzibYynn8jVFUos3u3L6tuevMzvf8I8V8hCPNuvRDzjdEhH7JOGdu/OyzxzrfaS7Nq5S2VdtE6iHK5BEmxfHrlzYe3lsM7+0eP3qo/DNdVG9xHg8D7Fz5wdcMb2y9Qn9gzmJOo08qbYrNqsQ/FxEfeoi7ia5ndm5l7vvc4vjg/j0r8PNNpcXSt27d9P5ofEuA3ZxXn9Efba68a32f/k/8/JxD2hgjFItR+/jOxg5tyNz83M4HFzYOHtjc9eTxQ8XWI1CO3DTZCiwmnu9bpv9nz17Yue58d2Zt9vjRAx/nVoG5UxWrynNhws0fftQpfHvz9q10IfGR6Xr4wNcMwlI1AVwyGRoHdvD27fvdV1+/sP273T0bb8zLxBG/8A+/mLeYx7W/4GN1j0sDE3YxN5p3Or+dv35r/Z81i/ePW9ZX7tlc2R4HEyKHQUXTR5/EL/o3c8x7O+aT0cd2PqD93A3bsI/4DmC01OqydnphY455mTmS/s8aVmsVO5aAXh3jettAhPqIzSXvTCfrMsYC/nGue8w4sODC08CAGs4b8MKuPlHZmOJiIH6UMe+/tDHHuY62+sY3Hlu73aVi5dvNsxua05VmLrV4wxvnDNoDu4nTv/v3f2Lr1Ve7X/r5n9397u/+I5u3nolnKiJvbXxc2Fj5o//w/b////x//eavWxYLNQglTGbscwJ5uoMpnZQHT6SDYtZZfGH99Onnu1/8xb+9+3//f/6X3fd+7Id3P/zDP2B1bcFpEzeLeQ06qxmLdE7IyPYTyRYnqxrYx0BRgzMp0ckszQLgzl3r1HJ1MI6zkfqFfOKCHn3cVGChHb71hLGLUpNMFjrpgJy8gC6q08KQyW/w4nMh8jiiXKJtwyThJy0fLCpfiJDJQGOQMSl4H/ETMukbNjhLQlkOJj6ffITkG+1157a1n+lzw9YDmQpfSr+zi10WqsSMkwc3DeQcftqepDOTmAOvgAxiScS4IDw/95tNZ+YT/ZOJkol2KKbkxjJiGNR0nprTL3bpnzet3e7e4wI3XbwzoYpnJUKZyUMP4w5f0aOLafON8aAJHL4eNxgjxJ42KYIJYpFDfyGeyIz4shA9YzGQWKdRoNR80EWubLS5xfoL7adFdzY3p91K+A0xiMUiQZFvJtzHOO03YHNp/ALEkdjppGzzpumkDdHLWNfCAybe+DZXfi/oycTzgxantKFfvPgimPlFujbT52MHv9AFOBeYFsX01m30MW/WysgnHnMMgD+4OeexqPKLXbuQscWudXKNgfCL3RRCXvDyAZLbhQ7zx2IY0M0XG2ecx9e3VV7Z2spkx4UdawYWw+RzE4uFfGXUBkAS4uh3tNf5mzfqlyx+uQmiRaW/yzFinopSvLhRwfmHuVI3py2bmDKXEfsxOWVIc5z5wDxJ/0cm65PbFsePpkTLFHysdNlajf5Iamac4aYuPr2xcw5tqAuyOOew17w8T+4YMDFuSjFvsS7i2C/M/GbFUnWqRjuwSbHQNm0Yc9yURIffMMM3e63Q6apSZdv5OYBzD+cBW/NZOWPO50pHazpZjOSWzjWsTxgHXABWa3XzC9ccJFzpkvnL4cKIIXMYQA/dUXNmGhNkKKQm3mv0YLAgh88t1TUCZH00LnbRN6ojw7Qd3Dzz6wJ00Efkm73ObM1Q+TaKIqd8+JrdOodb2+mKy/zkxTrP52g/Lw1LjJK+NmzV4tDYQgcf3viab2drvru68R/ANoB9VPJ5gHV9/UGcX1izBrEL4z/+T7rR8td/4b/a/ct/9U92r16+EA9oWdHAPi6sGVZHA52Gu6FMpm/tJEiQ+DQoFkxEg86E+R7cFB7yLbiaaDciLZRIS2cGHQefdegx0kKrjGzjstFLOhB2yJb+ujnZiCsj+E2mVUqKDKFfxW5HpXsTcnXSiGylXH/wcLwullZfsjPYATnKi3Rv3UR9+vuo4jd5kGS7EtdBvh1pvw2hxH10uaFR0KHzafLN/Yl0MbkehGqxxnGaHpKaak+2+2j1WsQM2cjr6IHQlaX1SrITKnuQ1+BfTjEWQqf0SJdv2HuShPvSJp+GjNfSRSS5RlSrdJKX5Ni+t14vme1TJNlsE1xxSqYyZLVis4RsY29XEPpIuX72sAzUNVtnUWV3yA2NKrKmoTztld6AZKvJVzrTpwEQNiWf2M8hyW6T65EunfNsMaHzoBzMeOo6WNPOm6Tkj/QY6ULMFOorLGabiVQ+sdTFBXkNcntyiphV6ahvJF16Oeww5cFu+6z+fMKfRNKV5KMnbQXlt/ireksp+UfIkpoAZdrz6tTrJwkye4YIW32OD/lQLHj9uLZpHdnG08jiUDrULe0AnrRv6LKLCzF7eg75RZHVqzQBP5JI28ss+b8RJbtdsBQaiCdjwZLG026DcUqyktwqdtWxi5ROe4O0M5AyHl7BP5ekz6kCfqYkoIwx7XUoIw49FDEqJV7oTnYIlvbYkodynE98qZ5lNI4nqbLRZSKWCzTgx/4yDvFU80/YUlG0mRqklj9IyHEdJtqhA/aIzOM6Tk07oNoOyHVBCA/f7CBRtc4LsrpdauocIpcpBer5rs51up/G16ezQc6j9JQd0mck3ch3XegmW3nIsrq2SWnKbG6xQri5qUE+xxd2oagP8Oya8c2bN3pK6fmLl7pwz9E82j/M8m2hWM1BimZfPeVlBboDZ3tx91XYCj3ie9VhTCJsW2aT37lpoz8iXZRxhZF+lNfxrlrDb2DsFxpcsS9zYBKYPVsUFeZUSvzapb1QJbaGNHmyT0l8NHGANmsg6VOfH9O91C5zq8fbVeg3JWnJlVXppcbXUHxytA5D1ea+ap7MlFnSjz1vbG7pm4uG0eQtnbPmaHCU1dhyPqkRApMN2uVp282dNEfY0SaN9WZz0E5pCq7gh3VmHGux1cC0r6XRaEtejSUCZzZdKfYjNkm1XT6ec0TOVrENOZVc6zibt1sHrkH9dI/aQosWPd1QzsQKAVRdrb8FnJsInYoneLbG6vaMWCWacrN1JswQQhzNo3HUOrNapZV70aqcOVSVjMmnbJV+g85h3dl+LLagE99CO2LtWMnv1COjRFji0bnfKa4v2piSZtVKlU5i8wvr7eD+KVZ+46IKmEo2cb8HIdd0+SRQ69SCNaf0gmWoMafhHUG6EJHJ3hIhU0ulZG+fzYvdmETmj3RMKCq0Q5Ezo/XJioxPlNdvp4OWwNywUO7SU717wrCB0T7env4Ym7AHY9AVxEW8/Ia81PIp1EEXM+zx8ZQOALpScgtMymroDnvWW9A3vnL5NaWyjaCxHQ2T9MU4gUxjS79yxF7VmwWvz3fepjDf1azGWOUlZvegK8aUKkbsMKBphOfNwAR7V0OCbHBaC9qKd+5rSPU+4sddTd2c5ZAVThv4tAh7UKv4cS7KoHabUFZuCpzjnR2O7V0znXQMQ+PDoK2UtWT4SoUZxQu2UpOjlteNJ13S+2WJ1nLLeudXsnqyN4PJpun8vFCAcnd64DrY5toinpvMX8ixF73jvaX1CWYyWinUpk9HoXE07akl9cAKVJ7220KS62S9K8cKo6pYBSWESPYedXsR/0SgE2FnHkYqn2LbB0bN8vsKHXeW4KQurCuPcteOEX2DTLBNq581YXblHUwY4m1BcnPm7BhxXLiVolDlANbVHkZbbjpmZ/4NxnQJGrLUKFWbEFPFFZ4tdIYcydpCYKAhuAPvh2x4ZzyWVH9Jh/uC609pbUc0LjQmhlGlK+lbgylTXCeKQrnv1qIxJxRgI7U1kkC3YtoWzWMFfB0MGd6TP196WQ2N8OicK9HVaHI3kr0kvDncz3SwEphSmZMSLpobr316lhpfC29IyA6i7WYOmSasbnPMdQPVyFmjqwBd7cMoNwWp45KnOZajV+4WCocCQL9IsrPkhgjhdbJCX14v5nWkXu4iPfPAXNFUVqhknjtlMNX7ar+QWZtNyo/K9dV1As2jFpIzrj0ReaOVSjEmpEABLAvsqNZBuOMbh76L5MDfrGQaC2whjIscmIH9SnecxIW1lnTWsvGDAPoBEkv7yxrTok3DE3NvWH7QzD+lXEwmMyfuMt9El+3tUIq0Yx986XsD+nGEis58HzziK6AbqY6lBflrsDz9gqLlS29eZ4T49dE2VeWm60y/psdH/3xXIWt2U++2uE73Kas7ReFzhzxuWjSxd1Uk3a8SautqUdUPsjquA73p+x1K42OTby2FbyJe+GUvlWc2DhNxzsnz5ZPtaD9+fCraMfSgRaMCPand+JEXZCgv8a8hjQV+TIU0OlEry3xT62bfQ5msMUIuY67y32SGMvS6vKSnVbeU8vGgWCYbFU9MsDxU+jEx9JhW8YSoN0HMX3k7epuQ9r0J8tnW9uhlE3F03aQ3IOSbHtfL3CTnko/kw2c68U88QWkeo7yA1Efgxynk0ZKhR25ajpHzObXbQu0xSmFbnac4pb0cSnDfy+2v4jVCsp19ejk8j1/pdjn4jf+eP0q5/iFKsrw/EFpPa0+opa9Vp4f4obw89g0yGZE2URWxUVmvjm5bjJLVd9tdlotnn16VXj+GX/3B9ovI6vp508nUmnC9rdz7vXzK+FcTvuVxMbnAUomn3isOUa9F7TGhOAyQYsrcbLog27hfGoapPPEuImRJHntvu4hjrMHo+41YFhDfeezLF5kut9njaVlOKZZVH6riuY6q+JgCSGMZ+Wo8fDM9iTxd1+0SNpXahX+2N03um+ujq2KD2p3j0BfpORT2pLR1FcUOZdJpab1STLv1lxK+oTetE6SMdQw2WDlxTDzoZX7qlzNe5oQM97HyJ71yX9y/FIucemVCPk/klI8npa2+vU2Twyzx9rQM1QkdJZTktkn6rNx1ebxyX+zdWy8nBqtxin907IloG5eLX6wwQehs+B9tGJSVD1JDF3m+vo3+7rrcRstxmeLzcvcfLta9vscnrhWrPZOTFxWhkG0x3KtheJwdkQ5Kp67mr4Lza4oEoo0+Rx4/frr7K3/lb+5++5/+3u57P/aXdt/97g/ql475BU8PmAeNaPJXJxf8cjZ/T/D4of46Q4iASie0MGRWTX8NdeG/9ow+fmmOvx/hrxf4Jb6KsULbz5buQVNYiNMZ/JdLv/rqxe7Fy9f6xc1vfP5Ev8SHaHWoFT41LDVZdD5+wp+/V6GQvzvhV6WZqO7d918j93Au09cGPyjw6tVrxRSR/NIhzcRfkdy7Z+2n8BXo6mGhbzDwAAMbHR7Hc/Pppv46hr+y4Nee9Su+xsNU4+jTGWXTgJP+wV970U/J0IWV6eKvePjVzeiWQ6BfEwufROgH7/WLrn2QLC2Uz/T3V198+bX65jc+e6K/elA/qSYpaEJ5H6iWgQmVX9z88otn+rVUfq2RMYce+qf+Lk11omKms1i990kcpMr3v/haf5eArm9+46l+mRWX6JdKLPUtA7W56OVvy7788rn6JPMNv/5PPr4xxwjSWQ5+qZJfr81B23ywfMY34wF3NacZHlg8+esaTlDt+DuW+MpY4JdS/S9B+HHI8/O30vX554/VN0GciHyuzuNaHmPq0jf0t1fWH5GJb/xyKeNPfWQEc7yTVSafXzlHB79S/IK/xzG9/I0YJF9mttkgzDj0Ie3tu3e7L21ueWlzGfPW508f6ZeRGbv0GQe62Y941SmiAplREHP0a/UXoL+Nsf7IrwY/MN03rX+FXVMgNv7XcSDpsrpe23XyK6qMA3x8auc5/u6RODJ3ql+K7f/P3p9229Jsd33gOt3epz9PcxtJVxISAlzYAoHcYUvCGN5S/jjAkN+4alAMFx5+UeXvUqMKY2Mjetl0oww11FzpqkMI3fs8p+/Pqfn7z5iZkZmRfa5m77P/a8/MyGhmFzMiI5u1dug3D0hhnuZfURGD6A2nj6YX44y5S/+iaRb7vsruEcYg/zmBGGF+Jjax58svH+nfDHlr286SWYLL4zwOf85z3/+B+dFk48OHD+/qnKMb2tW5Z7zfimqZ3wSTwxzPWPvq6ydm3xv1b/wnEca20lZnrXn0lZiYwpxXHz9+Zocfd1/a+oR/KUkBdnE+cIxLZE7S/Jg9BRP07q75xvTmF6Wx7e2bD2YLv67u/8ngzMaB//s+4PWXws1yHppPrA/590+PnzzTfzG5Z3MXY1y/sE6DMHEtiH8j4v2rr55oLcYvkH/28L7bqXiJc50h9pPgVgG2nNf4N4HIY13LuoH8z8wu5ua632xPf8jQHJR3MnvAvOXnNNYM3//+Yz/n2PqSeRk/6qaXxariyuwaW9dy7vL/KtEGse3jiLmFf7HKWowY0a+dm13sWatw4Ya4eX7sIlpjG/9i1X37TjHDue7Ro3v611R1Hxi1Y7zCuC6oC3/+fR/nOdbot2x9Qj7/RvbMxoX8J+PcDxzG3FCfkxJ6RXoBfYJd2Me8yfzJGoJ/lxb/2lj9BtSEDeR5Y33pqOvw6+P4EJ6s9+hDYv9b3/i8vq6r+owxo53G6c0bNzVGOfeyZn75kuuLDzp//R//6rs2D7/e/amf/ondr/7KL1varnMm4O1l+1VwFrAEJc68x/+LNiJw7ty+rX8NQ9AyuDhpcAKJOxlxF0x3whiwHGtSqu+EzKU4SZgIyVC/GpH2Cc9IMpEdFHmlMiPp1Sb4+YULfNHdkh53xiPkMUiqutrPp7AtdIdn+ND+BMkzkv6qu9yHDV+kvJCHffo3Aclu+vOm2phPxqjyXU1cfNXHLkv2ySg5WHI9aXIt1Gv9SLcpyjJKfHNCZ/SPWKluL8nE5MtMpz5Cfz/heBsWDXnf5UQd+S3JiOFszWRj1HEa6j/06qGGLyI2TZr6zORYHfaR72OOusZXlLWPsopyHbqEL+EpH+akp+YeM25nLn8ZhUyzUH43MS7X8lwP8rHf9LbyXM8xog9L+R5/6SPDUudZGfapHrI6hA4zCXn2kT3Gw2W5PPeh29fsmzxm6nTJfw2CH3yTOS6PY88P/sW2RrXMcVIb01vyEgG2VVllz0RCxz6ycviGLPur5HmsIC90SnLV1tJ9VPncyf4aPNC/mp/5IJRyk+l10Mv7R+1GiH+dVR+7rFpv5y8Zgu05psyEUIenXc3YmEfICPkejxLhG5W5zapvx9PI6hfJy8OP8qXpDmGay4l6Kd0gy59IbpO6xswwu+Q7z2BqJs91QB+vP7Xf2rKckp/Q3Y7ly/jAHx2wUeXz7elQkmNsmEnE+6NdKLAQdjOtzIJD+lJXhH7DVM2P7TJksVfcmQBFvJ/kFJ9G7Nw+aMYcVSBvZ/xsozyTXc2XyExyPWZC5npy+diMTRJVyXJCD9NJPkmyLX8aOV8o9xMy3S5kJjlJj8o+a+vzS0t2tR8mq1bxQzZyGrZZnfBvyPQ27MsUsdIti3FkfIiXJCsJcxkVJVssXSTjM4fgKXtMltKmi23tOGwPf5mOpItk5W1qyaGey3L+2qa0ZNieuTl8ws1J1tOkueFb4lemKId/Ivvwh0A+8iO2BdFOfPMx2N+XUcdj0dtHLOC3kINQykRWr/YL8ozMYK2ZzVZuNnNu44GIXy/6noegd+/e9pua8J6I3qvjFZgufS9wx+FW3REJ6jGVehRVNZRxCJT1WQc/Ue2H9xxsKH9mf8j8LWB8glWo4DcM2aS791N1o17QIEJiDSYLJor9gPu0XZBXym9ikkFNBOPVnTTUPpV1ZOzLhzkymQ3xdhDduKEaiMh7UOw/+imlIX4twpcrmW6hUzli16DMj9zZskarpwqKhQgE33tJvl0Ca0njGQxUfblAQRYguuKzkmEfkJGSEmbEsZKppOqztNsGcK04V3YOi5iuwBxV3VYSOlyG4JEQ9uwNGf+9y2rB14Ak/LiJdB5PYxCsV6/JYT2/qeiT1MpfoZBcmdrnbHpZ1m7NMF+Bbgsbi6bIfE79kF1GYV+NOkOpboUmRooD7WqwJa9ib3u5r+FD1fDkGHqq+vWBsw3WH3f+puMQ5y67odqgWe6ygkvQMkRL7WVPm9cA76p6qlMdN5FnofvN67wV48fHwpEvrBciGzB7u47ZG3KFL5zy83GgDuqToosXKxzVggozVPW7e03o9JHF5rbIpdXpYZUpHa7xKaOvpzb1WI8QsvUGpNGpzWH7iuCLBe+U7ijfAu5hzUvR/2NituqUqfIuAeg7fzJybWChM92xJzMuPsEBqpBV4Do+QRfsFeHZ2sVzPTxc3/sv578nZGpMsoBKEyqWqjRsSekuu4kCQKtaxPsMDg0028zgon7yeVMtUjPUadg8ESF1ovQZ2J7jVjipC+ulblrS2VfYE7K++KBvJxwh+PN4iMmgFCORXyrrhS+1++/CzmK2Bywyak+Y0venNTnuw2vb3q/fL7bW9OCWX7yQu8Le4HM1KHf59ED4JELmqEYOC69KrUM/ib7YB0YcV6+jp3v4ZPqiV5GJGlJtpjFa2uKzwgVIl9UMPTYE7JosuzmOYcFdC5ehI8UyOuujAVWGtSyVj7XYDy7mE+srXAhcr6Jrq2G5ADGu8vGlydCT2+GINlY4BR0Cx5nQVmNrFxo/TsCn1DOfNI4elhd0XFzhcuMqLA+Gy+LqJXbkbx2sx5AGedkMTRcZVW5EbrOkmzMPy9uWdWlhgP1yyVPR1bAXUW20+uSKm2OzC+sxRsuHE045vGOauFoWz8Kx3JXLbevAcdAGaLLZiGkL4+ruR+40DI3JOeM1vjt3ecEPgPhd2by/jm91W4PL3g/HN/ACePjQKh7NJdMFz1PxAvRxG0dX+QL67NJim77o4xLfG94ULZZlCeROlD2j6hR02Y0xL5crd6zpCLp6zGC4UnYbs97ks6p1bT+Y0dowr/ZanNQT6zk3s455SXGF04e/BGi0l0CB734iMGndVbskbj8qrMT0CeywU92xQWcdxuIpUtp1Ln1fLDawv+E8lpfewxcI0/vitHttA+2ObuDpeXhvGp12MBmmK3jypiSgZ1PXGZp3G9eHH/1ffs1ZgnX1aDGfioXNAv2Sm7nFOv2Nh5G36Wnv2e3CacKKN2zIamRP47UFtrqwPpzGlwgneV10EWGOrMZVcqrfDTO6IJE5d5Ju4lQiabqzp9a8IN1XBspfAAM2VfFQ9l6owJio7JFs2stTpF4cu+Omyz+2plOxXz17uG8itMzkIv0mxeXBdJ+fTu9MX/c0deZorhVRP+31FtoyLs02U7jMlTIN4lpiPSVvPyolwLxfwHBpoayRMdRyO2x1Yb3Byv4wBl80HOKS6VQuyxbDQqd6gHykMFrqQ9oNt+2WLpW1GVb6uN1c9pR4HqkvN8GI7nqj4gTs216FE+y0ixxHB4D/AuwJzCt7x/RAWBQypxBnc3Q4qr79wjU3EoyXPyBPBNMD4RRCPDD3hiC1my26OZOxsFmgrIujzHqlwInoShmQS9HGajXZlW6xDQt88vS5ba1Ou1rjuFm47ff+HSf1KviIzxxXk+0V2uiNif0HCxLmSok2w+2yGsMVTwRTBm8Jqd2FsHEiJriCU8b1+tf9LjSW9vxBcHTlTto7FVijXpZ4XIv1PXYB+vzUVTT9LtMp4TLg1EKG66EPH+ZrRYtmqzWWpbYLWXT16GHUzh6oOher2Wyoy1zMuiZu6LhfhU/zTDpi8z7uMJwyrk4wBeCUoFPCgD7j6kaN4Vqnh+mTVF/NjwtOkCeJGWZ8+PDhwvX0hcKKkNomGi9WTL8nHg92br0k4/0i4uiun6ZAPJC8miP3iYs9Dq9fTz9+moJkjjXNuhwt9MXCZoEVklc2Tmi0zw9mfiljrR4ZYNVl19StxgzBjaoz2s3ESV5Yqzv3Z/MVLjKYQEfOtIc9EQ9LC3Wn1ZqOebWXYOoAnD5Qh2pesxPkUW+YbTHfLOCxhdgaNbdt+U7AgQROFnNwB7QxXYGjq5rhsN+3Pj1ceusv0LgI0OKIZ4YLjh5/K3t6X8zvtcOhHRscT53GqNas2s2pMZHpQuTclY6MKWL3qJpfXk8UMKPq0dDQbz/KXqB3vz7tqfWTth7jg0ZRVzqmz8bVjRrztKxrz2t3bEyZvi73mn7fxl1q510wTO+Lq147HVz6vji6gQsUSE0+mXFygoZeCN9XSvpl4NzVUdfGMatT+Vi1majYKdFlPiiOwsEKw2g0LfKZwXyFLoPNFvLsYCs+Pdj8wnq+vqmF7Upt92z/J4WLdSlmQOG1Sm9tdMZvGestjCphHzy3wdQxzKvRFxaf+ER1UuYfVZnpwj/xkDkpB2yjyrEMyuWealRtpNepmndJcVHcLT2TsktXQjRv2ptympk12vl99dagyHNEEMVzdZlcfybzqVWH6s0QJ8yROZf3RBz1iXU+ABr2ZQelQfKpfcc68MlYjaGzjU0NTtJJYdAelKtY7mmGOCD4vtSxx/YiLx7d9Re/769whWPh8o2egkVXU8QVZuJihUxL2xXLCDg1udlRntES1UC38fGwsR5NdjMMjWpV9fq72xM5TK7XxtJ2a3HCr4K7S4Ycc9wl+BU2BZ0ZNBvR6LgR0VW/m7MGOafqIvQQM8cKGXObDn7H8xC2CjMEHUynPhxdgUuNed6dXvuke+0qpBbghJ12dNWuAuqi4SL32Fa69/OZIGGPDnTWEwVQbaYuQ9W77DZkPhvDzKJ0U5ETcXIX1tzLOIYjLgq2u0w7Hhr/1mXba8/DYJK++zFK1512Qc2/mTj0Dw3NlXbpx/EiA7f0yqX38AXC9L64Gheng0Ooejh3FCStFL5e98NZvz0usu6fODbquj427fxiPTJX6zHEYAbznqqePc6nXaN5zNEwj7x0uGYfyq2UWyhqZy2TuRwn+sR6yA0X99ISq8KyjyN2XFwrh8FTVv8urXlir0ZuyxxufRy9X/2GUPTvfsBTatsd8IK6vtE1T+ac2oezxoAwo4PKHEPSZ55OR7QgKRuRcYXpfrjy2AEw0cmH6Ysj9vjRg+0q2iv0uSLP39Bd1VoFnjPXC6vV2NCOU8KwWQOlFA01jvJGnb4G7fxOw370Vk3/sqwqL1bqoKpeoZsziKg6t8mCdmBm9VU4iQvrGzdu7G7dvJGOzAGH9EAH216QNYBdRm5fOliAtRru0cJRxOUnPjhuP48DPwUNA2PYuUH78+8RHCaR8+w6gpaTgW76l9lrg29DI8VKOq1X6xBIqqbE4RQ+TddM1+o09d8YF8TIT6IvjoqrcXFs4NcP1Zpkmpe37IsOry2ZD2JPgtay7WlPdlAfVJZV6Nbv5vSiXTUt7PwhSlqbe9YkdOvOaZ1hcjNXcImUYpsljEZwYk+sxy2sFvf7u3rZD9D3oum8J8gNJ+yLk+iqUOKE/bQvNL4qsCXy6WWNXzeeiOersoczwUS0Q/J4mlwsnKafNtbqggTDxY/ZCRZc9cU0HEKBoxrpszUqcNE0pMtR1ZyNI2nbELtAB5pMbBbVhqp32U1kDsaqzmTV1WOAwQzeFZa0ORJO9FXwAmJFl6/qNkSwjf0+HsRsqfpSXn7n0ihj4PepDgmEb+eNLTiFRn283Gt5aaqdZfW1nYXEdjHWth+Ax8gw8y3i6CT+7ZZ3eBdTDVzSB5P6bpoCbTZL1OnFpsym40hiM2wR3QMwAxs/iq9HB4eemxdiipJZHSU37dCSAgf0nIk6fnwGCKSUPAqW+n2e0tc2NlLctg6ZOfxQYON+q9nhLTvq4b+V2V32GxtURI/27exVRpbtgGXFdo6pJd3iUbHK+ph5Ptv8P6g02VVM5qNqtqx9V3I3B1y7ZnmZiVUNS/DbQbr+CmqhJ3sy1rafgpO5sK4MrRLh9Zb3FVE62isaC5zAGrmmu4KlAI0nylKCwOIVnnR4GCS5W8qDl35kS58EJTbsQONX61wlatgAVnmhCEwLJz8pNeq1+akwath+nGkN6ga1kcshKNt10jE2BvXZugSulm8d/cy3EOsxmMXLljAT5EKosgekNELtml5+9Jwm5igFD1FEPzJymRnQB/LkAKYpkM8f0UQ729T6LINYFprnelPu/ZgyDgiXXdZxM8zkPbl6W2+dhCJSU6+lOpWNylyCxQ27WMBKNiUbKlLJEpRaepw777p8uYwRmEHwXmfHVthOiWpcT+Y3XfA8FelL79NAnt4C4lYZvAFG1KPYyS1RmI60GYPHe8aG9Y/t1s77UyEJyYe1K7d06gyY2I+cz9M5XZAzPDkV7tNuI+XYJqzzc57TJFCN9sbgml2JXbtOwosS97RNwB7rT77KBrXlcDSWU0Ti42ujSoFV6EptaSbVtNFxB5ZN8UANR6vw46KHMoMSFuGgF9alLguTWpctWeVUI+3I3qbrB2CyWjHr8tt5KyGWJZ6WNyXAl/mh5MGp38CZDiQw8DGjsjHt01TvByvhnNJkVmRpCrTNNZBVyM4QNXpqccetxwaVlIuaGFeiiV4b94iJE+3Wal3nTJOwNe+uRft2Kv22VsaM9opNQ7uJGd6ZZ2egr61yW0VrrS0CGcvV3wBJOLteA5tKzvdDuYVybTOf3wBgtpbhnPbhlto9G2BYAT/XONaaWkaTqxanlsUZdVMzAzANCuzHsAouKgk0WS6uJHSOIswmuRHHAjrP0Xsi5rC0utXpYQuXwKNtVpJROg0VslbC131bdm+RVaV4Kp0jj7YTDe+vmmaXrLBO9rfqoFC1r6XPLcPotu3j1oZzbvC3poqZqSw6yLm1GU3tsLzNNEU+fHifUv1oa7Mltr+wnqtpqk+IaqpNvmbnU28434OYWuy58Nyc+NiCnjtHHAP21ylLeWvI//cwFw3N/BqWJq+SpcOU7pJtOnm9BE+jyp1ClOc69cubSzeumy8lw3mGbM8Lf6R0ojieQtS/YTz4Ti68LNMFWIDwNd1r+q6ulbPN2gzLMZ1FpbKabCPeQMcJJEdlpL5QOj7tOukTPgp+boyR2cgOD7vplLv8iscaou+SnIDl+ierp0rZ8RwKm6o4sE8FO4N4HfzpFO3WUmKWBBlIVpTqKRnp9InjKZRikrQ6TfmWTFCubTrtitRfzzatPI9fl50EpZ3KTRX3u5p63mTytsE7YtiRbs4lvoPxv5Dwo6WyYwcpz3PZNdV151LYWfch5INOtqXx4ZS39bxINMuGielKvK15wA7lZ5dp5eH7iur2k0n8iBFsQBrk2+g32Z/SvcSnlQeTSNcxWPNXHe1TPR8aTql8GkW7dr7bxMc5xtZ9F/25lrw/SKc4SDJiDJCpOYC68nfddgpV9ZMPnerykAdURwmv2Ki3gkIHh58IvMz3tU0hOo77yTaiOpnKsMEoTZUuK23kw0Q5r0nEp5DvvKzv0hgQSWpLryVUkFnJi72kkU5xicx8LIi87RzyOSTxEj/Ll1GcT/2C13XxMhJ5+yWUjyks2320c4Gu4l2G9Enyekm+mEaV/mZfG+SzqeuHbKiZj6qWGpXt9nl9IfZqZ9vwc1U3J8rq8kGKT+LRQfKnVbH9ME/biOq8chv5shoDqZwOEyj3OSy3cR7BJqUr35g80pIQslTNy/koTbnXIZ+DSHMoeIUKPkv59pjIVCoiVzvSQYQ1e37O+8Z/81f/8i/+yA8//CvnZ7cUXH3ITf7i8y93f+7P/aXd3/m7/3T3k3/kO7tvffOz3c2bN3a375zv3r17t3v39n31ysObN293by3v5o3ruwf371q9m7Vz56Dlcw5hw/7N27e79+8/mOz3u9ev3+zef/iwu3vn9u7evdtmk5nbarsc9Z0uZD19+nz34uXr3dn5rd2jB/d2t85uqpYH2VZwK5+/eL179vyFfHrX/HwLP1p/nd3yfnN/hEcG0CrOD8XH+L+1/nv56rV86jC7reLdu+e78/Oz9bZJWeNif+/x47OXkkeM3Ll7Wxf2NywtGxUsIzaNImlsu9ev3uxeWYzoBGJgf/36jd39+7dN/g3ZOYTQZ7ye84aYAJ8/f7l7/PjZ7v3HDxYr93f3zE6faJzKmGc3tZlMic3HT55rXODDM41t8+ctS99i2LsNaxDjG9W//vqZxedL+e/Ro/uSRyxqPkmm9VnYQKZSRztjAL+XNt6ePXthsflR4+7M7HPbbui/FEjQCtPyrkDGi5evdu/e+11UvkNOMWPgzu3z1G/LhXHy+8D7bgnI+WAy2T9/8Wr31ubO27fPdg9tbmF+rSSlRG/Y9EDNbEO7txYjL20s8AoW/fjBxvp18x9jnDgRqOu7xaC9SVBMfrSgISaxDXn3792xcXfH9CmstAYxpFGtMTYyDoiZ2xYr+PGG+ZF+I5Zmum8QzAcvLVawDcZ+PvWL4HOTzZxWaR0JqzeqQ1aXpMac7em7J2Yb59b79+4aMZ+kGzOMu0rYdNCWrwBJgMl5ZTJeW3/BC/uI/zOLDeZo5mqqUjhqwwS8N2acC5DBuYA5GkU+/+y+9d25pRcYNAC+ckEcYKPmShtr+PEB8Wh+8EVpK0ZaKszRiBBnbD+xNQNrFOYqzZMmh/+scmZzCqNgrZWsUBhn8H1q8+TTp6wZPuw+e/Rgd8fWRJatfk6drDZrAAf4vX79VvH4zsY1MXJmayHikbkE+5A7F9hAvLdBluYTswt52Mm6887t2zbG72rtQCvaewPfLQEsNCaEj7uvHz/XGNd61uYT7CRWGOchzz07T6j0tQ+y3r1/J7vxKbJY3T24f8/mZl8zrDKoBfnXWLLm+/rxM40DzjnMzcxZ181O2Zbqt6E+qvzjGNTOGFH/hdnFGKc95zb2nMPPzs700KXQ7RWIN/Qu1am8k7kJf75+805zy/t30HuLkWu7e3Y9wvoZRh+TgX12NtGtpRzb6LrA1nrvzI+Mcdlm/mOsMy6oM03GGNwHfn3l8+Z7Wzdg3y2TxTymcdDyUSV7rhJWn/kLOch9ZjZyTUJffPn5w925xYwLc8Y6B1k/84kL8ugP+vqVzfH4ivH7K7/6vd3v/f4f7v7SX/izu3/8j/9ni43nXnEE7+zcRPvv/ub3/+Z/9z/8T3/DslioQUhiYcU+J5CnO6j/x1UZWOcW1uk2MY9f/ws//yd+4cGD859jUeyDdhznNoF961s/vvv13/w9u3i9q0WLfzfwmoIWY2PByEWuFm3mXDpak4eZxQQyi4y/E7yRlY6tjA56/6EOLsvSxIdNdHZVdwNiMmdiQN5rC2pk6yRpgwb3acBLX+Kq234WiY/v39rEwCAiIm7eSDcnzN8u0wg/i0Z8W/Gv/RgU7fEhCzZshTllltAkccP6sch3iOAdlB3LjxYbLLbxoyZZ+iyQ/Nlov5Bko8ljEkIWduFM2WZydFFmkA9Sm0ZbUSo3PmN6KQZSPT5vov+Mx7mdjFngB99S+yUUOjL+kKVxZxMa4w4b/fKF8VduP4mSXcSPvhdjfywUiRdOwIwD9rLa6iuEos0YpZiEwjcVWTn0zvzISdKOdjc54TNhW5rYMdNdltVfTEkOC336mpuEcfFJPmMOf8bJvchjImlujGNkat5Ezgdb6LAQ+Ki4vKXYjMWE6yHZ0nE6Ve2M4kakyzOSD30cyKMa+kmfmSR7EukYO7HN5LyzEz9jEN4sun3cNduspmQrNuZzdPxrSCvFOKu70Rwted5n3BSxbC2mApz7yJOfITsQpbaDhAz6wdJ5e8ZbLBZvmh91U1A/NECcYJ7HbEffAYp4DL0UH4pJeDk/xhm+rGwwavNZRLZoi/jXHG2+pKdYkLLA79Tvo6T7MDF3me72kR9t/iL/1hkxYotf+S/ZxhQX7STDdYRyH4wR7fFv3PjHj9dtca+PDTjNX9RbSeq7pCPnHGIScBPSF9ros0HcJ/KY9DXDq9cxZ3Fjwm8T6AaFUeXD2WS2aF/3AzboJiTHFjNvbf2ALqxPeHADYpxU+xa17eijj1xMpNjnmItdfBoXS34ekMRGu7lU6YS9ZhPHnMc5/zAha+2Vxl277SRKvmsT/PCR1gxmG7GJnMY6jHhptauJWCOeJo4LYsUavLFxx7UCqM7h9tHaocWvTZqnkF0oq+X4njzmFeKTPNfXBFhMEiuIhle0y3nNIbU1PsQla3Vk+hj3tRBxojGezyclavEdJLOFmwZxzmEOZZ7Gh6wvQdjbsU/yZuhS5Tk/bGTuBDxowL5Gm+gjI66VLEt5se7gvMy6/42NpT/4d1/tHj95sfsjP/bN3b/5/e/pgnkKiANs+urrl3//H/yT3/glyzIpIhD7WajP2kcATsKpuojFaZYXTx3i9QRmA7YBr2M5CjAOlpJtMtJdZRMNb5cLJK1Zj0+qM4sKHyuo9jWi1O2vP5QsJNuIQ5YZIv0ukBIpX05QehrZJlHd1tIkmW2AuZFJoYZNDMiU3BmUoEPbOFUJLwxwaHn1h6z1H/EUXxfRhqtC36X+a5Dne2PnBXXr1WQb/mggYlt70stUTr1NP0la8Bb/OOTYy6u8ASoiFTqHdJyjkpHqeGIi2WaAiEu/s6zAFMLXtHd5yF9I8bF0vEZVjYDoPMlnn2QNfrz6KMFH8ryNcmWiC405NUq90XKS6pbUBhG2Z04Hnp8qaD+fKnsaeSmZhhFgH3XyNqI1H2uvFVMICsBXPk4yyVpADVgG4th/VMKSZqPEI4O8VL6cbBNC2FUFjmvWeR6rqVxE2uXPIj7GzJIiQJ5gMeKs0wXT4k/ik5G/8mp+Iz6UwT7V1t7rtamDUqUO2SbxrjnblsmFP+ngdariisibT/IpH4411pJs+/M6nudbr1ekkY//KSVyeMcp33hU6erjdZcQG2fpfOjHCipQ4QoyvopH9nZInLM3IgZVR1kuv/KRyvrJ+Q2Qffwc4Me2EX+BQ+08ZlVuR+s/zltMq2P3Z1O3VK2HiihVNEqhqMPqfCNyWVlGD9mm2o9TlbQmDknyj8qTT6vjeWSbBvGBm4g89pipQ0uonh1nSLUK1P8JeapZHXraN5FZHxaphVIVp+bHYfYkk/z0Zx87kB7UkfycPLuXMujQNi5NiRaiJH2Mf9gf6RjHqsuxXUj4DRBuzHGDzC/AvYOUmIiOMosxxsm1d0Q6KE1NhVfBb5Cd0LIrP3z06PPdT//0f7r7B//oX+1+/Md/ePftb36upw83b93YfeSOhO7WWBtrxN1nLsB5gswrJtwlkW8nYtS9VsHviHzUHZt3dsFPG+4882p2LcpSJbmjAkCrEjI/+lNB7ihyh4+nkNyd8sDZFkjnDj53eDjQnTbudpss7uZz55TXRt2+svw+M+kX+itAa+4sEeTceRLS7uwsvW67IZDFXSvuYmEPd2a5+xVvOCxD7gM/XUQOd/d4alZdSRiQq1fXWNVllfENA76uOQNq5JMGIYGN3BHGp7waqteCTNDW4cJ0RWzyyrvuPptN9BlydCdzsU+bYLyl1O7VK/+6BwsRXmnEb/7UunJlhUW+BMmP9F/4UXKMYhxo7EFtzBKKIPa2MRn0GzGa84inByVRS8FrcHoSb7K4y8tTEWIPWXFH2IEiKwSn5tikJ5ImS9lmK/5jHqfvhK3sM97IQ0Z9AvWnkYy7sqDM4YvAHXR/Qsg5iCcwem1TcUIxI2U7oC1zdDwhjLhkTPD0QBcBA5hkrSp5TWzSODAbOc/5G1O1bZMwIPTWret63ZxXCzWD+p/iMGQNMpgJnb8VI37TPs4HzJW3bt6ihlfcCHDDS/hRT5EtLolHzuP4Tx6c6scxmDBYMWfRZ7LN/MhcrBixmGQuqzEkd9gPKjU5yHv9un7L7fZt/JjWQ5Vd7If5jYHWZoXmZZ7mfvjo6yFsUuwzR8d8sgChHV/5IS7iON4iYv7i6RcLdNaf52dn8qmgnbVIN0wmoeAOnxs9TaxwTmB9cn6e1nx8NB5AgcEMhE18eHKNLFgyd9265V8dWCsjB/IAY++V9Z/OOWmuRFbcWBiSyqvbPIWeAq5lsQ279MTaeOtprn3Yc74jb6qJnDc5nzTQUhbbfB1nH0vjX2zS+YDzeKq3BXiiy9NcyWCMG6HKjeu2ZrhJjHSlLZUPXz3clG12bDKZY5AV81gDEwQNVVFsGiFHc7T8fm13546t+azf0CHac4yP/dxrPrAxqNi1P+YhvmJHv9B3v/brv737vd//we6//IU/vfsX//KXdq9evkhcQL9GvKlCv373N3/wN/+7/+Fvb/Iq+JD9gPKoE+mg6N3mhbWdwOrFm6ElOj988PCz3R//4z+7+0f/5F/vfuSHv7n78otHCnANfKtJXZzIxIrz6AyO68Wv81kNE0RnV5NDpO1PE7smve0gKfA3psihUxlA2BkLKcnDxkVwOzqwbE0OJgsgL+bx69eYiHrajQI9u23DNhVlpsineYzMRt6WvmLng9Unu3CdD8L8hLxGaoDI1EkLwS2zmfQUm5EfAlv15gB50R65XOhiL7Ei2yxdPUEbwRw1vP/84sV96X6VTwkcDtYYZnDeDn9zxY+Z1OMGnezy5HokcRGb7N13BsSYXdX4W4GwC16kGHfkZeZqDPg42NY4ybY/Hw8uV4vTdJLaEnESRmDayRzZphihVg+oOwNir/iIsY5tFiu2qNHFhWotQ58q8ESWvrdr+3yOVnmvP2caF7Bm8YoiyMODsb5F/3k/OX/Zpjna5xPOrYKJWT8KMCfNldgDO9vFmOM3KWRfC67ZMvgYkxDJjdiMGNkXdDPe5i/50Xzoi1/H7D4bcQA+5aKaejVr6y0T6a9O63Cb/jN7iA+dcwxcuMfXE8R9djwOG6c+S3MW8Jh3W4iZ7QCviJVsHNgBc5ff8LQ6KnZdtvAngF/jXGeymFcE2/XJ8drTUI0DpMmnlja2+LOeR+ZwHEbuR/WfydM5IJ8r3bgBjOjUKnI/uixQn8f93BMunYyoX1CBLPk0jQNkYzJNFCuzYrOvbs0T/po3ObaMaIEv9eZZOu5lNQnROGQlw21HCrnVtdYYZuiBmIhPl+s+vXGDG9bOSFts1ZHX55jYdf2koW5QMRdCv/4bv7P7/g8e7/7LP/8zu3/9r/5RfWFd6VZWch8X1mOPDdEktIl0m5hlr//F/+JP/ML9e+c/F3cYpuDs1tnu/oNv7L7323+gHyTTDzExqeE8g2ttzjV+CmjLUGAZe5WFaQXyzptI1oRtFVg5TJbL2+7jslw2G+WRlix8xwFQhZqi0Sh1m4oiSR0JSxmWIE+HUTdRxbKHAG3b+RAbpcUM7g6ZCFRnCdkmETvttdPWKO0gzJQ8z9jiI26SnWTlMGG8UhnmRr1VH2PXTgPZBSU1qjoDH6/cQ2Jek3I5aZGQH90opjuykjKrSD4kbYiFBmjKso/qriF4iFPGzzaSkeTJRnKyegs/AU9LWCLPF9xEQ6qTU1V/DqWm7Oxklc5XDjOMj5DqTaWiqES2VYKkH4cP2Vh+qtck8mkz72MtvX3akwK6Qaij5R/n1SV9pK/nIEixYhkyUwUlUvP5xM72EZvux/BplK0j23paeycBGZiWFFH5yg9/CGv4MIE1VNTLP6lRmcSkn2yrOavJC1lpMRpZK6kjWt9LtzKQ+srBubVVt0imbdDY52PiaR9JiOAwWbnoqv6Kj/hILyURhkWWSBlSZA6lpj0kWeo/t6vqs0BWN6gjYhJhk9tlf4IW+BxIbjrvVKUUbfPRX5KNgXX/GVRc/qiwRDKiRcD2+pBlh0jxe52kUuYG5CJdQ8lUwoAfTVQcs/O6ZWLTzqv7Cf7Nj/60s41sqiG5cz8wMxRlsZUsh9KpvoQZPM8pNekh2xSJvyTP/pQneCwCtg3brI6TVy+RGhXJNiJLs1Hl+lA+lWlJ1tDH2k7VxeuTVgoBQn1vIuWpkh/BlxRVog1579/7U31uVH319RP9gOSP/NCXu6+++je79+/8rS+h4l0lKsSNPP+O9Xd/ybJcmCP2s9CV0gTlUSfSQVz9stcT67/+i3/5F7/1rXlPrO/df7j78R//U7t//Mv/evejP/pDux/69ud2sX1LryzqAt3q8AQJfm/evNmx7r5hUcWPrNy5wy98Gr9FZrdhTOyPO85x55JXonkdg1eCmq9QbgSTg+p0Kr8Cy+tW2HXv7rnfAVOlbWQiJyY4Xnd6/fq1AglfM6lzJx/ZvmD0NlPwwfzFKzBFGCvK9eNXccGkzrq2O+N1MpOnV6uUtxLIMhn8QiDyuKOnV+oVO/70IJ2ia7QOJ8N8RFPig1fqXX0WOn6HltcpyfNXtDeCZNikYrL59Vn9GrIJIVYYb8jXk1aqbQFjBL8PNmkhi3Fx8/oNvSKHDrziVb2OlLpvcS9G/xur589fqQ+Jf35VWr/8TxX78HSrH/OkYwOvUr5M48Dt8dcO4/XzLYEM4lJ3103VuEOrV5iJk5njbgiwYd7Sj+XY3MKrUshFFv8FgCcIcvYGQG3uFPuP/rid3ADFf8yZ/MiXD/1tjMN3/oM88cMlnBM+6tee+XqQ5q8S1og3lviPX59l7uTX8PlPEfEkpjOvtDBHtNS3Btj1ymSR1i8h27zCeNTr9X02FtGSLn0Nlh0x+PrtO/3aOU/k8aHOq1ZJls2S1QOTRXzwKh/p6smn2VWdV1tqzkZSkx0xz1eSiBXkMkfzned79+/oTThAnG4D42N/uInx/Zxf/n/3Qb/0H/FYPUXbCPDkXMeaIX78irf8yOeBxKz/ljLohii8pl9XJ0bwG/8hha/7qUSC5ltXEgsrYgGbOOcw5ogRiJjXfvAcMAN8/zbpzflG/WTpF5ZGLudUxgE/sDroooUg/F6mX7NmHrljsaL1LnpsdB7Xk2M7b6M/PmX9DG7ftv4z+9R3VriZfSYPlm9N5gs7jzPeiRPGAf2KPM4L3aFXZ+D76W+V+JqLudK/vujrWPasVZgr0WcJGMucLxswNZm73tnFmvvWXwvHJv6L0S1bD7lt04UWa1om+cxhxAcXjIxrPWy0P35wmFgZxwzjTXHWeBA+Ddvwof5rST5Hz2Bbo9ko1gmw5IkzX/2gCr8g79cFdqgmvALuX6HjtW/Ov7dNH3QjT/PgK66d3urrB9/9jd/Z/ds/+Gr3C//5T+9+8zf/2e7Nq5cwqVGp0dTnpF8FX3Jh/eD+Z7s/8X/6D3f/8B//q90f+6kf2/3Yj35LJ1sGJO/TE1wYDPSdlDd28WlB9fDhPTlYUojmTNwUFL3BhZld3CrArDN9cn+vJ+mPTJ4vSHvQ694+sOj1RiwQv/r6qf7VA0H8xRcPdTGPSQquxuwwW1AGn4iQ8/jJM7G6Z4HMwl4LYZsANXgn+hNNhqulkyT/MsBspD7ywUPz6R27cAKRtxxM2uHHZ/r5fhaj/i/Z7GRs/XZuCypicrEkDE2NfTFhJ2Fb2LDYjn5ksuWiLP5dmnJD4JCjJillE5HVQzb/ioTXXRgXX1qs8K86UInJr3oNcBZaCnBoDPEX4+37Xz3WRSg3YXSStHFJmhOP+2KSAb0I/+GkP/zDr3ePnz7XQvEbXzzSgsN14SJmraQEY4JtXMQz7jhZYhcxwomZ+St+EXY1TBb9wkWL/nWGzSvEOzJZynGhy78+wb6qwQZgUcPcxSKfeHlpc+c9k0W86OJCwZQqL0TEIye1Fy9eyia6kh+h5EYF4y/+dQZ1Z8sruIInWfquujF8Yzbp3+OYnZ89uq9/gVX7cQuEAoyDt7sffPVEcwsL7s8/e6ATPXEUsbka+NP44Sv+tdHTZ8+lwe10k5m5WYv9wnmo4KouqGSKSldLxyuNnOe+/4MnspF/cffZI+YT/w2Fas6cJKAM4p1/JckFDGlYsSjiHBdztN6KGfThiALcoKW9EXEf301kjsY+4vQbXz7SG3Fuj21JDMocB2zYwP+ZjQH8yHggHiHyI0bWyhJMHjyZT756/FQXu5xzzm3dQH+xKCVeuBCVnSug8zJkvJgnv/rqmfH8uPvmNx5pASx3cxG4wZBzMeYns+GV2cT5jT7k+9zMIfiPNaF/Nzg1moCiD5Rp48D0Rm48QOF3Db56/ExrFv5d2hefP/DYpH6fzKKAARgzmhDvP/j6ye6JjXPWKsQKv7aOncyd+GIaygrQWr+YbbYgixsj/Hs28pm7+JdbuliabUA/5CcDFz+cx/ldhfs23h59dr+av7S+NLG9Pu3Lb8PqUY1+e/r0pdZh+Ey/hWR2sTa5c25jIuavBSipgj+Zx7jw5BzL+RybHplPGXcaM1mjKaY0kOYxbCD+v7YxznzCuNZ31e3DdY8/TMkwQdBQFfSmv4h91pXsWU+z/iI2edAx2Y9juhgj5n/WC8QmT5g5jzNPfvtbX2hNRL7GgP1FP+BaX2P7mERnjv2hJP9O7vXuV3/tt3a/+Vu/v/v5P/fv7371V/+33etX+XesEyr9akX3cWG9wbS4HDdvXlfH8T8DOekxefJEgB9ziO/xNGBm4FSc7kMm2ZXyp1LVNCfDNb3OZQf2h9sr1+f1MiIAoNmIJpUyGXSY5UUVkWnUOF5ABtkFKztWVuYYbdNhHwWvUllQFymzXcbxIsKA8IfvZZftuR9NNgMvZYkWIzWGfx13Rp6RYL6zLFUNvQKpepEmwH2qTdYu9VXap4OZZJt2npDyDYy0+pBtGEw6FcykyhSOyVLC7Mh+yVP5iUCqsp4Mzj8d5IoA1cuOl0A8PAkvT9o+41v1W/hTerBfRxIRlIAEFm0Ns1IdiU3zmNITSVDC7ajz6nTjJxtUaQYVENn4Ma/SU90R/GaRbfiLdA4vknFVieqtJGD7GAueR88ZpXKplVM6Xal8jAyau1LjuigVpjgUv4SK9xI02vmB2CHbEtXFQ9RTYYls08lrkW3cNj/OspNVCRwEPxAVC6RqI1TXY2PHGbw4y/SMdQSqvfsxDis7I2MM1BuiQAjRYEZmkI68bCGJB2mQDlRk50/tlW9pikgD0hOpYpKTIcaBSzGYDC5E6/OO2xfFtpDwdJtmIpqoedZeSWXOIdt08pxUFMfVJIxt4deUF3UmUvAtkW+aUI7lK17ScVWtysgIlPLbVCH1l+VJQlUnEguQmjbOXYJlJOW1TYee9nyBZCKV91BeryLbRGxW9ni2qPJi5AdS9hC15QdFmZD2np+kVWWWUEYQxyRaaNQpEEjpOKxAXspXmW3oB4kxqq8IVare58YGNx7u3uFtq7Pd/ft3dl9++Ug3VYrwpoYqsRcc9cLaL5ADZmi78/pQlaeBpe1KGCvn4wE1BdI/FggbIk5em6Ko5jIZo62oEIRgZOeNKl1GObVAw6AcNZ8o2dp9RSQhnYhpq7cRcilNiUsEjjkobKtBemlsqm2iHA3NS2yrhqXCZRCnPnYotLT/QtcWxE75PYxTG0wsNF+M3GXcJeaucICiqlh3M5YaXUAyWONiQ4Oa2o+gYeAcNBsFG8+tluINrOm3mneGPCO/gG9jbpclYeJnSqceStvDgngcP3dO16tRc6SZ29xF5I80b+EA3pugmIrYRLz01SW/r6yF4pS78TQR1OBbkjFR59lIfLnxGDfiA9XRVnMjDMW0llP08SgWNWpiBguqjlXfQKNZkLwkdFA2hUF96Ktjx/3rnVZeqcoAqB5N2mlBCT/iOU2gUV4dbIMGu0om80mU5DWoYDSmwwIduSoM8Xlz0uoKI/bRLZHmKb/+04Rn9yO1yxKb46gX1sPAWymZI3mtKrLjWBeuorw7rJd8QPlh1MnBMevUuv0Msga+qLCFGmaGLFEIpV6JaFvKb1JTYNppz4ajBBNHnn4ASJTqrSAJmwCZ2mpbpmm65YhDt82PB8k2Y6SKgSqzhqqQHfshivpTiE1Cio4aES5WZwuSwAz1icUFqYpVFHEUbUYol5GTyktoG6rKzbZLycetbdrIskjOJtt0KRJWodt7DUS1um2TmsLKRD1OhFmXVahfu69BfR/7np5HHgcdmBjkTx/fGXmTDsVcG6jiMjMprx+JDv+J5EzayIQlKCdvM5MqeQb3Gb03DDW1RtF2Elkb+Io3ctiPgDZLyTfD8HnFqlpdKBr7cXp7ZQJNkSUkoxvtMsp5TqWpKLXtJepnVIGyKjNKbE/MaGwnf0K20b5NtplKNCjHiVcoxWBT2AwyQdV4LgvtyFpKkleAyti3KqiJbSqKvJnkG4fP0TyhJNu2WZkOe2nauKjXpmwS3zbIn0A53yEaRerXUttRol20FZeZyHm0yTb95HFeRCtOqdVsO05qNARk6G0yPy+4yFpwsOiQbSYT9TNbdKyPSWLD3neGFH925dho30e2yfe9yORXoE3ePlGVH5R0CpRYdVBVmlR7Nk7iwjp3ClAQ9dnbW7Ah0CdRDKyWikJDk1KFXljLZIfb3uYfnF321pDohvKG7cU4BvhSNCx2vEaFVE3TTz5LtO1sY4YIR+qrNXG4ouk26Fcg3HF0FfuwhWJVf5+slYsRpg1Z1i7zU/a2WMRxoBHDLS/2MahkhXxIRhzPw4ACA5gvZwjj3FzLZboeAnNPWdFvS/rsdL2wAuGIljN0KOeWCjZCgf1UbNIXg0xWKDcD+XwoabnIFUZO1nwDR27SFxOwj/VpEYiBzLA1S685aJgmmSmjR770mqmbX1+kg4kIEYPtFugSqPi2+NfsLDW3ExpNxlYcVjoku41MX5Ktpv0YVmIVTvSJdQq2yR7aFrlov8j3QNiXOvkA8b6ufxkS2V2Ma1Kqscc4akCy2eRKtBQq6eeIhv01huCXva22bVZRpZ2/EMiU3Cn8DtUJvZingEzayE9rcUq6bApsyqmAuWEjNj28DoHZoi/YuDg8/JwYNBt5G556pWQvlshImLXmQk5H1qn3xeHQ8YScO+Qfc+aKvhPrK/eXcXS/nF7HlNenBVBtZWguxkKhmEZTNbdNfTmY9jnfqqKB4qg6gvBfzqoXVlViclljmKFLoK+6RDbkrmdebD3pBDdTbh82YtPGyV1Yj93LiGItMDx5OCAzURFzFGrX5Vi8fQE1j9k0BMc9sa9hvHt91AsarFQqb15itYEI0InQiu8GzPeK+bOIv62xkeMWY0+z39GRLpaUqqmNWdZbZfXX/AG4GSR6jgpru3d1eIwwWFd8MlCsQTpQ1tEQPkONpirTvXlR/L4YCwzcrFtLsgf0ueqLbdEVN12BU+yLg8474QDbh9xVYhMPXq8X72AGf/YmhH1kV6Bu6DKGIgPQYpBkxs/QTcZg1Yl8kn5dyd2cNvLS4Zp9KLca4kXZMlnrsf8L62KwfOrod8p0d43XPLrrRxWgQtCecXRnGI41yoXpwuuao7e5rrBnLPP/sYL9IkbLpxjhE+bczdxSZiQNOipMF3oavTagxVoFC+096zQsz3F6Gm2Moxs4XYFL3xfHQO5U5qzsuE4OeH7TTmkz43iigELVcstp/LrsprXrYGEzoaWEJ5sM17BfipN5Yn2w72rsG5fEjKXQgsmTlxQLh+kxRvcCXBA1V+Mi2PlJ9MWnEnAnBZx+XMd3NZiuz3E1/xQw5uG6/Kov9o2rcXGKaPt61PdUmNVBzco6yrK67JpHg5hRdQq6ekwU0K62QK/SdeP79++3YL0KG15Yr2R1aMsvBU7nEnb+BfXlvvxuYO+xPSbganBV+KRcceLGHl29q3FxUGTu1uy/wP2fRI+tNNK/CpIOrnCBMT0QLsq48JemF2KtkRuPCd7nm/08cIYNUXWoSbOMo4kCWlWLrSayAi12hm7OahRZTpexsTaDOPgT61IcNgw+pPX7wgmd1PatCvxnydiHQr089239BBw9nk9z4jkKLpCBV32xb6xQ4NJ3zqFx5dAKG7hCX+BZzOfT64uLbvFF0n/xl8u2MHJjR2nt27iyniiAakNVZ+rZZTcmYBxL+6nbqodP60fvqqN29Z7mS7Exu17s6cJaIefJEXz48D6lchzK/MuAcT/31pjWRR1E7441X8h+OqYo8Ulj+ji69CPuAhl41Rf7xkXz8KWPiEm4Ghf7Rp8C+1esLeGwrjie4/slH0+nk8PRXTHQSx94ap0/h6fuRIVnVJ2CLqsFzDfQp2tWN2cO+lsu47lck+nY8xPreVc9ucG9xh/wu9irJF3CCz5MGjYravTUGm48DSMiwBZiNsEhRnAvpgs/qppXaOCqL/aNKw9fRFz6Xju6gVfjooTjeGW61KtxsW+MK/Ch+C/HZig+UHWu+dRvtunmHAplXdro0a3RuKdOC1P/8xuYUXURNr2wXnJBg4F1u32buxAnc6XWh3UKXhuIAjgH9WO8xmosELFnjYZxoqHcxgVRcx2u+uJ0cFQjtxJ+SXrqalxcWGzrkysPX0Rc+l47uoHTFaBmUI1uTi9mVJ2CLruFAhY2yxHNfb+OmVqzCVqBlc0HcfDvWHdg1n34UHtpyVcWThZHvbKbjo8fUiLD+HVs1NijkYtEtCrvUb3TxUUfOBviyhWngwvSF59EyJyMkcOKXPXFFa7QxVXI7BvTPFyqRV4zv5vTi4nVpqLLrk/AxoJ70JFSEjuqilfYQuMteJRw/AvrhDBQ+31Ze6kx/wryeuFR9fh17HiN1VgkIjXYs2qnj+mD56IMs8V6Ht3AE+yLY/nkAvXFFa5wMKwNy9VhfWrj4lMcp/Ns/iQ8dAmM7Jqw1qhl7WnVbNnNEZaxX40lP5QWLTotLePDh8KTwgPjZC6sLy1O9kLvWue7IcOqUrpHY4L9IhHRaI/6XQhMn6Cm17ygOLqBocCl9/Q4NnXBEmbT25xKb+1NjwMbOOd7b22cSl+swaANRzfwND18Gfr9CitwicYFnJrcujmzsLJpV5cZWCG7hOYFdVe7Pmysxl5wWhfWyWMXwXGniWkXlh7QU7wcV7p7vGDdB3vx26POA7gIsXvSOh5Cub3LuAhRsB59Vp6W9dO1OQ29cy021ui0OmYQF0jVZTi6gSfo4VGVLlFULDTlEnmgjI0MXM5mPx6Ga5PzkJxyWZU71HQC+vXoL6mwUvYQnHWPAMvuE92vEiX9pfvE1RPrQ+A413hFvP/wwdRpKdTRj4wDKL0vERpLxxlQp45PwitXXX8QHGCGWInpgTCp5iWJq1M342r47htXHr6IuPS9dnQD969AUwJHxzF6UHKpIM8bbNyDdvtBDFWeKniWQOH8bLvL4SNfWBcMLvmAvGm+ucLAchcX3rg+1OX7uqAu8NxYzMc17xxeVFyNiS6O7pMJCuxdx8M4ofTdqKO7fwEW6XxgQ1eLuyAds5map2zvUXWbIfyCxMyngKuuGMIW3jmch5HUlNbM6WrSzdkMLdazZO9BrZolqaFvX08Q3qgyof6GOJEn1h93b968TelLin1cr86ByT+2CoHOE/MNwD/pv8IwDju1HAFHN7BPgUvv+RPERfT5nnS+Cr+9YJFbL01f7NuQAzjq4H2xTOCFCpmlyl4oI7cBJjfNHnJCq2xDf61iReMNdZmNMdlH0u2oF9Ylm68ukLbAlQ/3hWPOIWuwWu8DGz5b3NE7ZokCR1d6I5yaHdP1uSw90IuZBm7qj2PKPkVsYOA6FhfLw3vV9oRdcbF6aSKGjDq6wcdVoCm9R5dSNnlbqN7gkR/M+L3urXRJ6GU1QYaq5PWqNIkJDDbAiTyx7sNhnHAwfArXu9hYtPPqYv9YuGij6OKN+ks2T63FUd0xXfil77ULZOA+VOXbQTOWhvvF0dWYrsCJeKwHG2hXZLF/q5dIOO2+2ABHN3C6AvtUFd45f6UjY0xwu/HGmDWHbqhHl9UK5o2mGyrZgxO/sL7M6LnQ3Oz6M2fUYrqPa1x47oPvFbabTy4rtjJyEZ9PwsMXBNP74sL02oUNr+P3xdXLb4FLOC6W4ogGzg3Hq77YN9YpsA/1K55KdCUMytxSoQ4vMiYKmFG1hLlNY54f/Z2lRvEKBSdg0wvrXlUHZ5S6lafax8fCtmdl3T2HSCuDzb6BDS07+g6l28z7+8G+xRP4K/2Fgr3iIE41HMO2Eg5h755lJPaLf3xuYjOqTZWwSc+m2X5M5lKzTxn++4jbjg+5KfNVn9vID+rDUFkvFjU6IqbqW6g3+zywAOJvIbJvOfyexzG/Xobkg0rvCJvu4X33xcXBfnos/PtB/5ll/0Cezi8S3O7d1nHUa1fbCBV721Skkv1A/rVNv4yF0vel9Cy+A5UpWqKjtZnWbAbzObrk9drtenmkiqk8xtTHjx9SqoBeXtviAE+su1PI6kllNYPDoprcMvKlC3Rk2KIDXT7ETDdFJfw/1gcyOrEkrfp76Dhj7f4l4Vn7Rwg67UDclzu25Asv4iOFSwOjciYqomoSZH9DbVJ3TmRrGKiZbGraVooXnwkuE2zdaNjOKvkPX0Z6CKnuhuJPBDMMWmk7UXptFY/xxhoJVi36dp9YfNPuVKAO8eQoFpp6wT00DRONZEW0T1y/fn1AwjayNX6hD7YZYcnwiOojVdchF7I3QTljSxflTBfeqDm92SyE/7v8bdAvlUm7pW1HMZN5VK2aZGseM747P9txa77rsGijt6CAqi6JOQ2n42ReBT/1c9/U81ovVjPYAFN06KtDftBE+PAxmtFmMfriZ8u4avBKth0BU6RuodlxrOtBW5mFyg0+vJrF86S8c4WJuPS9tomBNkgWz9kTFfhEhg9mrjZ1MZNPxMlTMMMV+/HaRxtS3XG1eJiNYW+MTx1ueAyZQ7yssu4m5HzMErdAt74m5DfLujmjaFX/WOqfsU5bILaDte1HcNwL6z0btx2sow8wQIE/4TqEY5oG9cYy+Qtt96be2E1q2rXpK3p9rDYUMQUHFlfEFtFD1zRt2W9MHspvxGHbklZUJhrCTF8c8sxrqru0A8osAA9qzO9RDU7KTfbD/TZXlWFuCGexfFgMyjtulxuOroA76NCdkqHtgbXqqG3GYPopc3pfLOu1NVYtwBpxgwZ2C7e3LMkwxm3elPAEW1DhNtIrq2BXsSyvLbdchh0EE/RtmN1A1/4+9NY0xg3eE/SZgqY8joZ0HSvPMFa131nF7C67iXokZs3aU7+qk7fydCGUDRN1ATOqzsXRn1jLtmrDwLetbT7qFRafCHKKvA9WDrXLl5JehS4COR9c1lJCRuyDxFnmaENoeZnvP3xMMpXn+g3RaB3pYrzFM+QaBVIe5dQPuZUNM8l5wNaFuH1+HHw/vE96qW6d3zhuU+Kv9qmubXzPBUx1EcPe81f1XUa1H5EJ+yTLRSEt1fngcleR9X+iym7buzCHH3k+eomou5LEh77J8kIgyaoOOq0l+DvrGpLnwvRh35aZ8pbQh/fu0xxWgkTjbWWMd+pVVPeFU142TPZXkeRkx5VOG9gUPN4bVfMVMlysp/P6iZb2ofOPvfNWIsFUsMPaVw2ZM6lqG32UxOj7s0rVdRpt0TM7rvhMobBRY1nGSJLkWTLnTf3wR7TztjMo41UhMxYdqCe/ttsGpfbj5Kz7UMmyiv2Uj4egujxkIYid8hpSU4GR2szSv49Mh9wXfNjHcSpryEp5i0jqs3cC1XlOG9/n/uij8FuXfD5SPZPJvEw6RxyRrTbUg9R+nHI9gjzf5FbcE7DJdupv9JIfJhJ1M6r6CrLyGimNLPJTe+r7/Ja1m0KpfZvcRy7D/iqQ9rZuY9tfw0T9NqUy5EmfJEgwm+x85LZCtW6RXkaJPUhp7ZARdhFLlU416TjlR7qPtE4QH9e9EpYQMtnkMkS0b+cVqPZtIuLO9vrYXgLSsUvSocj7L6cCvx6q5Fd6wjPtTUacCypfsFf5DGq1kSzWJ8pPAjJw1NRz2Lacd+gZFP0bhECvm/wrUrbzszp1vh03aFgPyG2C4OnHHJDGm5GnPqNuqq+2VM3q87GDxhZcv2694snYDWNSpfk4/qvgZljylzmOPY5NzsPohuHuwjxP7TYg8fJdB1U90gvINy2E0BKyOziVfiM0Wke75L88s0Itk6KQK/KsWcTjpEqnNm/fGamwKys/bpPaOYHGcTzCyivaJpK9ZJsppMppl5KC+9VyLH6joKq/iGyTHYuXIfNiBRWlclVP9ddQ8IoNu6A28rIlVILKbKPydiXyZ1JJUJ7f9quyo1xM8uOachklqmDpUt9VvGyjpG0WU82qLKvKVC07rGtF2w7Zpo+ooH1Vuw3ykoxUN287iwJ52qBpsmFss4Ka22YRqa33S85W+RCVEJ6XWTrlCqo3g0pQGXpYwilPLyV4ONmR5OSociMxk0KOHGHU6KIWqBaIdmuIDTvBMzxZfRxVG9JzyTZOmawGPLeSV9XvJ1XsIXYBZVUNEvJkq3IuYw41hGaoslXRj9tte4m6GYFmOjyWctLw0lFUSoj8opyJ1AlM8hKqvgMkJpFtOnlOLpODlNeCslr5oecyCgu6A5Dc2CsdGRlSSyHqlSggWcrI/GbIdWogY57XKZEY5hRIharnOY50rGKgg5qC71QCSotBQisZh+22o5Ta5SAvJ1DXS/a2yCtzEGmndr2cVK6dWwYJKb/aZyjxaVN9QDooEgNoFefNFM+251pRZGttSBffpLM6OVqHB8NRL6wxmrsRceDde013HXg9IIjrpWvcibAyFlNVuWl/3fZbkHinTz3qPRd51Ml1mkXoK8IOCH7XK1k8r9Yz6ySaHW6xplmbPsr59lPYCU+QRBlMsnTM63OckdrNpCRTabcuyTMYz9DnxvXrVToo50M5YZHnlQnFE387rsn5l9skkp2qOkqVnskibe1YaYkMnl5/GdE+8THCBZ5HAiEmLvlEtqW6lW5bUOjw0WQC2RZ7lyddI72U9HG+Mkpkh7KJfYoj+aCfrt8YrxOk8Wx7O/I/y4TIqvSq6pNOeS3q+GyA7E8maq+0jYngjT6p3hCVdGgTdnn9kGOwyYQ95WT63o8HSbpZvR6qdcJ/kpCOLVWVGeVtrJ+Y5/O8yeTqV1QBGdBEP04mc6bm6XCme1OQb1Qnyc7INp28KeRyMTQJMeRlsm9GnPeRx7/bZjkuyGAiEmUyOI50g1yf0C+n8J/9iRDhZ7u6DqR826+lnGdNblDMKNdsEcH82dZ5+vklo2S7+7HWAWj2kmznqbKO7+aQy4hjT1sCuGGWx14CO/4IH80ll8WcKOYmy+1z0+Dtvmy02YBsk9KWpM+qY6eOnMw3c4hxJF9KpO3DuLSvzgmS4W3GKfSBb5PgQ6xFudV2WfKlH7G/fsMYGcKniynpUImJwLS8yrbQs6AvZJtOXoeSPREPtqlEAqtCVqqf0jrO0gNUmu8q28yfnNmQJ37apDoq9nptKvprgLALXqSNQTLMd+yRNcS3LX+IFCPGVjxdgg09s9LKcp43Wsc1D2vX8tcQISd40RaIjxKUZ3xtk8vso7IudixyPnzSn2JTU1nUs0Tw0BxkeexvaGx81D76pELiAekJtzIdefpQyDQrgvKoE+kgrGR/A/rrv/hf/eK3vnX/r5yf35ITmkhWZ+Dw88+/2P3Mn/5zu7/3D/+P3Y/+6Ld33/rG57vzszN1yM2bN3avX7/dvfvwXg5+9+69Xjmh7M7t8/qCfBO3YYa/kuOvHXiaPXrcMkKH7WAnfOnvT+ffvn1v8t5rUr118+bu1q0bls/jT5M5IPam1X/Ha0QjCBaIfGdy3r19J6/dvHFDfYVpsd8O18yXH3bv37lPo59I3j67JX+mHG3HcOvWzd3rN2818bjvcrg/35pd2MegvaE+84lBiycZN03WFBAfihHxdPnYRKwgU5L6/DmoRtc2EPFCf7994/13ZnFyw/pQpmG1JwyDAqYBGyw235hPP9gYZBFOfOJbn+iQtV6edyWba+rf9zbOmTTp7xtp4qztChub8uIIv9fzQgFWFP3EeHv3zmyzPE3U2GesfRyEPDDAbwLwFzoxfyFbn8SS8csYNIF2tE5ODZNnc4dkJbm8PoksfFrPzdvIY/6SbfDzP5njcwt2GeXuTChaPEElnxd9/zb51OfMm8rfyi5pqP5i5+OAmGEu4ZwQJ//65L6NXBMlfzKPwdJj0wpsc5PYVP+Ny+qt0SrAJh/j+PGGbANauJgPunzGZdfwXtZcqccLnotXmU8iRtzLW8DnYY9/tw3ZqHFu5xzmynn6DwMZvjFZJhM/Ih+7PEYosRmgipFliG83sYOn1gyMa7MP1tevM4cw/7H4zGVFeq7NzXasT7CN47Nb+JHIQBfOq9SYy78PNi8zrhWPHzT/a75inBn5eTxVXYjQFDak8SV9SDdKrq1Z6D/mk+o8EDIHzRwsNIREiTN/2trW1kbYxXqPvpM72VQY49mH5jhgT6yQf9NkYV+Ytg2MGT60FK8Rv7b1Ca8z+3oWWd5/1plo5k0MS62rYAze2jmcNSZu07nbPrE+4bPN3OLOkh+TT/GvEoabrFXM1jheC8bYK7v2eWsxQnzKHvgbGAN+zoGmyHPdY5cjslAbu2IsxDUQNnFu9XGw1rZaATjxdQQSOtela7xz1ifJTvqOIL15065xrM6Zzd+MmRvMdQbm8tBR86GN3f/fr3xv9+Tp891/8rM/tftn//wf7F68eK66gYILBM61nCd+9/e+/pt//b//W3/DshgsEKqy4JDKGYE83UGfrADlUSfSQXiAPZbqwvrb377/V3BAvXgLmPyWChw+fPjZ7qd+6md2f/cf/H93P/JD37QL688sSG/ppKQ51ByrBa8FEkEd0CBVZ28Mqem6xh45Ls+rdECdFUCOD1I7MBl6ioCsAb6parWfA2RJHpB/nUPNJwQXOM8U5mKcXyXT4P06V/MRGHubElymEfxJI2YzWfCynUTYCYRXUCQggDx1X0zoG8mFW+a/Oo0fU2orG1to9pu2So+ibjYBfrHLBBnyivZYFr7tAy3bpU017Mj//ChkaeMtm2JLspoch0Fd5yFZ+qvbY+Ne+s1kRbdpx0GSVYmr1ViFin+kC0Am/dYtJ2eh/bIRb3rs7MWPGbToSBZgi/5EPs9MwqR6ya6sbtjmO0+vRc2+lpfzTyINU+SNGGbF9JOS2kWfkZ7CfzqCv6clWNBitDaqyl+HsMr4yofpKJMzxcbZqlgDLgDrlvW43sc48O9cerpp20ayMgfgUX2XMmAiqvEWGRtCPYg4syXsxCy3ba2szA7xqo99zNk4ID+J0Y44zZutgGTYnhszik2zqbYthCThgZWyaY4fXTB/iX+enohcw7Ja7kNMA9gl04pyyhxmwVi4R5sIufLxTBv7AKvKj3jO2KrfZrHvr9wsSVZ1TXOZSvhuOXIGGJfE0X/KS9d1CZ60jf15/3otro9IRb/r4YjNF1x8/9qv//buxctXu//YLqx//df+2e7lq5dqkyPXIrCPC+v2FfBBwR2Zp89e6gncq1evd+9014TJzZxGTEl1NgxJdwkd7TmRW/pE+Tyq/OQH2iuWIX28qEG2WUUVJxB7Q2QXSB5g38ovUVteVcaOvNgH2cQeE0WHqDuH2LQgP1p+o95CIk7YK0aUYZsIDna277WlhyrmJTKkCDFYhhqQ43QtvbJDEZNE8Owl5zJKwP0WRw7n4fn+qdtsQW6sUo10XqeXbDOdfBqqfGt5sW/UU4bnFwkOrbxGe9uw1xo7VRFSQnV0GJ84zmniR7KuVzwF0spPdTxre4J/jGM7RgnPz+vMo7phTSqzJBs/PdZEPn72ceAVg1dNtmEMQ3m+s+ySbTxdRYqAdZ7f94l2ywjEXilTJPoQVaLeKNlmlBSckDeSjwKW1uEGBJ8YBzWSryTHbyhTT3mDNPzhL1DVF+96fGxFbpMfaR8FyIukHxYp4rhU1ibbsrFtHY9KkV2RbRrHXWrz7SWqK53042MJ0jpSOtGkT+I5SJGqMa/9BLJNTWwsEyjpx2SFrX3kleZR1bYB5AzIUo0plH/y44CnkBXzJBfBdXuDh2MjbyqB2HvC52W3w5/u6jgnla2jGsmmRF1hwxT8tM7LjqF6nDtIkQ9aU2iiOZ92WyffJKQhH/UjlddfTvYhAZIhlf/IGqX4FMpsI945sUn2AA85D7qoT7X5lH+a+ekvbapdph+J1PccUmgqSTfLC9JFtV0Y88T6tdHLV292z1+82vGWXgnl3O0hfQdQ2ZT2ObEaZr/4ifXtO/d23/nOv7/73/7pr+6+9c3Pd3/kx39od3Z2trtz+0wX2LfSa0e86vTuvb+Kx51nXtPhdfAtQSfxak687vHmDa9hfJCcO3fOrZ+5o1kwYiEUGLbnTsnLl693r1+/0ZP6+/fv6FUdoABrgfp67WQUrcZ2iPrIQR7g9TheY0GOvx5kCZq17WqxmgrZZoHuOuM/z79zfkt9uMJ9DR0ZVLzi9Pz5K/Ubr5Ocn58pVvTKIa8jpbrT0aNd6pQ3b97p1RSqqaYZx2uaxC6vsK2yrQ1kJP7cgHr+4qXF5m537+7t3W2zU90WfbcRmPzotxcvX5p/P5gPfdxxQsafjRhcYayPApNmu6fPX8o+eN+7d0evIWHTHNOYaP1VKUdJNXzF10xevnyl+rdsHMQra/62zDaOVJ+YBh/eEy9v/TUyPmnSx5/Ml6q2FYw18xZ20X+vbLzzuhxyiJeq30qOmYRoaErbH3Mm40A/ImIxymtkuI/xp/4TvE2fSI1Zi2183wd30TWdRLGPO9TYhp13bX7W+WBLPwIUNp4aB3ay5vW8M849Jk+vHVrHNV+9bWGujxOr16/eyjaaI4/4YNydnd3UArzGXAE1mIs1Dsz3WoiYP7HrtvkRCYwBLvI757wZgA+tuXGu16STvrC8Zeeb89u+Vlgjow2dv62/EIVtEC67f++uzndTZE2JRyBOtrGu2b2x2HhmfuRchB+JSfwLjU0nc6yHHzFPPDLuONed3TQ/Wj5jmzkFx6/2qTUXD+PLPPnC1gwc37/vfgRun5Lz0KMa8cYTqGfPXto4/6DYd3tsXjbbqv4YNW267fEr47wBwLqIeYW56+7dc712u2Vsyp3aW/+ZT1/aOKfPWDPcvMHXdCxWCJaWT6fGYw5ksF7++PGaYpLzKqjGeMjYzjyB+fm5ncffvDU/2nyFLHS3P4+XVG8KQjX5zJPeXnxYY33cvXr5phrjsYbNx8GWYF55Z3bFNQLH9Bc+Rd7qWKG56YwNxCHxyLxZfUXH8pXm+mBL20yuXqk3ezAB2dioc52Ng2qOzs1bIZ+Hpow3WBKXr9+8MXbXdw9sbuEcR78Ge/S6YWMD+eFf1hre59c0V/C1GMbIr/zab+2ePH2x+9mf+cnd7/7uv7LzzivVLyFX/9K9Cn7v3oPdT/7kn979s3/53d23vvXF7o/90e/YhcK5JjZq6ARpIhDCSYQJgkGjk6RdnGk0zUWPK3jtgoslDRiC2joc+ffu3dbJxCfZVHkFqsWFBQcpZPG9ACZaTliPHt1XcFGopxeyfj3ggjxOyE+fvcBgmxBu+8LN5DAxxPcXNoEJZIAiD5/Kef5nPrXJ3fqYSX8V1JxB6Avupzao8COTD7YRK5pkbeHBIPTa9XYJQmNuGGjxG3ZZf163i09iE/nLJXQRkwo3CZ5Z33395JkmPmLl/t07ppQv3nrjZbYy5lOTxSIHWUxaxAd9xtjGvljwrDFUTTXBWsp4ff31U02UnEQ+++y+jQebB0xE9fWIjcD09OLFa407frcBu27ZmGOMa59ubK0CxiWd6SsWpowH8vnOOmDRwQVhxOYWYFZhQcV33Ji/ntkihxMXch4+vN9YALhU33qOb6cCtfn+JQsAbIRvfLfurl3E60Im1d0CzNE66VufseB48eKlFsYP7t/RDUlidjImKIYv8Q4n7sdPnu9e2lzGuenhAzsfmI2MBf/e50b9Z2ywkdjk5hlgDISs8u+XLESyn/Pc48fPdG69b3bhRy7SkLNFXBITr2OuVIb9WawQh5xb+S0MM3kjWOwbb2IEucQl445p8fPPH9gYuG35qepEePWeRthiHxbXL22B//Xjp7ph99DWC/gS/xEfPi9vA851jLUnNi/jU+aquInMvMmYQ+5MM2ukhtiFD5H35Nlzk/dCsfnFZw81tolV5PjqbAuYLLOBBTPnAfqQ2CfmkaOLbNZF1FxsXBdcKMW8wrqIcYB9zJVczG8oSv7U3uasx9Z/3NDiIumBxcrZTf9+KVSNuxXC/fdtbK40HjxMYd1AVz14cM/WDLfN1zaPrOCfLNFWwDbjz020r2w+Yc1w+/aZLpYYA9fNTt002AC4RzFuxrFeYA4j7yY+tARzCzftZp0PxmD2cZGXXyMQM9j24OE9xaf37wY24keLQ/oMefV6y88HXGONYoYa+NGvr/yC2r+3zg2mc4uXOzr/sFZfZFmhEWuEWC/wxjLnOs43X37xUDcp0jBpIPLEzvrYfzOAC/M3Wguw/+5v/M7u3/z+9+3C+id2v/br/3z35nX/hTUI1fZxYb1h5M0Hv/jHQCdQWPhxYecndHyH2X7HXNonEzx2Ne3rQOVzqOcT3rNKVZ7ALm+X81pA8MuP9WNLkpF2trGY014LjlS2lrRLMitwXBXW5RWt+OgveIifi9FG6Ymf0KVENiHgo/ixBT6AkwnwOlm5kW0qHZaQ79IneGnj6ZCzJdV8CYgMyo8y2ytumm1Fsz+JDykOEiwr8Wz6dCnZJvFx5tonkKYf2VsJm0FSPfGYQMlPAaWivWIqq7uQWNjEyUPkUnwfslTPy2Z/gm8vJRn2qZDKlKXyVMcTVf5UirbxAb6lzGOEjKreakq8JAUCkT9TzoSP/hJfHehMbCXK9LItxgHU5lMjz9fhLKJNzrdBfGyfw8fGQJsZZBtPSxHnSZ7kSLb5j7G21Qf2aeyGnLjE9Cwvm0O2MYJBl6yGF6d0QMXaRHx4usR/KtnG0/bR0x4Egaws9qtiMj7puNI/gTLlxRw59FHbaWTsbI+AWpiVZHNxihVOgaq3jsQz8cYeyVehV9FR1NsHSUZCOg5f13WWf/QH08QT1MfryTZG8HPKs2LLdBn5dUym4ozavKeSzq98Kl6pLOW1668n56kEIMknzvPKmvARr2GyahXku2jXbt/3yetMItddCNmeqR2bcruMSp92nRjPtg+7HHV+o34i2/iemraP60Mu+rk5xY0H3nDmYQVvO+qG9whC8j4w9mjGtXdEuk1YcP0v/sK/9wv375/9nP9KMdnjOD8733372z+6+53f/UM96fvs0X290ssrhNzd4kKCO1DcyWQQvX//URffPGGKJ+Nd8tdp+ghe7Tz9+uS16+povI3D+aVBDs9vn6mz6LzQpd1+Lt0wWfBBLp7iiRJ3ibCb1zUJEgLD7/RZHauku5kZj7kUNnKXDVkw1V1gk6mnumc3dcc7fLjITuPpTzsg7vb60zMcig2A/e075yb7lttnGUt9ik3w0Ksx5knuknIHGtncuSdftpld/tRnhV3ZMTI9Hs029Mco+yOf17o8fpG3ESHfiKc73MnkaTmTyz291uW/ditfSrdazzWxir8YDzxBYLK7hR9TXBInihurt0qGEe25e4487jpiHzHPOOBVMtKyLfVfuy+alPxFXYv1hg+N4MP8QVzQd8QLY52vQ3C3Gz9iF79E2W5bppIOToxxl+dPIHj6jx8JFeYV7D63MUCcYvsaP+aEXGxCDsCf/lrlrd3dOza3WN9tIot4NNuIQ+YU4M930zjQHO3zeKkvFpHJ1DM027PI1uvFJp8nI8zRyO3oWaA59hOjyOBJJE9jiBWeaHGeIl40Z6bYXOPXmMs8Vpij/ZdS9YvB3HC2ccDTCl6hpn5HltVtHDco82HyEbyRyZ16vVJve57y8MSAeNQ46bSbSi7X49rmEeOtt5ZMpoWC9SH/bcO/zoX/0KXWdTlpPjFein/78NQFPxJ/PB0/s5jcapyJ0Bs/mp2sF5i/8CfnN14Flx9j/lKbtp/mU9ioJ2dmm/pJMcK87K9Ou7ygTN8Byv2CDI1Z7DMb3to8ydcgGN16E+WcOetaFR9b+RR+rPmQxfiOJ3X4kbUKJPtb7XoJ/Qv58MBv8PW5kmjxV66Re2b23WU+YWxvNXdBJsTTPJl/oz7Ev/EqsZ+bvHyINE8U8oPCR4A944+5kjSxeefOWfoPA+X2y8n8af6j/5jDWFPGGOecin197eYQ57hoW/1HHfJvECv+5gbXB8PzV1uHMuEjjQdrQ7Cw7gOcE4hVbMKn2LrlPAZ/zt3EY5xn4M85lXEwp+9c/5y6vsCuZFqyzcZBeuCpa59Ub5OYYbwZP+zBRmKTvAf37/nbN/Kj65b7NNLsgaX0tNlcpBj4wddP9Ybsd374i90f/MHvWAy+Vb0xhL1Pn776+3/3H/76L5GVCMR+Fo76xBoHhbPofE2kLG51cc0k45Nq5VTqU9fKYhIK8pMY5AuePiJI2uRl1tZ4Vx0nch1z3qX2c6mW52kCSGGCjZau7LHJ6KbVuWV+YF+kjG8vWb2Q6bJkWhXcLjPVZQKM9Fyiz9Rv7J1nLBZjsPjAtDLVW+dTTdThJyP6TraZrGuWrws2q+Ox5D6o2of/plDVjv5A5xj0tpddbhNp+Tl8MJnwVZki7kRJhlvpdvqi2+vh06qu+C4k4xntkZekqe/Uf5y8kl6dtjNI7eVj9x/2SJL8aoSM0EX1vN0oFeslPypW4OnyNA5sY+JNVox1r98mL8vJdSsSMpIcCJskDztlL36seXT1XUbiZTJicS25fMzG0LnUrqLw8xglu1wO/F2GZCGfMQCVZEymrv9jvEmenfKQh52UeR33wRCVZRXI7FQb/KjIJFZcvvsy163Qfgolf7puxsfS6jdkSaL798Y16ls583Nq06A23wEKXdljj8PsYsypP92epk21rW0KX9SUy+GY/jJLjDxOXFYlY6b+feT8wgaTozhx68jTzcFWm8nU9rdRyIsxQIfx7SZ6j2OfJ71Oh98CCt8qHjEskcYEcm3jsqgXFHoOU1MO5HzwWXXOsU3ku4+tHr5otV9E8ic34iwmXVqaJ0NWbUu7H3op51+R8dHclPyEz8QfmUb8mb3k9fPIyfmUqO6DIK/v80my0T4c5/XKcmoaqyM/ySaXRRxWshh3ZhevZpfazqLM1xEznNMCyNM4SD6eYts4wQf7ko2MARfm4z2zW+d6yXTZTQqdhymXTTvxj3lSe78hlNfbgrAv1gx+XeJ6u6/nyevalXglIu32MI+YD9nLlyY7rZdUL/W1yPgsJcnCJuOJLPWgbfwmZDNW9KCDdkkm10Lk6aFguk709b3b4jGQYuKIOO6FtRHO+mgLJDpci05zNOA2gTvIj3NXqSuUkeeuQxLrQHiQoVG2JQp8QxY2ppArg6KpelX1yg1YoHoi7bcAK4zkwwZbvquxlbxoH/yApRGtPcek23Ly+rNgjKKDjIc/G8nhZdq2ZW6GJuNKgy3l5bxafKtDS2wi0phgA3PAfuEKM6VoXBXk7UUFE5VEK5EOKxBOg+N8AbKh18GgrFkO6PLR3J2yeSopDIgbxjRlotZiMZMAd5fgz8wTLDHLZSXUrCtele8M1bmHPdmrBTqQwV36PoRYR3+9Uona2qbJI4eXVG37K85Hg1dI8D3bkr6jGGmUFyMe37L3NPttDKz4SGAmNWcfgleiozOHJrIRMxvJEoyPzqf+l6GVsVpeoTdKPLO5rB9NTXP0lxh6+Q62molR5TeHe7YpV0fVplm2DInHCE+tARM292riXfEtq7AY8M11rtKW+KjF8zYCg2/NLeVUAgdmLupU9eahjydTS7CsJTeF6IhNytbNDasaNwb0loIdV+fNI+GoF9aOlgPjUPt08k9FHWTOI7mGGugpyLMLxfOhk1TBOEyOE1hJKDQTVbMJbaPuEAVKZVCgr+vcxnLboOlASq+kLkrCJhI7IfIaaOkQdYZoRG9V0WYcOdu1VISpSlxGaG4FrWF6hTpYrEqBXMkhAoU86e6POjtQNdsUigSVzybb2lm+0j+QJUG3XT8NolOhJXcIbUEjlF9I98H9PZOK6C3ooM1uCfUh96bqpspj8TsPwdR3HUjwchrtNjNQNg5WciSWDQKK+3QQ/hIaB812a0kQ/xDSKFmOXEhG7NpAMrZzad2YJ1ttJ1MLhSwhzPab1r4sXUO9KBS22xaqjIPzSkr2IWwsCpxDS9DhMaxtu7qazESJR5sCnTLbxJw05tfFSPyr/SA0IpJyK6kXXUv3GS6U5RLb7Uo0BXqKa1dmXj9JiPGRCRzil8scIja5DU3UqxbVaTeGJmBitRYqqRUqkenJHPNr8bzbaNbkcSicwIV1jXCcvx7gR8XFG1kpW/sCpeaTyeU58qIG8oJEJdlTqRcqx/Zm/bUknSvlm2jkRJUBavAsUJRpX0JWp49Cxhipfh9iXLXaiDx7FrGJvhFiDzKmaTdCdrKxxChZ3TFQr8V8FVX8cigvbKeSDtcRrGybj78SVG4NqDWJbNPJM5oEq9jQsUUdpiOkdjoowUqyulMo16VDquLbKaBW/QpYzmOcQOz70G4ziezEWekiMt1YaLCnwgBUvgGNyQFMLZzc4wKq4cO55CwmgbpraBRWKXTq9kU/5UJYkunHpsI5VQWHcrP6W5BEtDJdt/TKoYjjhdTizkb7DGnN10Cp7VTyTQLM7bh6ky+TpZy08f0GZCiYI8iX2rPpEvlzyDfDUI1ok46X0CxYg7jIaRD5EyhvpOOJaLfto5IcEejrvARVtc1qSryGoGixylF3DU0Gw8UaBBWZTaCqbQXmtfhxUs+Zyj/Xp5dSdebQOL9IjBJ2rrZkTAHF9kYVkxHSjr3IM9jJLsnWRmnL7ifb9BEV2E1GtMn2kdYxu5SXkwqKwJjD4kAX1lieki3oxJ3SbQfIWTl6HdfFjKqOkQaz+Y0CjkE1eKXhKNjewFFo8F5CTHPlhsYbq0O50m2zrf+txyiT0wqSrbVx87fj2nbnKGdroBN41Dy6u0sKWN7R9eqi6+sTVHIiyppPt6dU05fRZahkc3cZ136R67BC123M3NxZg9iXGzfBYV1RkHdoBRbglFQ8oi5bxXGXD3ONz3D5a+f7hzvzEC6dJWNDhaa4syRO7dgUGRzCYzWOdBVXsD1lTDe/6L0LDv91vv2g5a/L6L452MM4m85yHzWvsG9c9cW+MeRhyk6nB5g+T0uj4+F0fLAnTY5u4FWUnQ6m98Wl77UZBh7MFz2CtpTfeCB0GdbRBef4U+C44T7RezOqTkGXlee084sP6MhLT9prlCruB0e7sA7wmpZQdM46R1ysmMdWt1d670H5YNlkfbG8NA898bMurA6GC6LmJ4F99cVR+7gt/KSUGcdR1T0ELoCBl74Pjo4rD58OpvfFsXtt72/PTGK/Xx2Gudele/bEwdBrBwVBWyHj5ckZAmZUnY8FjBtN9qZYA0e/sL5CoHCBu8eL60PiMKE8EUdX5qS8cVy0XHHlmQOi7ewL5nze7NGP4VzhaPgkvD/RSH3fMqW3wzyO28pvctvetouG6R648tW+cdUXvcDgJUZbm2nNZjCfo0dWt9OsyKeHeZ/MRn5fpe1wIhfWbuiouQv8cdLPY6VcblRoe9JaX1xsOJ4+8DZF50cAxjBdgQ1VPU0MGbjyTZXJmCjmk+6LNZjMd74C/BaFhmA6vsJatPtgX0Fh2CPrTXnP4OXxaA0OEJD7dN8V1uFU+qb6fYN9xONsI7fzylXst9DnkL06CuYTBcyoOoQ+Fnm+fnxtCA0mGyg1gBN8Yh0GTzX8oi+t9jgBjiGTeTjx+w3oXmwsll8A7rsAnJNbwnjNjY05NC6Q+hfN07P1PbqBKxSIE+lBJq+LFgn7xaX3xgIDdU6ognGth07Uw3tW6zStPtG+mIDSEmXVfetVrtjCjxe3LzbHmCso39BdXXYzmVcM6i8qzOSwHg2B+5N+ehfWe7B1bN11kHXZSSLd17TNwQP8EoKnFuVYmu7d/pqfWg/ty94t+uIK22B9Xyj/qqMOikvv7jUGrrpqCVwF9Olgel+cYq9V65HZb9cVcHQDr8ZFhTmuoO6M+mNVm+XTmOc1xmuXkFota9xEg8cWDLs4vQvrfAKYPBlsMGl8olBY7Se2hCbrPQo6Nsy0td+zuzjeWaHpUY2cLnxval6cTt4ztuuLvbh0hOmn2o2fqt192N4fp+vhq77vx3zfHNibH+MXnhdiYdPtrDywvy4jCi70rHZBt2KpRjOvm3PS2LOqF+vHy1ZcP5/0pfeBlfMJ9upmxGFwgSabfePKFVeYiZMOma2UOykj+5XZXs0T7N2jqrTc9yfoyU8GJ+/7pCDvJ16/cX2Th9eHxVV0bwZcuaE7u+xmMI+q7f1k9DWYyGi2vOm4WBfWg7hAs8WRVI04Sv/W3g+usB69rpzu44vSG4v1PLqBF8XDnwKu+qLClStOBxe1L65i6Gi4aK7/8P5DSs3ASRt5FfyLMMVtM1zbrMrRgfplQMwkLfak5ifxHevAKV567/vuIewlwjanaP+FR2+8Tg/kPYb8Rsg1XKDt0Q08fQ9vikOOdVw7y73TK8/ttf318p4470/hzXGBVC1jzIA9Gcg4nDYW+xW48L6/wtFQip1ZPwNw9OBrKnBya1hT79rRfbQQmd5dE+YbRYtmq25OhT72ffkgyobqJORVJlTfHCdzYd38nbilrthg2LVY6NDU2eQ3SUoIcyv+622AQ1CFfek/A4MqWCE+lp/3qOseWS/Cqelz+fBpeLgaO0qv/D7dZMyVMr32IbQ/Ki6QgetVdQ7HNFmRigLsMhJiPxFUV9sJ7aLucNUJjK5wcrhIvaZzQgr4ySvMNQZu4pwuk1PyeTwUk19PSbE1SHasMafbtsStmdcrr1Xgh7YlUWh048aNlGqiUHWvOJkLa//3RekgISaCXkyeIWrMbdLTf5tB/DcSgm0LXHJ0VP9zcc8IP2/g6oR1em+nRwvYuDfmCVP9OFOPbS8I+3htKeO0IMts8/EDCyllbQ7Ywtv5TxUyXZnpNQ+AgjL70O+kbM5wqnqNo6s5c4ty2Wxg2BCL6ew3UGSfOHH1joUL5RZTFn3jhusk3Y9uYL8CY6rtW/Vq1WeCQlZ9PryYaKxkN7ADFk023ZxBZFX7IraXW0/B3PprcNQL6649H3tfjZ5u+/jFzpzLoTl1l2KNDNoGnTSkYFPLuKCeONUPAxZ9bDZg38XhPS5/dcS2jLPDvZibY6qAvSuyBofvv4PgED7fo4yTDpmtcFQj28L7ldlUzaPYXBA63fyTBLPWcWauwzkq7DvVGXqNJ44VbvLlqTq0gxMflPJj3KI4cV0nwq3AotZ/tllpXtdDzaNrdtwroqegy9PQy6SJcrWJjWfghH+87JizQC17e5c7GtZxMGKu7oZlykxo0guxyXiJtZ5wQZ63GYwfQ8f52saUlry2IMvnpopurMw2LBqnwx4E/5FqEyErPJmjJ7uNCVUKsFbJb2FD54fowsZtjCwAxkYRK32G9OWX0Ko7xHY6yhzI/fDB9hF/6wWtxpYqBK9rFgD7i4G5WG8h3fVR/cZBoouII+ott9kmQp8Y8SVAGtMHxP7c0OTs9nqexoSZW5Fy50Pesk1pfIV0FVFHR32Y54Xou+i/w2LYkm0QDmsb2DzmaK0P5Ef2fjgZK8X2oOvbTfo62sKe2C8FbAn7MXIi1gr39tVDCDuc48cpdb1cTnVK8wqYI+u0EEpjEzZk1wIb2QObBisXZRgRYMXyazocxsfd7dt3UrqMaXzWIYXDMdE0U0exqQ9mouqxXgzXqGWOc5oPBn1I0ATAQcPMps35QEWf7XQyxmLGpe8+oEvqlMqR8racgWC1IbtehJySrInyl6rp7bz3mzy2i4hpGLFghoF1CHhCx6vjotxeuVVRSmSua5xM1qKHTzd7K4Et7DMkcp+lfRPLbOprxQV1A8gPqrA/PzbE2FHzeAYmqnitFIQrzVPzxDfXf7Etq9DVYxtY3+jiIXMWY1qJlrSsyhrANefs0hNz2/WLWaaAWqkf6/YdTstYD8MFK7kJYBXsKraW0F+MsVafAcpXTtJV8wKblmsPhP0L9Dj1zyBWqsLK1iXsz6bagkxGQ5zX0FyQmzui0pKwykVMvW8xiq34TERttkdH7QdLLPDJIOAXPGGf8fd5k0w/BimnF0vngmWtpuOwF9ZTA0YRalSqn7IV0LbpJ/5fX1Cp/Jq+1w2Rto3xDYGx9w7w+mPyphPsa7lI0abeZXW9HvWb+ZAKWnlDZBsj/aVNgsqrpOpuQunjUVyHspeT2E6WbZwSEvuUKLdZRN4RuYQGqBOCO20T5XE3lWzjEhmxSayOIRV322xBoDMJJaEUO7XamY8qapf1kU1FbIEvrOIoZPTIKtLQuK/5BEiJqvJ2mwWUbA/+jjoFQubcWCgTvJxf7nek0H95H7rcrP5MMva2T21bNjk8v27TPwfn1DsueLpYyQwJBjOKE6sv5qhLedZuNSGnFlpdolFWyQvieIQGx0TNiw27BqbK6KWcf80rF6Qi8pXeIi6Dn8tx/mnDvtcXS8l4wt4lKR1xT5lTqjvYF3PJZdRjDEEhK+TGcVA9R9lG1CzPKefh7NNGqFMGDjb2qwPrsnyOsjqzKfe/9s4PxvBGmo83MnI/xdopHSo9l6Jtk4TUiRx6frNt7xw1kaJtA1m5U8gu6zCZwr+yJpk2xndp7PCBZ5IlQRVSWV6/l+pxUSL5LzsfuBiPloDKUkzFsR1OsC21FTXLPLPml+/Jr+t6ft52NiW2bSjfyqFiuxUk7hEglS/zOojNj5eQVNdGx1W/+Tmcn1ev60Udb6N9UFXHqUbj4Kgo/4RaDdnhydquFrHUv/4Xf+Hf+4X7989+jl9lw/Auunnn57d3P/LDf2T3vd/+g92jR/d3Dx/e3926eXN344ZfPbz/8GH3ATKfv3//QQTv8/MzlatsAr1//9F4DRP13rx7r//zh9y3luZmCPrcvHlDOjg/AsH1IZ0TizxktfNLFLa9MzmvXr/evXn7zmTd2J2f3ZKNvJr9AX6qH7JMN8vztOsj/afY99F5vH7zdvf69RuFM/KuM+MYCGHkuqyubbPJ5L17+373xuTBz73mW/x53T6h03Kq/SI/vnI/YtNN6zcPQx+sVi1rl7dfRsh5a4QNkkKwmDx8ilj6t9QPOXX16SNi2OSaLfTdq5fWfyaPcXDjFrHpsYcq5faUud7T5FJ35z59+Xr3/t2H3XUbk/GLix4rbnNdP28/h96bTtbeeL18+UrxcsP67/y2jYPr1zUOrCjFitdzecMk/7fGBfI0roxev35r4+6N+N1gzjFZso2ztqGp41KyHjP+76zv6nFg+ZbHSGAcMNdZdtZmGfl8lGxPc9j79zb+zM53to+5xW3LfCV/tikrL1DIkm0WI4wF2WRG4V+mlJsWlzGflPpiiMr6eBp5sX/z9q10ODO7GO9RFx3KfOaRx6XpbrJeWqwwn9FnZ7duqf+QjdG5fsvJeSCTOfqtETKID8abCbJ5zcaDfbzuPPLzEunaN+hPXDJvIvfs7KbOd+TLvqzuMnLZzJP0F3xj/N6wcRaySufS+eT9TqwrRqzfiEv6DNy5fa4x3n9+rn1VLofyOhHTxHf40WLE5BOPkPxoZbKbNrGP9lCmjyXlC/gF1XJtbxXCXy+tz96ZfVwsXE/zsl/0WYyoTs13Cbke3mfMk6/MPjvY3TY/3jR5plKyaxtCHvyw6YXZhq3E/o0bthYyv2Ab8PrJh5Jf+3MquV89/c7ObfK19VucD27dupnGuNfL+yOorf8UquOc/nuj+YsxTaxozYeBJv9jnOsq6vIaJxsHZhMy35qc128sVow95wDmMJdRareEwqcfbd38zs7jFpsml/GNbWn6ElXn8QHy2Ov6PCjGAHU5jzO/ICTmR2KFse7xGXxzffuo1iHPZ5xqbrF5BfuITeqgA/0W/af5wPLW+dbb0nev03zCehbbgF9fDa0Xchumk9tm473K8/F3084JdJz7uyRvDhkP+g55iR/nujfEps1bzNGsM6Mee8JGsjUuaMtew0REHY+LD7uvHj9V7P3oj3xj97u/+xuK+ymAL7yePn319//uP/z1XyIrEYj9LPhs1Q/Ko06kg/zq1y/Ob/z1X/yvfvHb377/VwiyCIIuTMdMzQcPH+1+9s/+wu5//Xv/cvej3/nm7jtGt8/ObFHGRdE1Pxmb04ikdxbQBDW8H9y/q0Er6TPMZtCVYYysiIlOHUVQ24Blf+fO+e7u3ds6YVHNFzldXuT38++CjmRDgD179kIBwcLmwYN7mtgZPPgA+DaBvJYYPxyWHfoh59nzl5J/57b52vzIwEW2T0wGKbcOyKPPOIEQ9Imxyu7eub07O7f+s8NFktqNzCUMPuxikciJ/86dM7PHLlzMpvoiewMkPn5h5osNFCJOr9ki4N7dO+nEtciyXsCPyefFs5e7x8+ea3L/7LP7u9t2cV3dHEn7EnTilkrT9Irx9/Tpcy1QuTA7u2WyzEb8ecsunISVZqKT23Zt9/jJs93zF6+s/2yMP7xn8rzfiEuNhZmyvHqzEXxg9fLlG407JncWG4w5/Ki9yd8KyGNO8cWGL1Q1pxlYpHJzBH22RMybyHth/mReI040txCbBLEHw0LQ1njY31u7cOHGIH502+yiyfrrjs2Z+DLc77s1Mg3W3BcudiFjNhEr3Ai9d++OjbvbOLsaC9TZCj4ObI62uYVYuW/nH2KUvtW5Tq5IC+OmwfOQuoUbTMQLiHkZOrdzY1xozEfdKFLozPz85MlznVvvmw/xJac6yeQibZEhDnqC1syV3OCJxRExcssuXO7eu63F25Z9RTzEOOMGJPYxvj777IHGQK8shU3qgBmAH3HAeecxfrS5kvXJffMj7HzuSpVdSANz/evzycfdUzsH4FMuqs84v1lcaI5Oi/y1PqV52MY8iTyOP39kfrR5C+5N2yZiQC3OLSy0Hz9+pnF+bjFyy+IfHZhLOK8Ss+uBEvDhQtBvvGiMm53sWfM9uH/Pb7Zu9E+Ko0+8Wz7unth59cWL1ybjhs0nth4yW6sLqNUmmiytY32ufPXmjc4D4MG9uzY3n0ufob5YCuYR+o8LedaX922ME6M+n0w3bGhcVDFgtnEO4KYnZ+y4btA4SOuiteOghq9ndRPZ/Mq1ATdlWCsw1pmnV8nKm5p5xOHzFy93b82PXEzrXGr5Wqtw7bMVCAPTmxuDnMt148Ps4rrEz3V31HdF26Z3ZwX6TjKITfs8e/5KsYmMz22OPj+/ZQpZLXgn/l3Z9ViiH9CbvvjN7/3e7vs/eLz7T//jf2/3y7/8d4zv81R/GH7N92H3u7/39d/86//93/oblsWkACHYLl60zwnk6Q6Ix6MB53DRxWCEcM47O5bTWHyyj7pp775mwre0baaSbTp5NTlj5w0ilQpSIXWrw0b7unwO2Ya/BjhUOR/bs7jRU7Son/KjPQ08Wef3ky8Grbo1cI/aIVuRb8nL2ywlMdKeZBNex8tnUmpbU80/9skybV0Wotrt1lEHKcvLN5Yn5qS1q8ACS3k2TqJep20iwK5UNkTGmZYiOxTY21Gj3nIKnSTCIf5MTpbPh/LYTyDbOA9Rqwz22nu6g0KbNRQ8u+I8gyqldrOo/bE82/meRKIoU7H2SynNIyJZwSZtQVMeh9pVbZaRbcQr4EnK2KV9Qql9L8WnlG972wmcyOM8RJ7q2OIt6vgufShbRM4nZARIKr+qN5c4h/h5RMdw5C+TYesZrQhUSoHKU/1FFCO4BmkvW8u7TLaRFD4uzMmLmnUbpM9InRalBjXlUBYb9n4Ob7aNsibPqaTGgSppZXwK9edT6AbbkJcEKd9Iyag/QvEplQXpIwGJ2Hq6lhX7NRR9wV5ihEi6rKB227XkPF2KQ0cpq1t/CTmfgOX4xAUtkOEKDrerylPl1EQp9kLUGSDbjNZTOTdQ7U9p515BVUTl9oso8RXSXnlQu+4cik+xrIYfWw5/7XprSFIS6Y90jqxum+JTKushq86fpZ23UwJlqmf7OK+STV6qF3tHehJuF+q6hnzv15HcJCjeCDggci1LoDzqRDqIi3L2i59Y33/wcPczP/Nzu//ll/7F7ke/863dj/3ot3VXmbsWONNfn6zvTHAXh7tQ3EVxpxtt5D864q3J4O4FpNd8TTZ3bW5Ln+s7ntL5HU5kO1BjWR9il79iwdOJN2/e6EkgT8dvpDuzerXrht+hXm0nKps8Xuni9V5uWdBXPN3Fl9wN9jtTXr0f0xRBf14l4666XqUhMzHnKR13+Micxm0c+FGv1L/xV8HpN92UsPR2d7pTf9ue2OTuZRiBP+mv27f9KYwqjWC67T4G6CeejHAnk5jgKV2MlSDu1nKDCn3WAF6MOe4IM+64a3qWXu8lZojRUUzyAbb5DQJkvXrlr4IzDqLfNMlu1H/wxC6eor149Uo38LjTrfjHNvaav6bIGzcQLjyp40kMcmkSkz7jj6fyMn4jwImx4HeFP+5e2pig/3gicveuv8ap2GiovlC+NZMv0zxNkGIb/mOM48sxF40UN2G8NZeYbcQ4X4t4b+k75+c27vh6EK5cZgvjBhv0dk0DPkfzdAk7OQfwRIunWcQLX1eYjT6jUV2x8kbxCfRGkclhTrtpfcjYSOGzCsQA4rCJcUc/8iQSP9qsubvGE3nVWAJXkPbI4VwKRdwz5pg/9LbNRk+s1e8pPugveDI/M09T5E+VeD07NQisEk28284EcP6OufKuxQcxIu/Rdygw05eMHT1JYVxlgBVx+uLlK/Opv0pM7GJ/PNkiXds530A0pT3zFvJYn7zQGxQfKz+qXuvCdC3gxav7ikez/ZbZ418p8VdgmbtSzbRfC3+rB1uR98p8yv7s7Ex92FzHrpNJa8aC94v1H+c6m7/0dg9vDqZ+U6xs4VQTFA+pGHt8TQFgF+NuVEYrbOgH4o4njWV4A/z5/LnFpl3gECfYxtzlscKcsg6hFkssxgbnAOYw5pobN50/ccIbMawb3N8l9Bb0gjkyXpf2r1p80Px/N/XfFvNYAFmsZ/VU3GQo9q3PbpmNN29s+8QaJxEj8aYPY4C1A31+19az/uSfymFf6sUFneni0mvexo71yWtb8xH7Dx7c1fyFGA9P71O+ikhD6ugrIpbn8DWqr/3f6on1H37/691//B/+id2/+Oe/ZPMWT6zHldQ8azy2fGI9JpXyqBPpoFh9rrqw/jN/5ud3f/vv/NPdd374G7tvf/tLTTScVJhI6WjgJ2hraj2Bw/2k02dTr62jgL8CiL3tkIs8OtQHaZO3n8CWy8N5NKdj/STGK39eQllJ5ioYK/gxIYl/sgto68nN4P5EqP6qTVzwbglYs2CTvDDG0rmN8yGFW3Be8T2aNoh9YmYfgC19R7wAnbDI1Z/vA4wj6acY7TkZlszLgC/hIZ8a8KM+iBoxcoR1DasYo80nW49NbEOQpEjWZI6joI/43qxss0++QPSFjac3g6nO+DbjbO8Z8iP+xMZtzUOM7/lobnF/RrzU5e7aMHe6Cs2aMQ6qODHSOWBjP8IuiZIsl+vziceLly2Fxozx1dtSGTArYhOHhR/VbzPR5NwE7GRR0iHqxliTjR0McRwHPgw/IsdluG3YSP46CdjjNnna9/Ce1Gczhas68vjgQ/WZ9217zprJehDIidcb/TzuspbESIA1UBV3GTjM86PP6vR6iLU2/upmjAluhCgu+KGhJHMLuCT3Y9xMEHdzIHv5cZYznccw6vWV+s98Sh4+3Mt5wIA42GIjczMH/laiy5ts4gTzkEU1zv/qv5Bl9g2J6WPNAwOPu5RRAHIUL4gzY7YYByUwNnQON0HRhx6X+qv8uRlMBFJ8HDDKPQ/DiJWt7VM8yjaJMLgAmYU8S0uH2Wi3ck6aKz1DssOX9TiwTVTQcY3WYRftCsYnWGkNltanxFcVmWnHOkLj0hpw3cc1ITdN4mJb33dPfvqt3/793dePn+7+E7uw/pf/kgvrF86ko0AT8N/6wnrssRMahVaRbhOXgtf//H/+x3/h4YPzgR8v6+LGzVu7e/e+ufvVX/tt3fHxO8ruZE08pnZwqrvdQMEiDLdDdEMO0mVlemrcQgzopSB8ERcyEaW8hDL3FTKtqRb44pFsA3YYXKN0Etmmj6igHZtqnzKTaJVvRAiQbNIV7Kh250ZwCWFjB5Jnm64ykxGsRbBRwhYBtmMT8fJR724iS4delsgnLKdAlFVEXg8Bta+OaniOl/TRMLJakqGE0iBcCKqyyOiF15wCxDCcG7Yp2RAqkJxNtskJxN5SaV9D9dhvRcYw82oCp6yIITsZUUNKtevNgNp7/Kl9MMGNqWhLhJ88TSodmZwQFbkV2WYqxQWmjjMegDwhCXL/xnY6DSHKQw9lJHn03Fj7MgqtEvvMmASOjdKxqoUzWlDZCAH5zSiOqzSiUqZE9FGqNpUEa+jHVU7D1EbdjZAvTCUqyfPMzNgZyC+eA9VhIx/+zcU2+0GyTR9RQbt00NBBdpGnI6+3AQGlc1lZqbaNsjUIPpkdFWtPePclj1Zl46BqH4Hab5Yg7YKqcmVPIa/aSwBfVnIAspI8MlNph/qgNQWJgUpe5NvGZUDVJs8EA8wGoDkS+0SJaxKYcyQ9i2xTJCsDyQPKIFVLLPtyKSEUuWVUWmwDZPnO7amYR1+xR5+4qdKUrrZDZJsgMiKvTjj8utFlBaJ/yeHtNNK8CetvJvEGAT9+9la/f8LTan674MvPH+x+8NXv7d6/fVebUCc6cBkfT/PHy/6bv/qXf/E7P/Jw1hPr23fv7X7sx//U7u/8r/989+M/9kO77/zIN/XKYvygD68/wIvXobmjQGO/Gw6WHVIAAGMvSURBVMyvRYb4pWj6C07+Cpl3XnQoNwp0lzYTRQBQvhrIsQ+vj32wIOHHtribiH3Iw9Z+LJOPLOxkoSbfIog7mDIQ/7LPjF0BfKS7+PjSM5Qvn/bGyDJww4CBhjzcJv4mDnv0Azkb2eRwuxjcEiI4f15xlE8FyjbypX24n8cdO36sgRzu4IUfsdP7rgemCj6ijff/CKwCi8V4hVM+ZWP5VdwstC08pubVgpRx8M50Iwa5O+k/JiYJs2RV3HsRFy6MBWyr7uKbCMkcHHdzgBxjqtiMcWAf3RDxX93kh11k2bjakyDWadHhY4In1h/UX9y8xD7Lli6gihmpmtKTgS0mJy4AXKzAnFk/rZjLtwfISgKITV6TQyh+1NdnlshJ+uagj+DpcUK88Oq5f00IP8ZXdUbH3AzUaqQ+s3FOX96AvxExg07EaUnncWSNlPS5nh+pYYzjW+ySDJm0nW34DQIKE9vIj8R+ihFhkV0Bb6wxJiF+c97naH/aUb9KPI5pqqRaZgJ99p75y2Tyw3Y30uuamic7fpzGPQdzrvvQbeOVaRaasKaMeORA6ba4BXAfup6cc/SEyMDroXEeUPyT2ArGSudVYt9kB3+fm32vSpuBWPH1HnMmdjLkGQM3ea1YjmSlVG/Xwf2JPPWf2Yor+QEzP+84dcR4s9nQ20ppL58aY8YB9jlMXkpNQa4GX0mJNwuA4iXtOY8zd2JTvMLsyxT3Zz+mG5rE7T7oqbXHJnHJnIkozj/I3QrIU6yYXaQtpUz6C39qTGyGOHdzzknjAOJjPo0132YwWflbKcimH9V/2Q+laUySkF9r387yslWGT8QL8woXyhTwNSuPzZpj2C+fpNfT+UE3dKCMWNNXfox+53f/7e4HP3iy+9k/81O73/rev9i9efXSmVTsypoyrzIWT/JV8CUX1ud37u9+3C6s/+7f+xe7n/yJ79jF9bf1nj2/TMpkEP+Og2Dip+f5fgMTA7/KWn2HaSMQTPrXNCaDCZbvFeFsvs/90HRiAezBAA1LHtNLXMw+2CGLX1Hke0V894Vf3YxfwtQJxZv0InPnIOCD/vxy9pOn/ooE37fhtQpO/nxXl6COgF8L9GfBxneJdAFjeeJs/Pme1u07Z9OVHwGyKj8+f6XJIH6N8qb58JbZpgXORkBtvqfOXTJffLPwtYnoxrXdQ36xXt+3UdXxYGig5ZDsEH5MdPTdV189UWzyS7fYyfd8ONH5BDQO2jKONJH2NFH/Wb999fUTfW+d7wJzwwsdSN+yce7R2dJ5EkKoT7BxscSk+OzZS02eX3z+UL9tYIropLWm+9oaYsMLixN+xRdfEPvMW8Q/3/2PxYCjYN9Uk40HXJBBXHISoCmLffL1HwfuWP9J1lSmw+DUpwW+yWTcPX3+Qt/X5V9ZfP7Zfd24NK9H5bwr6vQMEBt839Nfg3Xb8CPf/0eWTEt+AGusjBs9mqvfvNWv+GLno4f3bI6+p/myHnhbwMc13xf8+us0R98+2z16dK+66XuTc90Cv5Xh8p7bHA2BszQvc9OV7ytyMbrOi+4i5NA3zM9fmW0sTDjPcf5lrvRf8h0yrKVDQSXimvmR34Xg+6Q+1u1ca33GOOOXl7mAIX8rEA/0F7HC94KJTfT44ouHu3s21raUJT/aB/58B595mfGAHx89umsOYF6ubzANYYpWrKo0vs1GXnmM/4DBLyAz/3PjjDXEFvMJrRUj9nny5Nnuq8f8KviH3ZdfPNK6geCZc86ZgljnEY+Mc+ZliPmfcaDfo9gQ2Bg3jvk3X/pVd5szmbsePbyv2BRm2djye3booWdjwGLza1ursBbjPIwsbCNO/I1PVV8Fv+jwi06+X/3UzquAuZL1FzLW9h3tYzzFWoJfA/+BjQO+N8tvejw0ecxfPodxA2geWt6s4A9Qrmm98NLmMNZAXJihE+svfi/Cb2rlHZD2c5GUfvuG32Z54+dWW28SO9hF/xGnm80tpje8n1o88v1x1rPn/BcdU4T/DOHp7cD5lHHHOYCLTOIGG5lLOB8wxxTXDIvgX/ljnUDMPLFzOP91gNj45jc+0znOq7kQ+plxoTFqPscXxDM6cVPYzy1vbey+2P327/z+7t/+wVe7n/2Zn9r95m/8U+sv/yV8odK5q/w+Lqz7roAPAiYu/n819OWXD3ff+PKRXVje18XJZ7bnAtOfRDAwuVPqCzQmoZv8KyXLm020a5Plx0KJiyPJgaxDyePkCFEHuWPUJyOIOixcqskmBRE7ZGoiCrnUa/PKqC27j0K2bESOiLSfIJEp+1ZSLscXFWafZHrfmUir57Ki7iYkGe5LfKi+s7T/y61W3ZWE/noiJ/7YF/60AVXZRt+x8Lb6DSKvj1p1Jct4WdpjAX/iRUeciF1WXb9q10Nx84uxpSc5RqV63n+p3+xDWvEjG52K7UbJbamOZRtPr9yRkpXGfNhd1c1Jfhmnjl+v33Sbos9kl9umNsa7t08gyqcQ7ZPu8qMJkxxsJC0b1/ixS8hUHyV73Jt1rPi8kyjv974YGCTXHx8iRGNPdjGnmC7imebqRB1fVhT+7idkhW2SxYf+Qx5+pJ7pNUZlW7qEHNU3vpgIkFfHpI+FUtsl5HHAfCJnioiRsNnrTZBn/hwk4xF+0JhLqOMfX7o+7T6oycpzMl5tcn3cR5xrvMfMLLOljv2otxW5DVWcIM+WP4PzyGJClvtDF5n0m+xDtpcrPkiPUMefFdU+h6+PKfjjT/crdnp8uI2sq9p9MUZt2yr5xo+xFlDfIUOyuu3WEPLwBZ2GSLcrfJhsK7SbTIl/7nP4hhyfv5AdvrRyo8oXVmec8vpGtK8IO1y2nwOYu7DTyNadbt9GfrU4UUwYc8mi75JPKz+iS7vdDMJn7f64aXZEvOTyKn9H3eSHMer4M5FuhGMbDsQ+7awfjfJYabSTfvNINllbdCEOFScm02MFSvGZ6m5BkoucJMNjxW29cRN/dtusIvnRSLKycRB9F/bhh3y/iFyWZJKWIJNn8eL9ZnVsH+PJH3iYT+yC+vb5ufqCG0PcyOAGH//akGvGb37joR4cfPbo3u6LL+57XOSoLoF7r4U3RX1WPQJw6mcP+b/NMdFwZ8LvIHDHjTc8OJaLKj/FXbKWgyJrkIqZ9pf2nIH9z+Upke7VWJ36jhT7OZQldfixupGWd3+Dfez7dJ5NzZ2ztU2mQHVXyqDiBRTwoWJ95Yf+imqSxX3wpuUboBKUkvWmHxRPItsEBThMScHMadvsFnKU0xLQM9a21BwhFKXinKYgN6vcI1luME0C4nAVKp41N8ZZfCqQFNmmUno+Oc/EOWUrDapEP1KTWRRbINVTWmgfr4ZzY6uUdV/urio603EcVsjzx6gCke/R74igDHlTaBiqUapmeR85OVsiOI3RZFhlYpG75jl0HsiZ5emlSCzZXNNk6YikTAQhq0O2yTt6kNjaR3UNYm7EoZ2YlJvOhVNB1Ta5LkqIMrO8PNtvCdmW0kImdzHchCYlRDKyEae8yKgS8yk/ApobbX0Uvq3y016wA47nUBvuQ/tYocrDh3ZQjfRSwyWAT+KFTCQoK/hjs/apmgqnkm2CChVyeUBVU7qG112CaFmT89HWNn4E8Gmtx2poykr9ZLs23+qYRIkmwt2aGtg+kjUswyvpo3Q6XkLx4U9xSDaIvcF1oIJqViA9lwLypDFm/CWvpr3VcoHboc3PhUt2R7EcUTaJbCM5UA7yfcem+lR1E0X7LEvUh6wO5kRV96cR134pN6ua5PoBaY64NmQK1DWiZfCyxI1rfg3JW3K8ncfFeweJVZYQQsSWOOqFNQjngCpQU+qaaRfnfN8YRYbtSaYjT49SalMicXFUAzZl0Y40O+Wl9DghryTT8y3lfyRBylcZf8n+IQp9xkg77dMnyuT8uCsWFe1vA4q7BxoOJNlpdZUOClCzjIco8nvJBiaRnDLYCdbY/VkVNck248Sgz47V1j4Rm3FsHzLyumRtQeJnSXms4DbK043bVVTJyo5DYEOsypKtcbiUbCPvSaCBeFReC6rc6osB8voFStDEq8rJMu2Y5FO1SLSoLWecMtsmgtpNHj0UdXNKm4h7wfaRTGbWSGUVcTxCjmCSfKaN/gTvUxIpcy3NgJrYZhWJh9mQ7trzSiV5IPrU63nlqs1C8o0j7x7g58ckr3hOmDculHaOMO4gbJpDbTlQG2TpaQ/7VEk7HW9DOdxtFPjJwT+kFpBtStSAdRRZVf9l5cW2UygDbTTPWzym07bn+64GdTagBpJRdRkJ/TXaNMhrjVMkKlQeTLGfiq1ig/8oDY8LmHpEBBDmfQgiXrRZSA2ZZFlCsg0yLT1x8LzabuD1l1Mw0JrLHFldpEgelVK9FlLRNLKNeGif+PYg6o5RV0hNKh8ElVLSzM355TLmUN3eM8KLdW95nORtBkkt+qlRyaALSvoOgcmmKG6QbaZR37iIhDFLIFll6cCpbgOvjF+zWkW+ceQ3WNXICrlGcC+S5eMh58mmkdciHCMXyVcc96AqG6q0HpxxjoqOg/J0G5FXLFwDBNbJarEtkJFPtnXVfgzXIogGO9aajsvYKjRSOE8ROAcVP9dSW+yClNODduEGRg7KmwuYjTLcpmc6CCe2YU7dXKIx1PemOlPEfmyLSdXHdsHGGWKnVaWWUdoh0k8slB0ZU3ToNdI8KZtqJkrZRk1a7ZaZ2xUukUGc3JRexn0N+sJnEYxPsOJGjFudM99K0DBkUy9cqymYXHNPZkm+NiEgabQneTnbPYmo4GZNlzK1L0osyeIGBUxmiJyNJuuWxlao8g3ll3yS2zdP1LiH2/zUIubNKJwndBgZz84asGh82i9EvoyVtJaMiv0GNsLC5/t1zEpuOCW0rdOaYc5V1AoDo+nWHm7y614PlC5UyWpmFyr1oY/hIEYqmL50hShl9aJiNUPnmdj0wnrwTsEY9mdjCwNuH++7AVAaNA3zau8Lyeit/Z+CYQ7bziJhrk7UN3LRidkqB89VIHDgXl2q5gi0eBPzLXw5htqIspjtjVw1Xx0Ta/TGuSv7UeO0xGNP/uz0U0HOXkQbU2Q3efuSOOzfi9w+IGyhwHYzZxUMgy44ZEIEpgdp55xyAFQie1y6xtPtnjrYHDbXkYv18n6rkouwTLguKTLxe8eAmvuI2z6eyt5IXpodF2Fuy/jR06NjYzXoij10v2G+omMtmuUczZARVdv7ScgbzWroqJosaDsBR39iHVjons2gMdqI5qna7GcYjEk/pq/mIJ5EVh6S4uT6oqfXe1sZuJjPRfHwIZB8YTvvz2KPnQQm9RpxZ8EnK/axgpmK5EqNg6lqHD0sXQGpPqRz2JUO1yD8I3lbMNwAp6HG0YPhdHBMV5xAN8TQ8LjcJjqbZs0w8oKEZVvNC6L2bPjcORwd20RMjnneXOL77XUex6oYWdN4dXBOZTBfEC2arbo522Gc7+SbO/tS0XACF9a5dXu0tIHukNS8E5AaQ8OWsqDD41BeWg/zj/4KfvIi35DOq2xq4BJmJ+zhI6tWPeXK++tEMMU1/v2dE1TegFqDqk3q+wmVJvEpIW+IoozsrsLYcJ2SIVtmwuWUpB0YyQWLXbgZpmtwFF1NaCV33woU+R/F6lHsSyv4arzZ5qhj5OhuP81+PzaICX0/3z59HiJ+tpyz+frMXqNxS2UXY2K8zQrLixnDaN3UfMCOvqIh04fKCphUfSbPqTj6hXXHLmXsydqp6B2vFBx3MB/ZM5tin7Ys532ZPLxHnJibpqtDzU+1j9fYPa8tN2C2fFOvuqHTwIYCLhSm233pPXRiBg6ps29V9ZMYx8TR+2K6AkdX9UiY/DRvA/DffaYsl9dopJvkp96ZR9fvsAo0pXFUkt+tVURvwTSsbL4Yh7+wbg80LC9Yv3+HFEb8oNDjXlCDLXyyf7+uxMkreIX9YVnnrwoZXf05h5MOvdnKbWnNSXvmSDiWT6bLveq108HivrjqxInYeFxcZL+fkO7xS+R9T64vspsn4egGLlRgpd40b7Lo5gwiq9poNZVFX/sipjKdjpP5jvUgtre7C2Qc/9r5cDiET+cKOYhOQ5iowNH1vEJgk67Y9ytla5Vc2f4qXPeME3TwJ9HnRzXyalQ1cEH64iR7raTUxorC7pi2l56Ub6HP0X6/7JjOnIzjKzne6wM6VkXr7VjPYR4OfGHds4A92nclMrljKhxLxYQtA+PQQdZGUf6xlTq+Ar04uGan64rNgan8D/d9o+nSGQ4+el/0KeD5R1fvk8KVtyt8iq44VZsvSF+cppoba5XYHfKV7yXYSju9bn6qOGoXnE7/hybbawRHW7tljIdkbC+/H0d9Yn3tWo/4AQ8c+fp2U0zt6EMGxOboUz7P36OB01hvqMAebTkILpD+W6n64ehfTuzB0dW66MG8FhfT/kvfa1fjIsORddlU/BJmp9QXR8bRXXFoBY5h8ESZe1Jtc7YHdmFHnGV0bgLtUadDmXvkV8FzM8dM3pdLTvtS/VCBcFicklXTdbmcfXEaGPNtu/zS98XRDbxgHr70ATENV+Ni3xhX4CoUD4Xpnj6tPtmDNhco6LZU9To/dX5q2HtfjAm4GMHQ1JKjcb1VI6qWqld5pUJHf8l22PzCelWYJ4vZHX24XKZH4yeBnnA+RJRvgAui5jpc9cVecUy958m+CB6+qFGwABNN/YQ8ciRcefh0ML0vLn2vXSADr/pi35g/Lo6n8gzJVrWu7alma79ge/HipfZjmCF5Efb2xPqyXJfqf/Ft+h3MfXdpPw4peZKsPSg0j+Xx+uLkcKwOE4Lv+Dj7JHrsUhn5SfTY0bHKy1XjE++rxeptYdcSHvv054n31VxMMKeuMt321V66ZG7eHlcOOh3sb1xsOo56mHl2u7BcuYfFLGzBow97ubC+FBfVyev8OEL8y4D12GdXXmEepvfFqffaav2ObqDPGP5d51P39jbotfLo5n8a/r/CBcNVWJ4ILk5HfBIh02PklDX4ev84h6P7+VQuOI7qiOnCj95fA6gjql/LZokfxbPPjzNjoV/KOhz5O9YJYd3Rfh28Cf7n3vaq7KsLrwDmeXd67Uvfa1MNtPGgqnt0yHXNRj7wjvHdqaN/XevowTZPgTF3nch0fqGwJASOHjYz4Lr6z9UoPKbEyNENvEgevkQ4ltsvSncP6KmiT2X+vRqekzHVVdTz54nHDKLlv22/rN12l8OncWGNG+SJIXfsu4N1Oa0U3bm0Q8vYlttqhLs/SUy3fKzmp+DDj/HfLMxYjY5Nh2G/Bxu/1H0gRx/tf2KCY8oWpisQNY+u8r5wgQy7qH3ANPKROy9jBqw0cP2YPkEPo9IJqnVKmOWei+jLEZ01viz4t3vbso2rADwYRl29fV8QP35j/Dj9PF2qlGxCjdnM0/31m3cptR4ncmGd+SJhnktWwmchk3lQqQ4Tydyn+e8g4t1On3Q5NuMLsXk5Md3BB+mKY2OSkR4r23vk9Dy8DysvBmZYrbniWpqzyu3kR9twc2QG5wuD/U+XJa+5L/OS2b61Bt5vYQPbY03+H3fXpIzrsw983PnXuD4Sh4uETGvDAlReRBaEbSpgswfAd1+8Z2BP3bYap6rXZphioMWHQl60tUeO52GF/gnE/ulgel+Ua6bJxAo1R6Y57BTQ1YKcyJ2q43FsOZkL66Njb6N1uGNVyuaA/e9DKdl7jWXAFXLM88dhvLe5lJkM9zU6HEeIwD6RJ3JSOUXgGXdPmjPqjCYKWRcGE3SvqxzWULk6iVwiuWpjiejHZZxWQpPJtXHpG6im07po7gw2XTi+bNTWwQbKnyoObNoccRfR6x6ett1yDYojNmRX47geRnrplLN/nGJkTddprGaUH8TKfcTloOIHsaqBqwtrMMPvVJ1evVszcvyedrqzDfYyCZYhHeyC2pEJJqur8nx0ePQwLdi8hfgy9sf5wmGBK7b13hC34/bTJv8BABOOa8YMLFDUmshLbDZw11Ts3a0t5pNlrfTBXJtW+6DRbwfsQMNkaRt0tGQZn8NauGfgl86V/CWAdVJ1s38IyfSgHBfJJQ1L7UC3KqcYMNXIvQR9v/Bj+/5o8pPgtfJp36BIgFZfenYUjmNKzVj27CVs2mgrxHGWN92yHoQRDUaruc7CSVxYn8qrB2OQlmwmqdutVA0WUSq3ILhmvaDA3mNU5wNVN0f5VAH4cffByD8rYQzEg73IeSqvBcSrrKrrGeyOhWPKbiD5I3yyGWby4kLTLza3Cs5hBdzmDeLwSJD+7P3wdFBUaLqWjZopHHwhvFVc9KMxDqarPA8L+XICXeOB2q59GVaGz//a6gjsXQMToLHN7yfIXnQo+G8zRdxGhHRkDGKhAshJpFvmiY12G9gEi5zXBixPBuofNkb8iCQ9pryEWEVo78k94RBeTYYqNnd8YcHHxZjoCaqFa+Al9nKm0SWC7AqzkmnHMBGR6hKczZ8O5sN51OR8POIFM87nFbezyp+A8brU8FoxV4oOBTPWrz3QokfbcSP60Wi7htE8HP3CerqpPTWJgTaBUh5o5wdplxLVPpAd50Wke6mYmch3KZUh2WiBFmXRYohWoeXW1fwmMbBK9leJpk1G7Np5Y8QuRxzTpy4nqzxA5U9dQyDRUD5D63Ax+vgU8meJpPJUyuCHKTOPmbz+JGpngPy4FZDAsqMX8polAjpBDAEReRW9vZHGXLtsJopNLZP8vKxTLyqsJKz4iD0cZ/BiVciQGk2g0if9OcQ3MU+ZWc1tIYY5V7PaDlfJoXGLBjXX//XA19rNpr4Q7WQnl7JzfcKn7Y+37ZKXecrzHM5YsZJQl20AYzbOrxkvFTheSsHTD6pdhbxuLxUzC5SgJHLbvsy2tmHfplEUKtVSHJ0F/STGC0HAJ/7asdmCsmRlThok1VYujlpdKn9KNaEoTRk5mhU3hdglAxusLS9WKkJJbugzRBXsoPd/D7kclUa7SVTMTJ9p6LYu0yhalerD2odKZS5dB5fQqxsFSwnkacNH67uqCBuyMpVMnKP6P16j90TUwrRaA+hjEPlZP3WqzhTOv0huoBEDmwXEIDa9sJ7YR01kdippPLjLdt2Y1T6vK9X3NuxjSW5+B3GsPKtRzMvy21TfSfd0EsNB7JDo9ezDXZZRol5FqT0fK4MkzgosmcDUysf2lEmmU6V/gaJO1aZE6eMVjSJNKrLZ26Zqs4DCl9jP3gX4TiJTvsrJSsfKs8baW0nDj71E+0TmiMRRpLT+4oOvrM0iynydZLO3Iu2dO/B8FW1AtlVC/JUkhRaOWpZpWaWHCZ9NoajPhp0l/EN+JrvbJxPIODT8annwE8ME8TdFokwf20s/K+8jONCGyYhdYywlCp7oILAAocyYU+7jsK4/i8TI+fvYTjbAT8Q2r6ed2zVKzmuIKpAWpUNR96N27BcQPGOfXGgbFyju8BZ5tupFehZ5ovpwqE9C1OMT6ZnU9bXlZ58GoswaRmneB1PoPXuxqnmASMlmpVOJ7aKmeLBvkOlQJC9zXStunrY8v65mlESekS1M4ry0lNyHJlOEjBxJWiprU7sfxslsTGn7Ew9PkfZM9qGP1x8hazRGVs1lxMYGgWe5nNjDj0PpaLk5qZZthoiN2xEZAU9bqe9VXMtbSxVIp4s0ZOk8bTHivkp2VeTyZxN8rb39JeEcuN2R5/7KPuQpf4jcz13ycvE3gn/0HmnIy6rDbQj2SY62bEwh8nJ9Gm0SdX3dJfiEPRx5Yx9xpJWd0p0+mELGrEvITrzF3wXq0DZOaGb1JlKzrZMuMNJ5vZJnRutDmjzt0jFpHW9B8HT+gFTIqdPmCzvuEvl9lPHWsXnU9s41lYk/UpPtdiy+7BcT7V0/LuIlS1uHjq0C8up1WDpeSLa1vazxvYh84GnyclmKI9tHTChDO7s+9HDwLGXbxit10cjvq7QdpM4AKpXTPqd4C+4G9N/81b/8i9/5kYd/5fzsrPoftGX1LTcVPHz02e4/+o/+i93/+3/8x7uf/Inv7H7sO9/anZ2f7W7dvGkOu7Z7+/bt7sN7wmC3e//+/e7duw/iff/eHX/FReKd2XX+Ca4lCcyAXslS74yDam/fvtPdDk4ckm2Zt89v7c5v39brScHJrZuB1LCtCcfY9eLl692b1292t27d3N27e3t38wYuNZj+kttuOBNVc0u8fvNG8jigr27dNFkm44btr1+3dCVsnVBui7wzX2LX+9SH4mndc+euyTVbqeUDzYuABspMcBMGGdj12uRdv3HdbLtl+dctfW13M8WThCQ5a/HGYuWNxUgeX8i7fftsd4P+m9FpfTXrfEvZH7H/8tXr3fOnL7Uwv2fjAHlYhn1LfNcH+L0jNp+/snH33my6rj4j/4bFyc1bN2qfLoWbVeHZ8xe7Fy9eW/xf392/f8di85ZsQk5eb66ZNy22FYOpT+BHnLwwX354/3F3ZrbcMLpunG9YrGDrDfP1e846HZTyPDf0ytPoz5T00uTpTqrpwPxC+S2L0TOj1X5s4JrmTObB9ybv1cs3u7fv3knO3Tu3ZZt0qmonLBDPv0t6b7zfvLG50s/QmjOZi89tHr95008RlYyZQKWGWvKdL+iJyVc23knfuXO+u8M4kB8dHfsWAB5ozxz97PlL2Xnrlvnx7rni45rZecNo6jmmhLwluuK7l2bXq1dv7Oij5i7GPXML44+06zUNuR+aaT96/fqdjTkb42YjPoQIEOwq+bOMcim+owS/cW6VTP7MX8yR6jOLR/p1KzBm31tsAOQyzrHn/v27FpO35skaqVoVG3/Oc88tRhhrjDNI7iNO9JmOkti8/1jovnhp8Wg+ZTyzXrhm8cH+1hnnc6u9yqfenrP2zRs3d8+evdg9txgBrL3Ozvw8QPy7XWtk1cAG1l2cc5i7btj8ccvkI4vzjc6rLczxaw5pbJsPFvesGD98sHMd48DWmJxTGePXdR7vlzFudbNGyCT+kfWKtYr5EFmsw2yUp1e3V9oFGAfmQ44Ze8wpgLhkTetxuRBNswSy4Mc88vTZS83PZzZX3rlj6yFkGTGHrUV+Lmfuf23ncP5NEjHCGhYdiBtkkxd6FZWeiPAUNr2x8a2bSrZueGcxo/4zG5mna1nz0NaMUYUf6bNYe3EuJT5Yp/h4T5WXm+UwPkwVxAjnOeaWd1o/+LroDtc+1ndzznF9NSNfD4JMDmuGV9Z/r16/lYwHNkezTglgIrbT3+FY/I0u6hPmICN89NboN37zd3e/9Tv/dvcXfv6nd//kn/yd3csXL7xRjvCb4Adxzffd3/zB3/zv/oe//TcsixMIhMpMD+xzAnm6g4aYAiiPOpEOWn5hnXb3H362+7N/5ud3/6//zz/SRfWP/Mg35VgmbhbvGCxh5sz3FsQ4GMee2QKDAebiYeUL1fwYzJs6WKzVA5YJnrT0SRcUW0Ia2gYbWUQR2NjEYoMJHWncJNaeumuRBOqC0AKZQ/k5ycKvXKCukYWLGH/s8T0Tuy+6ic2wgwv6W2YrA8h6apLAoUo+uJDBIoqLXV+E2oW1JnMfnFJqBXIN4KTBbL7MgR5adJgvBzHJ5iaQycmJk/FLu/gkxm/fPm/E5pYxCifGwcuXtsixcYcPFSsmgzTxsoW4uv9NFidJi01fdJ9rPEhES84C9zmsYej89u17xQs2sqhx2zxWWOCRnhabtXrt6i6LkxLjwG/awdPnK2742EkSGxc7sqwgNnGiQB5jnRPlLZ0kmZvXL24C2IIMfMmBPrbHHsafj7tUeQyTfO128WGujrnltl3E66JpsrB5YMGhOdoWVdz0ZeEtP5o4LRaT7evAPOY+ZQ7Thailb7GgsgJoLFYma6CKbLh5bYtus40LDG6GnJkfkcBcwwewncw7ATXRFRvemQx8BxeOORsQG+dpjiZvKzDWuLgmDrFNsWkWsPhlobihqKQ3m/Dja8XK7fNzv+EpR7oPF8PYNzjYAYtS+uzd+3eKw1hoM4fF+Xy9ncbBTZNdb157PN6xi0DOOYGheJyrBbwY1yy2GddcKOkGj5UpzXyyAEUtlOlrPa35bI5kgc+5jnN4zJWNtvPM6QJZac+NVs4JxD+ysA+wBmv1+DKYjPfc0TWBrFU4rwLiEvtcxlqDusB/cUHIjUDmE2zkM3xdMAPGADeZiToHMPYU/zq3mRyLE853yNzSQmISu5hjOA+xvmWtwI0KxuB0WX01TWOzA72ZR1ifcO7GbxrXZp7GuOxcj0oLS3AzUjdiGAvEqdlHTHJu1XUBefoUMN1wAS46jxu95ean9R8y7t27rbWYZXcgySnfdfQ0QcBFNeP3N773b3a//2+/v/svfv5P7f7ZP/u7u1cvCxfWwMPQ4An6desL6216aCE4mXM3lKeonHhxDo5yc32BpkgzaGhamiM6gek2ijlWWXbseX48iSp+pDiu4Qttygu08IP+zDOhux2GsIq3bIy6M6n9qX2UySJBml22X0qg0RdiGZ84pm4qt820fqJOH3l55cdKRt6u5JF5n7ZvJSfJq9GtG/Ubn0qvnELnMlkz2zu/gFKpbJofZxAnQ9tbio12UVanc/1bNPHDGIBlbhfgSDkqb35y384i0wtuvrc5UbwdZNX653njJCatPCdk2b7x4TgvtzyllxBtW5QkWNJ504/MpfGJuWyDj+ue/Ol/guvC3vu1jxoftSmR82NxwUVsXPCFrBBc192W1H86SOKAHXt52oduOh6goU/iFz5VeEomm6rW4Cf37RCFLO0RkeCSfCOOqsNBpJWcRvFJGXw8l20i8kWqsgnZlk3a1pAcLtLYQxt8IjaQK0qySFDu267/x6jxCX2TEE/bsq21cvNyVdmI2PBni3qEsYT0LN8b6YIppcsU+o5Q/rF2IFasOi7Vm/Ep+Zhx5k9QrUbFn6NEJZmR1yCpN41MnKetnckAHLOp8qv0SlLfxAEyJE77WkbIy2iDTyVMMtjZB9vTp9gfE6j6hJ7SORPnwrRXfaW3J9smAj5Rx3ppGoXubfKysEEZIMr0dQxLb/Sp/JpEiTsbQz3+KK+p0xd8WnWcEs8SqY3tffgZkjTSVtCom8j1jDLTgbRV1wW/0Ru7uOYpPw+eXrx4KXa9COOUqA42RffdmibQHQKRbhPuuf4Xfv5P/MLDB+c/53dPye5DXXbz7Hz35Zc/vPvub/6b3eefPdg9fHhPdyW548TJgzsa2B13OCDA673wkVso92zdxYjjaeSd4sRdi0R2zJ039ky+6IMOzfqJlnxMFm0lx5R+947XMPxGAq/BYp3XjP3ET65XDxF83HUDEZzW1NxZ+5ME+/kUcrjNg33+Oqr3i+Uba9Ix6ZOn75RYpkppV/GYRrZRW2IDP+rmjPG+oVFLiW1l24pPyMvSxAe2IT/HNcUm2enpZKo/Ts6qjyL2375/l/qP1ymvy061Vw6V6zZq1zqeRq4TscndQPqHSKnHdeo/PqluhyZ+XD8fC2/TU11k8TpXxIhVmcWz8aFdgd6ZYPpQ1tiCm7FAvoO0ybQU+pHQ8QRye6DcNouVNJ/oQwWk4E/5sW7fpVrnSWQfxgB95mOCOc36z8Yc8YLIXI9Fn0ye7uIzxo1MXcuTaf50ouq/9MnaTSf0jbGU/Jjkef/5q+fYV/XbBKr7aYjch4zz9/LjB8UJrzYKUc8++TzWtSHR0MfK6RfJszHnc0sSEohYWfORHOOBrpb2N8FsjNtH80n2NMTFez0nHU4k4sHbwJ/XJi2ZyjjXESPMXdYX8lvedoxCn0TJliptvrOk+EJAr1JG7EMbfGDtfe5P6tyPxAdrhjz2rd7QJ3TqIcWF0j7GNObepnlZw8zjMeboum3us2kkmyBLeJpzgJ1zzDbAE7OYK1Vvgv6jFDzMDPyop4KZPRwo8pG75cf8qbnSZLPn6SBp4hIClY69RJ1ppDhnb4SNjD2d6yQLO73cElU99tMpdDJizmIcGBN9PSL6L9lmNZr1g5Z+Unuekr+32CReiROXJZO0r+pP+YROPYQM+dH6TSBWApZkJeF13T/GskrPJY1B8yevgMdYpH+i/4jdXFau52Qyhs6b/vI3wThGBrASXWByxUV6qw8yuP6I8yx2ooOuDxhzlg69NAdNsi/80KXwH8+C/VzHPMa1j1874lfVTd2q40pX0l6uXNjgN9P58ePnuydPnu9+/Ee/sfvD7/+u8W6+UdpBCpfQ66uvX/79f/BPvvtLZCUCsZ+FvV5Y+7Yft7iw/uI7urB+9OievgfVmNT0AWlCdW9ah1u5ZHie5y+hGhzpJMyf7fkOK2nXJ1lCpS1IO0vwhywbRFq0mSwtfk0ew0kqTCZ5aPhj9bRITBOR7jhHL4WJVMrbzPrQMrVGJ2wzeRxgjwoNDFj6L/oz4ByUmEzaGR/6jpM/tnFT5gYXuMx2JidOzktIdsRhHBtp8jGZ5FcwMfqe+rVk/5Yf8UsnZPUf33/j9SDNsipzFzc/XjKPajtZ5Hj/qcsQwJ8fRPVVpBhIafoPv8I75hEVqV6qnx1PotYnThA6QWoh7Pb4OLCtxnqqTf/CJI6nfBJ/mtVpn/jFx9kJkivZkVmiDKXiAklm0p3xxwmTse6viaZ5xbvVkbWdQsbaeSQ5upkFgiE2xZxpqOou/UR79hpz+NPlkqebsTYOXLqXj32oN0r+J9ksTJGpmzBhG4XspJinvcF8EgsjLXKYW2xPkebKBI27QGqXt51C3nfG2/a09XnT5ek1Q/MlULHqecX5H2+PIGIfOeQFL2ypZbmM6VRAyhZ3VTO5FuT4k6GtG9bWb1Ipxb6aqO4yasgyG92PxKNdUGBbVU9Vekhchj/UERkjYAmtGWxPSERcaG9/VHOa/6lahiwDdsWaga8j5DHZQc1iHiVwQRh+9GVeJivZ1mnbQ/AYJD7EpR3gS8Wo7X2urGNzs49kum6cVxnnTCXEpkszVP3n23lUA1kMdj4xV8Jb5wB8auVqwT7GQyKB/UTK2+JP9Z998rV8+pXEZt1Bct37PuJlH+JSaz4+Kf49HTcPEi8SnrPoI3nGQ+dxeOqYXBvrNyWxJasFNRghdrbXOdWIGy/0jbHWWKCMOSz6bym5njmZzsQKez4pHvzGiK9OYt2k9ms/8MAuS/j6RFcHmjfNONcDUl0qpzZVGvJzivxEDBifrx8/3T15ahfWP/bN3fe//3vjF9YAVzrbTS+sq/F8LPgiwsgchHXxAW4waRLp2I6iI9QmkacpnE8KJFto1/Jr6MgVkS5bkeTGccgin+NURno6wcAo2dQhVUGepQHHdhCf8CMVFPRryfjEYBT/kBXHTFCp35Rn5DrQNsg2qayXEg87sAaMS0VGLXsl2aZBnk/MNutBXMhrHzaEL7Yg8bO4Z5/gMpNsq7BJv0GyAX6MsySQCQhKH/0l2WtJC+DgG7Jsp3KdyFyxfJ6YTjBSc2djeZ5lB4QKUJnrovLUjhjSsYufRmKuxonsD94pG0Q6lzdJhhpCWbs28aE47R1+4qctdSjwGPaTWofHCDkjU0isouf4cOz804H8Wh8nats1RmoHD5fBJlhW4AAqtV9Ispe+4ziCJQlWmSdE4ZulRKwo1uUv5CRxvrM6kNdt95ltJpH3hQyzP/qeGLC8BJKKVepVenBs+yUkNtbeGSUSS8l1Oyyj1HYuiX2SBW9SKc+Jnaf1wXZs5XghwdMS9XGCiox3dWE/SDQwKtkU1KobyYBJV57brMR6QkDyTy5M07HlQbKt1E5EO683h9xfabQ5C9tRZntkz+gz2wyS10n6asfH9x6bRoyDto1LCebhUzvARqkgERGz28ir53Y7FhBEvjYVhS4aDxV5/lSyDRxsh3DnB5SKeqFbqj9OiUG0a5HztbSR/MiHZiIfe6pbZxp5/TavySQWaUVUbYysTH7Q/A1hr+fnbUOPyicFso3XFWL1ZWXwIKUq3XZzyDZNgi8fS6dDg6eRqzwdpDq5XXNIfOwvjQHiHdRj3VKqawdQqqs4po3apfbi53zES2W+z29+jGJSpfmQTQOgPOpEOoiLcvY89S7+eBko6+1W37l7f/dTP/Wzu//5f/2nux//sW/vfuw739avCJ6f8YuM/hoJF0rc/eXVJ57WcSeRX4H1ssTO4Em2WSYwOfqlzCJq7egwfjSGO3u8mqAfNrIO0i9E3rld3YFuce8APtr7rgcWBGwVCB/0a6L8GAk/jMNTe/04iAmqbeqCtrMAG2vz6tXb3fOXL6Xn7bObu5smiztT8euzrjn7stw54I7ba/3Iir+GZG6VDvxIzvn5TZOQy0gXpQPQL5i3IE+a/vTbs+ev9MMZ3Pnix6/iCUz8CJbEq9U8VHpp5+nX/GgGry5nOuNHYhN53sakhuCFgI/I0nQPv5r9/IX3H78myg+YIULjRAMCcuS6ddAoatbTkV3B49Pn5k9e16n8aOPuJiSf1rKmopZkKWsu25gkLc040C9Emqx7Nub4ARIgu2RbWOfb+cCPdmo0XvyoF2MO+fzICvYxp7DnhxNVF/8hWvJcZug0CGwKQ60Z/cCPX+lVUcvXAsT2t2z86dfrTW5VuQDpMQFRT08MbF7hpiVymddu27zMr8jjS3zgYF/bNh01B2KDH0TUycyADtjDD+S0vxYU0ubKq6QZb+ZmbOP1VJ+jP+5uV78K3rxPvERWZZgSNgZsyx1xfsSPMc8cHecffKnzkOqvg2w0+1hbEJv80i3QOLP5DD8y/+m73CqxY/0IUT86cZOOyY8yfvyHeZOvfNwNP9pEIznpfJDHf4dnAv3Qhfcc8ccPmNGUY/qPubn6ETiDbhhmsSJULKvEKFhQ018s2vjBrTdv3sh3xD5jDVauFcC2ZsyA6dKcF3bxIzz8V4p3Fpece7ANezCpGSMtG0chCSntPcF8wq9K02d8LSHmZV5Jjf+oshaKEU/pnPrC4h/cu2N+5AfuTARyXCOfy0ooxUtfDMGUOOH85rbd0NyMLNYneutA4vix0h4esxBva3jMcD5gf262MBb0q+AJbqVvlyJihRMev7LOuY4+Y81Lv2Eca7DKq/WmRsPsfh/gY9Zd1OCHeLGN/mJ884NUGttWiKQ6vkBzvOfoSqtzlLIN57joP36ZWz9+xbnV2PlY7/JdCvTGLsYe9uBLbGT9zI+mceya1WvLZuwVbMziytdPqZ19+DoQdpHPr8gTK9h0x2xkDOZIPTgb6gtr6uccm09sjx2sS4iPM5PjsrbzI1I5hyOLAI23sxhzt2/H+qT2S198TIP5Tv5jLPj65JX1H+dS/ccB6zvcrjnMTgqMf7+gduJNQzTBPxDz7VvrF75b/b3f+v3d7/zeH+x+7s/9yd2v/9r/brz9u9ZjmoY+F+ZXwUFZsuXa3527D3Z//I/92d3/8vf+xe6n/uiP7n7ix39od//BXZ2YcDTGasFmaS5iWATwS3WffXZfixsXD5BSy1wCdfILuwikoyywuIBh8PC974cP7qXgMqwT41CQsPuoXzT8wVdPdk+fvrQLpdu7b3zxyCYFv+iM7+t2UHbqIAhUFjSPn77YPX7ylBwFsn4928o4WWrwohhBrUa+qzFufExc6M+Cih+nYwDEwKDks0f3Uv9ZfetjIWROhE96BttjG7Hx1VdP1W+c5B+YbcQKkxC/7I5tqcU4gncJ2GGq8svcLDbiBM8WWQ8tflnAYbP8Nc+sMkwmcrDz66+f7r4yAl9+/nB39z4XS2nxxoVFyJtsbAnemAsJfMrYw4e307/OIK1FKoIXybFGqZ3HhSXMtj/8/tcWm8/lx29g212LEcvn9fqZ4TEITvTPbLx9ZeOOmz937CJeMWL2MA74FzPuR9vMlduIHRsF1p4bgs+e+b/iAVzwUo/F27271n86aaqoHzP8zK/NYhff0eLVKG5u8a8svvj8gf/6rHglhtXF6AwByUa2xMYzW0j5Cc9fy0LGA4tLzgUs23SSDCzpyCSPMR+/rs4PXjJnsgjgfPDwwf3GecdhxxPExZzVAHnKv6ZxwLjj38jwq8hfWGzqZozZEguercB8+PTZc+u3Fyb5mhY2ukFoPr1n8cK+pO4kpIZssZnLPfruD7//WBfynz+6v3tkxCJVr6emc95ScXgFORGDIZe5jIXvIzuval6WXuW+4tw0B8SDYoSLl+ev9G/SsPOb3/zMzne3Ld8qhUEF1slFGeqMag2QoBL8aDoi59/94WMt8IhH5mbyUb9eO0yzpamCHWUZsOA14q++frJ78fy14oFfPOfCWr9mzQWhjekmj/lgPWR/5qKPJuuZrVGeatx9Cz/aXMKY1kVgZ8wlLFAAP/Ev9P7dDx7v3tpFJzcnOOdgD/PyGfPJgAvj5t5UYAMXFH6j7r3OB6wj7t27u/vS1mG6iZoCgsvNUrz0oTSnaB60fOax71usMC64ePniiwd+AWr2Mx5Uzxv4voFxx9KK+Vi22XXBC1vXPn78TAWMcda0jVhu6zrk5BxZO9mLP81/f/CHX2t9dO/eua31HshGfuOAeWwu+qxFQ2L0yZMXPsZNNus+9pzLWUvHw7CKR27nVBsTA2KLsc1NT87fnNNZu2MTcybn8j603Ztp1CiL8xc20Hecc7jw5F9s8TCKHmNMnKeHKVuBvkNO3KjWRbbZxw0D5rIbdq5DUfk80XJYRKaLYsbBkyfPtObD5m9/+wuth9BHYwCyNL6PdbbWTgaOqRf/+YG1wG987/d23/2N39WF9a/8yi9XF9ZgyF/7uLBunikODH6g6KEFJXeT+f/NDIYz3Znkgog7oEzrpr0Z7p8EEjgaJ4vy9FKCP/e57WPyKp8lWXHXxGWtI/gQLPAkyHRCoCeuSbqV+4Voqa2IspkUPMXX/rSxP39SQCBH8LGc8zRlTbJ6I4QZMgWe5Bnj4OdAD9vZhhNa6ETaNpOJpQMUejMwNTGFMAoiScLaXJtK8C2QFIeZktmxC9Cfii0fVa6bD0JP6TqDmu3ga3vxZJmIDPNdKqNUfsDnyqPuCoKjMeRCU3O9CzEgsYZVNbCZSf6XkcdALIwkzgRTBjy1HRGXxKEf+y5sTtKFypezqIaOLYPYjHHgQCB5vogKqYNkm0lkdbXgtQP2IRuZWBtPIl12epIg8rpTSG1tYRbjzfOQb/skU4QcLeCsMFGdmk5Vijta6fDjh1omT5Ykq/WRXVZ9jHSB3CbT222sF7vhV2PNH8LZKL0FCZagj7TwVabLdCmGiNWZ5KiP4Ic7fQREX1HmMSuZ7C2n7a8SNcdAkIOncdgjnkkOP7pIXhBzTYlcl0TGa5QSX2TRb7IrPfGPmHXbnKpYTdTVAd2cuvLMe/5n8ehzF/VuXudf79iHSlntOgUlH9lBm0xsTVYr17eeM7zPsBVu3s7zLWmU98M0qs85Sa7tYSw/4UOTh5yK7FP3f4son0vWjoTHhNvnNnt+dW7q4U9/5/01RupzuNleNjb2ZLPH365PcZ7oIb3V1SI/lyf+5k/xJEaNv8NHIzDxRs3+8T5ynYeIT83DPsmXyIVLXZbI8vOcOn+YsoT2tSzTwvbKs73SKlXNWRTx1SYXbXKQ4QdWP6XV0uqZO3MeqYY+OS+nPP5zch7Ey9nNdJPT0oof7d1exZJVbBPqWHGLaOPE25VByQyBPWsi7NH5QJm+IR38S2R/08k21T75s+IjoZam3JPaS/5iws6am/vQ37jhV8/jIx3M/1QNX/u6mlIro9zSXCdyk/vefb9+vHvv9u7Bg7vil6MeWYdBU/oy6LxSpWYAB/HEFOfFhUpjb/l0QnQEW00NyndKmauowQeEfIPkWC9uKi+SpK0HxNfkEXTEg4cOFTaghCopu9w2Mj9WF1KelbepEW2mk9g0eIUcHzRA9kedRt3pcJ4pIdkGS1d5lqhkrAR86Bvn7bIqMRCblC6hUXeEmqhlARZtOXK5m5Bt6CPdFbRjoLejLc9tr32qw7lkm05ekoRcjfkqv0aet4rYJHgeslN8QrZp7OeQbdppNpKhA7ezPY9RtBU56hRJpCrHNuwbsueS5ig/sVUnSXYpCVSPfUqTUN5EisakNSdW5LGhhT4JQ1zU5O1VtoZiZxvOBdzV5gNfU8P2qR+j/lqKnbFFFvO0iiSAhA7Sfj6paSLvt1SkNCkDMlOygiqNU/BpEvlWTpWUjrIA6Yij0U/UG6Qkxz4gLihUFvKIIfbkke6jaFck9yOxaVVtgcfDAALU+w9ZFX87iPN8TYkPOg2RbfJjZMkm3eyBqOO2ANfJj+dSpRM6i5y3zgL2h408Ife6LHZTfaM2r0Vk/HRxbGQZMlg3AlWO3S5z0L4on0pc4IYfdWz2YSeyko1c9Czi3aHgZxfayFEf4uP6poDX6ae6bwpkjIK44COPNtXFn+0jHTeZKsLG/BgyPoPUrm/E215624XgsZhxXWpZ0b8lyvmMkvG1P/Fv6pL4UF7lJSrZWBHteki6pX2kEzX92CyDsH0q1e3wk38NgnT0aZR5f7vsElV6tomyBnk86MI+Hec+0/zCHBD5JZ5Q1mYyWbsqLuGRbESOx4JT+IWvQZW+Cso5i/Oz3nz9yI8B+ldjTO0OrMYUUG1i1X6U5C+C2bNMGXNKu6UOGTQ68r2nOfFHriPK1hCbuKCHvV9Uu1LewVbF8qP+ajJmYYbv4yDtbL+ZPNsEAQUh+RD5dmzDp56csvo1paCfRRLGxhg4D5hHmY6tgL3LjbIxom2Ton+wzXY1r7Cxl3K+0whZ4SsmARfiVNdbxnucTA5jQHbleRxvL5MJTmnjT1dyLUEas62Av6ruPPI+c/JjCEiOHeBjhGUPKbWJumsIeIx4mptL+BVZOpHYvhrzBZIybcrQqMuxkdvh85dnpy3HorrNegoZBo7ZkZfy2XuC9Hyi/90/9FNW5iy9nLKqj7nrHG1SpREKnvmx+HLIgQWKnUcNCpiqvgg5SdY6cn9V451MJLKjzPZETlKhSVSZQ7ZxQpaPO2WEHaU2c8k2Qa65zf3GX/1CebIxxobyVpB8Y9CTxsQ7+LLRYo39liSJLpl0+DEvZx+xqOM+sk0/OU/AnCWJ5LNLG19HpPhR/XUUc2WAtETxaE7HntFuN5sS74gDFrS8XeivZH5QHhQya/L8MuX1umQ13F8a1/k5rtk2xuFmxMdiIRbwuo3AxIJcxYjX204uPPGc21gNkgTyNCYYl7afRbRJpAssy3RK80kSkMdj1KkusAYvPpukNpAuzCI/rRlMjgg7Gf86zvIL1ObfR84Hmf5VP++3Oh+yjYzN85bYCDVsND7kwT73o+ayGaT5sEV1ufed52Eb5lgaoQb20qmqP5Gwu0Ee8xAX8n6x62lf+0lcstnqaV8g+JQo8Q7yG4GeRk7YBw/J4zhkZUQZxCv++v2pBhhAMYiSwswhnuqgLx+Yj4eKZ8GG4IZIdm0Jggd7w1U42gcT+ThjA6oUh6cy4tACxIOn02Yl2VZ8eSoYr8ByF5OTmAaqqNvOKcrnUnoaYr6MoCVf9k2yMec1TrYRsQPssDEGbanNOPngbJKX2UZClGf2yEbLw76wt0lRVlNTVolcHm60XZXPHVrd0Zdt7TbbkIwzwjbkhL5hT7t+m9q2DhH1iRTbeV7V3uVEOurPo/B/tM955icMm1DNr1E3Fj9rSbZZB0omk7adoMnXSUV1sJ96ZdKTjDYl3iUCJkr12Iet6sOqH7tylpBkBn/5sEuST91W2/nkvJz8uLJbdrlf2xR+nku0reRV9kSZ5yuP/VrK+Fki9aF/99i/f+xllV1mf4MifzYh12QFf+lQqreGap4mqZLX9us8inZO8l2KifCdSPJSmeW32zEm1hC6iH/SS2MAuT16rqPgiZw67TFE2uvUPt2C3E498UzHQdgdY2E1tWLY+ww/Ut4no9mmSaX6bfK6WuTb3vvRZeZ9qjx0WUA1j5o0v6TYgaya6ub5bT45NW1oUrd+6iezkZhkEHAcsitq+X8+Gc/Ew21I8tNY7NbfiLRe9jS2Nso2Jh8Hns7nLfdz/RaA9qneHKrPcxy7/+p9ncd62uuUz3c5nyD1TYeMrxG2oLd+rFI2uRzNYVW9IT4zyHjKR5Ljx5XelVyXp/x2+yFq8Qvy9RY2+lN55jITVK/JCm2C+K45v0fQhjVrYuASeaBoM6y5sN5Iv342/HgEHaDZx6rhPHWIDRJ1+IYE2CmZVLISdX6p/hoKkCaY4ov5mmyrel5eplrX6eRtuSK0bTpmse8DVwN6lNo8h8g2QPLafIJK7ZaQbRCV/KiJSDJTOpVPQc2znzwm/VaP7Ej21e1d9j4IuchTnyXysmZeiaYj8SRlCagec37C8nipy9cQkixMRBzHSZAin9yTHOm1LcWJTMfs8ZVOCk3fLSHxZ89x4t/gXfkxHW9AxsrJ0ratfMbJsz5BldsuocpnIk7Gqa8gyiK9EVU2xLHy2Of2bUsmQuQyfEFclyf5m5Dz4+N25TLGZTFuphC8Yh8/KkR8NOV2+Xm+pdukcm4qtskvAPm6V83H8+GvhaHa121CxmLKZDi/JC/ZlcsK6vCYSK5/8r9s8uM8PvBPpNeQ6+m6uk/5TwYc02dRr99GKHhNobghEbzlQ/mxrrM1RZ/FU8iwpyrP06o7n5xnTZ5nJB95OfNmyMnr9VFdt0ul+vzmgPrEymMOI9/b5LLnUd7XNTHGPe0Xdc7fdfH8Np+lFHFfPUXWvJns2UPcoDvfsdWxydF4lB8zH1Z+nU/RX+Erfhzwxg3vu9qnzJrICxrjM0Spz6wNT2drPyZeJsuftjf5t6nMu6ZaV3xme/JlD+VJByP5tOI7PAZmU9JTF9bYaTbm678h4gca/cePfb1fxlBZubRwMTzMZABLLqwXCyuhZtZke/ucn3l3R1OG0+1AneB5OhwhD5wxQo5DQjxp4ML+pv75+3ye0wgp2MbP9vugibII+i0J+BPrFv8qva198SqcJStCLgPVj8vtlhBAnBYD2GN9WqX3IAvYkX/EP96u2B8RnuHTmEClhcqVXQRFkPwxhapx5wj+oUdNNW+lM5oDr1/HiuIj6eD80l55BaLdVLIG7NmEHdjse/eRl21BtnFR2koyB5bv8hgHnt4HJcEGO9a469ZZTfYJ/9mfjuNiW8dV2RYk14mqucXkaBGwB9uCZ7XQsGPdVUfu5rYZeU+x8RTJyq5xeVMRdbVzNxq68dEGWcpuUwFRN9gYRx14nvMPeX2gZB45P+cZaUsamCv7ZEWbueT626JTaZuPOWbuEk/nywH1plEsYpskPi2e9bnV25Ldrdukrrx+kh2Sb8fWGL58VGZpr9fVdQ01+SaZ5KX9fuTWMnTTzPozYsWp1GYZxY0B+CIj0raxdNO2KJ9Dtc7OK+zgpoGvm4kbE8faKKvf5rOEkIV93DTwmz5+oWTSrNzktO1bQ5lv4gLXj83mlO/yuu2mUvDPqS6Dt1+Iku9jvFl3NRlvbhrEeUe2WZ7+17P6tKlvTkV+GcX5LCe9SaqymgeGmTSNDep0b464XkOU6yWSjFpu3GSibu7HiOE+4seu+QVxNWqBN4Cr09oAptRJmFHVgfeOi0zlSOI07qSnc4dgfq46BcdqUhj9uNsHyTbU9F/N9mP9+Ijt1cnMQsiqKLVZSQB+79P/ZcMugtvt8rKouxXVF2UEJ7a5DPyKPKuV1Sc9l2pZAfJtq0w+8XoLed32U8j55wT49wBEkCYk/Jj46+JF6W67Lu9pFCDp5PkxIVEjr7+aEr9qOFgGfRYTkP2lviyTbeaRJNbx4nyQ5ekYf6rnmZ7OKGRPJX/ZgE2KTaOcT867Q5RPJHghxd9uYJzXMnKyypOo/WmU2Q5e/kaKzylVqR14vHA0DVXbAdLWeLsuDuRW8ZGO15Pzc3HBl63LGh53S8llQvgu5FW/Jt+pv4LE0dM5dGyb2rZap1WERPYxNzPGPFfwelvJcz4kONcRnxzG050oX0vGRRRJdgGvE/sy2WYm5fMgWTUv//eHzbwtCHmWcLlpPg5EHSk2icoIPjn5ObxuR57vI72OnI8TFy86p9qUHH5UnZSaAuc6QLZxu+z8LT/6/B8IXchTWqmJZJt+avqUfbz55vnt+suJTcjw83eSzUfnVz+uYpjyJRR8LI0/ueHD+pI8P6XX5cX2S8j0d3m2xktvUyAH+JzideKGjWUuJr/h4+n4VWi3J+Uj1y5A0Ys65gCn1KZIxFtGoWeur9+gcNv8QtF96j/OYvI4J7XadfxUpG472ySfBWFbXGR3668h2ZZR2Ffl2THnBtkXZH64dvPWKO3416WJvM3N3XUj/Ajdvn2u17tJ89MGkkcdftR6hO49ur97YLQGPtK3h3l1FTbXi/+1yv8sZAII5kob4fR4bUAgqNeSDULk+OLCF8H68QxL69+EWFBRZ2sKWVoUmgK6Y6S7ilZupH2h3WIyGfwDeLfT/YgMH7A2UCQPRJsl8LZ8uChDlnItmzwSMVgrcbPhMoJCb48Rt0eTleVH2oWVqJzbS2wMuiNm8lyGZ7KXbRwr3+uvpcTc/ogX//9/ICa/WoftZMIP+5BFP8YJs7Ix9d9aCtQ2eLqxOJZdW5LEGEjU+cqp6kwn2zSoUYYM2+ukRCySL995WV63IvzcQ+b4cTIe8Ka/AIfIJl7Ub5B0WUvJBmxkK75pb7IVL5vJCjKeFXkcQm4b81mpzUyS/k4e5yxM3XdONu6yMu2NxuBeysg2OZEZPgXKVx/WNltGlR6kfAHUIPMRhD3MH7avnzCl80GyUTGbbCtSh3eLrI4vyLxvkOVzVpD3m22s/nakX3S2PVT1l6W1+DZbq7qc/3qpXgSOkeTZ/qYt9PBlvfCuF48sFEttK0K3AWKRqYUmC1Wrf8PSZ2fnZpMvSEMWelynDnVX05nJgfz/R/NqasiDeL2/Wvxa2TCd7YzBICEPvW9Z+swW2si8abbjV9LYKPvt2DJ9P5XktzJhB3R+zuult7XQp7/wJXpfMz+bQpuQ+Jmd7G9LFg+QvP+kB3air+3tYDklveFHn+E/+Ec/sjeDG7qtpsQPubfPb8ufLpf+9PQ1vhuL7JzIG6TEO6dKnvG3vV+c+XhwG52uRd0pRN1Rup1ipCbkqA/F4zav2rboTpkafMt2379/b3f37h2T4bZxAaoxaTJNeJlMvzIh1/Y9dOPe3d3de/csiY13RNh2/bqPg6ouNkLkBTVsmUbXjddN25/Z/u7du7KRc8ZNxiV1ol9G6P43Pt99+cPf0jkTaP0t+LXHCqxiEFr0Icr9DF8fs5KIY9I3/i9/7S//1z/yww//6rk6I6r1aWe59vfg4aPdf/izf373t/6nX9795E/88O4//Y/+fQUueP3mrf5hOYt7/un869fvLLhu7h49smAb+GfsS8AFy8tXyHpvst7tXr58rX9E/ujhfaO7OkFvCV282wXLu3fvdj/46unu6bMXsvsbXzy0mLJANWhhSqJ25Qr4he6zZy93Xz1+Kvn8z7dzm2y5oL99x/8/35ag354+f6m+40aFP5e/tnt43watyd7ELGCM6L+vv36+e/z4uZ0Ur+/u37NJgZOynbDOz22xkcXjIBrVetrYwH339q36jH9MD2SZ5T+8f9fmHu+/TWF9x4UuY+D7P3i8e/HypWz8/PMHmoiwTzZWk8pKGBv67OnTFyK48p2W+D4msWMCve4qmFHcfLG/Fy9f7f7dHz7WmwefP7q/e2jjHJ9yESO7UELmadOPYnGWSdJkPP762e6ZxScXEMwnLG74DtXZuU3sW413ZH28tnv76vXuxYuXGnf+hPCDLjg+s/nlBvLo3MCY/nndEnCpxSXz1yubP58+fa4x+NlnD0SVbfCBbcW6KLiuV6Gpy5sXr23ufF09+WQOvWNj4MHDe7ZwvTmu7xzA/+07t83maGITuV/YvHnvwV1TLemmXY89Y4hmqJ1U/2D++8EPnihe7tw9333x+UM7F/GDK+bLmDcXimtAMj/uXjHubH6BJ4tGfqCHcXfGec/Sgyjq0cqkTxh3hjcWl9832zjvPbI+e2RjjwvjnY31RrtR+woVwn+K/1fqt7jhygL//gOLERtzi2Kkb64z3h+tvz7Y+Yf1w7PnFiOW97n12XkeI1sB3VHf4vIHXz3ZPbdzLG/cMdY4Fyk+NId59UUI98AD/e34vcXi1zaHAR5EMDfryTLrJzv3LfIpCD1pnmz7aGuj73/12Mbcm92DB3d2j5hHGNvosuV5B7Dee/py9+TpM2N7Lc3N3Bi5sbvGhYrZuNi2Eiwmd5zHbf/cfPrMxh03tL7x5We763axIWxonutu6zE7331l4+6VjY2HdgF1/7P77ktihZhpyFyoAG/xfTAynz6zOQX7GHeff/nIJpY5a+jc3326RB2zzcb6D77/tY0/O++wXudcgG1cNHViZaFtgrU1+94+eW5r9lfmNr6z6+uhm5xXtRZjHtsQtmb/aH3GOgV6a+Oe2Lxj84td9VqFKb6aAmyz656vn8qPXLyzPtGaiPOAXWBPxxQ9GAe2VjdZrE/eWhr7WM/epP+u2XhfZE97rAYPk0dsWvE7i8snT57pXP7lF5/trmnc5bLG5T75wVe7f/RLv7z7rd/+/d3P/2d/cve//9NfsnMO8+N42zgnfe97X/3f/9v/5//4f7MsFvY8wUJ5yJ9m1ccQiH0Hc6Kul8liZBz/9E//MZtE7YLLAgdDWaBR7hegbiMX1pxEqNMGOaNkmy7563AxWeupoHU4+bdv2wWnnbCa9UuUPS0YJYnR4H/HhbwFMPJv606i20YZe6+8ARkfzHtlg4bFjU9AN22NxitCECd+6pWbz6ZkGxfXyrKN7DLSk3IrT5mbELYpXixGuBCLV+obF5xTKDeidejExhajaXFf5Zl8yWUhJV7kb0QG7MOe95rMbWK3DPrP3zrwc1botg2Ml8nAp/yP4PAlcH8q6YqtosTDQLxgF5kR/xLDJuQJXqeXGvyDrK9ElqaW2YQ8xjpuQ5bl2t7Lu+3XkL9lwMSNfZDkmhiZ1ahrZPW6ZLoHte1tk9WBP2lixb8iQXzKUKUlR/ucbFMiwK6iyPf9B32Fxi+Yov+0AyT6KBiWyqAozynZpv4z22LMVzc+o23us6rvJ1K0q9q7H1loINuHgdmoMuqYDh3K2s+hJJ+5BVkiy4s0ZcuooF/SnZCg/+CPPz9EucWs6gRVvPoo492i4A95nJgsi8sP5lcTWmwzSrTroQ8V1XIhb2t1RimTM0hWF5m2xyb8hP9YbBMv4ePJPBOPIlX1anny43vGwTsr4nyb9JFOdd0y5Twzot8hHVs9eDH2rN9YF2kc0G85j0rmSoJHsov+Cts+fizZthWlucLs83Mc4/29LnjNWCsLmRuTpmM/F7x+82b3/k0mS5TrmNqMkfnJOsfJ/KZj5n/bM0Ui683rN7s3dhG6e2fyZFeqXxF5bZqgi2LU9saT9R3zCn326tUbuz5MtkXcoFdFlhek65mJFG2tv8KPMX+x/xhzC/V0XbQdISvGH2mdY7FRuuV1OV5C0dZi00i2mT1hny1ArQq257JKFPyoO0bURxYy6nmam5MWoFYWvOaS860pdEvjzohrEJWYfW9e27jr2Jbza+vt9PCLB7uf+0v/maVdSo3m0UpMZpZut/dCy4iefU7X/8uf/xN//sGD85+Pi5pRWJXb53d23/nOT+z+gz/5R/XUIcDCgjvoLEYJ2ndvfbDyVFcX1lSi41XbQXqMSpnw4ul4XAj6U/L3ptv57t6927pgarQpIq8wTL6w9vTzF9whfaUJ/f59Xr1ItrmBmxHs3pofeeLC01YuyvSau8nVq/VcWJteJYoF81SyDX/mx9e605aX8f1q/SidxUeev4ZMoOQ8efxi99b67daZ20YMcsMAG1Wr0LZMMal0CVksqHlC99ZihnNJ5HNRTf+ZONVpt83JNpMJXjHR8RTr+fMXOmlxJ59+FD87sfD/yF2hKdSU0SXuWL7TGw4spPQ6rPkSuex5guYhWmo7h7DNfcITreec8C37zm1eY+PJBEKQ4xu3cSWZr97bfII8bCROZA+22VjXDwhKXKHtXEp8eGKMH7EzLpq4GNSvjCJ4pE+qiziI9AB9tDmMsY4MnlgzDknzxoH+B6R42AmK+vBP7aZS3Qdmmx1zk8nnamKUxQ0Xn9dkm17Lol3VJiMtaFt5OUV5RrxF8U4XESw03vtcbWnGAbZJNxRr81pCIddsemc2Epv0I/Ff2ZbQjUtsnkn4CRvNfyzqITvSfBLwOB3hH3oPEfVMDvFI3z3XWOCpyA3zYywJoj48WyQ5I2T8Y//2LXHob59xbqXPcB9rBb5P29B/FWGbjTFbhPK1J7fvjY0HW4ha0W1ihHswbX90yHhNIqtr9tBnOi+8fL17Yf1GfJ5zLvCTgWRfY99oO0aZHuHLjLCROSxunGkaMXuJS8VMq36HpugjuWafpXmj6OWrV3b4YXd2ftP7zfJlF37P2y2kj+ZLxYvFCvK4oeVfh0CEzSs2M+tszvyluuN0rSCnQcb3g41vbhqwsOfczjjnJHDnVlqPSZ7VXUMhT8fGz8x4Zf7kSSvzi/5XuGIzzbGq37Sll6gXdUMO9M7jhD5jng5ZzGHn3JRHTrtN8CpSXq9FYZfV01iwtabeZLI8nuhynmOcVLapfpus/Rwi9o0fF9GMBfot1m+MixvmZFzq8lptM6ouwocI+9kb37fMKTZfMp+xZx2BnWfMz3Rs3m4NAZPHmk8P4MwOnfvsHIht17jo5AZKLxV4Fsn4YJ/5wW3jhrwT9uFjPTNirFO/ioepZLoE5boZ/48mi/5irfIy9eEd8yPTi+rlbUVt3jWd3bq++w9++o/tnj19uvvd3/mu617B55E+EJaPH7/6+3/vH3/3lzhMFIh0njeIYWl1eb4PwvTYX/+//rX/83/9wz/84K9NfhXcwHv1f/yP/UmbqOvXUuLODAODJ7k6GVuaVye5KGMRNQbaT4bJ4ILMg9bSBJV1KAu1ti1z4Se9rgfoRPIJJhY2yOBCnoUNiDXbZ5997omJ3VmqFtpz8+CFnfi5I6Xv85gsTsJ8j0k3Dwx9YjjpzIIZ+NrsYmCSTuaafTfNTuu/JG8Y04zmVMuk8/yZv2rIxS0xIttsNljyGn/fa/H4kph8af3GCYoctCSfk0cVLwXVp1lTgt+I4QLwxQt/pRiBvAr+8tVz5Xu8aLMavD4Pp3fmSxb3jCW/4OQ7i7ZoYzFc+WeaVX3+ZBwoOj6abXbSJ0bpt+qmgdWJC5i2iejRiwG18BdjXGMB22wc0G8s4BiDfbouAepi36tXdvK1sUCs6gmvffAzr0xr7CUb18FvoL23WGHOBCxs8Cn5D+7ftYsbix1hWr+NgROiz5cuD65c/DK3cBN0jVklDeHNGA+5b22O4buQ99JXP7YG8YkNLEr1KvP7j7qxy+vg+gVoPlypWZ0w1W+a5pjja5tPTCgXoXpLy5jq+3vIsjjBxjnno6dPn6RUF9LKNtxQZpwjjzGHfcyZjIf2zDnrvGoIy2nH12aIe34fhT2+0/cTb0y3ZyqIf53PzZecg+lHzgu3Nc5TJUNvz/QWlEGfIY9zHn3Hjeo7fB+Sixczr/pNmBHoadQEMG8x5lg/IJv52H/HgZuEfL97mrxRGD8+yIgLTr4rf/sO3ys12/gsHeSlZuZ3H28ek1ygxfoEOfqXQMyXEzBHLeKFGHln/ucmPX3JOcH/Mw3y6oAonx9qYXl5N4wsJ2USm7oYNHn12tYfSilexsY5Cg/g5auX6reP/DguN5MZ5yYL+VrbmjzmlDmg76cAzTifyzazg/Oc1rZhG0jm9fEcjiuzKZkPP86t3NRiXiH2NX/Z55zzq/l2RigMAj6I1RuL5k900BsVNlXzQEffgTa9k2q9mLrGwAeMcY1zO6/oIRjnAvvQhxyPyQo8fvI4pcqQbWaQrrtMFvHJ+GO9wnfmuZmmc91E3LL1TQnoG33rb7t5X75+9cbXKmbfowcPNBbAYBi0wO8xgOfPnu1+5Vf+tY3lV25YhTIzdMDm7/3WV//tf/v/0KvgLGgg1I19EGjvOxhTO8rzfU54WtR3YQ3K0lNur2rLwQ+W9CEXh5Z+3KcEIVzG7ItNQ2eykNgke04EdRD6F3hUpvXZOB0E4D4xl3vdz30ty/031nfDk7phIz9wIkiJk8aJqzcTM6wZqVqcZ1qhwyK4gyy+SC3yLyeklLwc2K5fjo1Dq9eOwzwE23Nd9xw0rO3sKDvhvjnxsJmJ0+yXRixmodaYByesdfa91tgvZuh+4mZe5F7QRXweg2ku7F/VY2+y+KpfDogZ1iwxvNHd3b4fuLBuX1SH9Pa+g+m3IPqRC5wP7MxpA/j3BMr0MaP6+EMPeR0WJ21aAr87k5E+yYHtsllE+x4eFhtOI59S2xbtG3kITAmHul/TE4oOLeu7ku0Nos4kGv5U2Cju94UTV28mZlgzUrWOv4xsAZlTERZDQcRTfjyZDFf9cpo4tHrtGBya6+bOZbOtOeG+OfGwmYnT7JdGLPbNg8xfLWrH5cXGDGefeFBe5DGT/z4FFNYw6/V9Lgoucr90sefx0ujW0T6mwupAGLuw7hMSeVXZteqXf6YCD7UpSw7RgVFSoU2ni5K2bcqSJcrRPt4DchG5GiU6bZQ0DmqhVCXoBHBCqmyAGZacuNGXp0/AjCi76pcDYqY1J2z8Vb+cJi5Xv4AZFp248ZerbyZaQ7WrfjkgZlizxPDG1Wn5UrV1DRvpUmXyykwSljyxzgXmtAEimocoSw7RgVFSoU2ni5K2GfHqVhyCSJfowCip0KbTREnTNiWUitp0IJREl+j0UdI6qIUJVY6Jtjonpt7+cOKGXq5+mGnNCRt/1S+nicvVL+DyWPTJjpnLF5QnjD33S+MqtfeSNb+mjUq9lfuwxavg4KNde80Wvgx4dIyy5BAdGCUVgk4fJa3blCWH6MAoqZDT6aKkbU4ZSsVtOiBK4tt0uihp26JCVpEOhLbI/DjPvxgoaR/UQqkKdCI4UbUWYqYFJ2zwxe+LHFf9crqYaBHVTtz4y9U3M6w5YcMvQNjMxJ77pXGV2rxkTdewm1zHTr2wPtBF81aIcBuiLDlEB0JJdB+dLkratilLDtEBURLfptNESdMBKmRVdASU1GjT6aKkbZuy5BAdCCXRbcrRPj4NtDUuUZYcoiOgpEZOp4+ZWk+sdgzkqp2gejMx04ITNvji90UbMyy6fMafMC5Pv1yusNlzvwxcXE/ApAZznljDMGcax/HLaRcM9MgEyl+D7qMDo6RCm04XJW3blCWH6IAoiW/T6aOkdaJCVodAnj4AcvF9dLooadumLDlEB0JbZH7cptNFSds2ZckhOjBKKrTp9FDSskAneC7NUVIn6GKgpDnUgxlVD40TU2cDzLDmhA2/6pfTxVW/zED/FWt+TZvXah8PYs4T62BaFDD042XYPUSnj5LWQVlyiA6MkgptOl2UtM0poVTUpgOiJL5Np4uSti1iF2gVNejAKKnQptNFSds2ZckhOjBKKrTpdFHSNihDqbhNB0ZJhTadLkraZlTI6qUDoiS+j04PJS3blFAqyunAKKnQpouDGVqfuHEzLLkAmGHFiRt8OfpjAZYY3rpivbYrXsPm17t5ehBrv2OdC1wMfNJHp4+S1m3KkkN0YJRUaNNpoqRpmxJKRW06IEri23S6KGnbpiw5RAdGSYU2nS5K2rYpSw7RgVFSoU2nh5KWbcpQKm7TgVFSoU2niZKmbUooFbXpCCipEXS6KGnbpiw5RAdGSYU2nR5KWhZoylseQUfCCamyAjOsGCk+Nk5cvRmYackSo7tXrptc0665sM4V2NuPl4Vr++hioKQ51EKpStCRUFIFOn2UtA5qoVQl6AgoqRF0+ihpHZTh/9/e3exITgMBHJ+ekUaAkOC0Z96IKwceZdmVYEHiABJvg7jtgyDtCW5w4MBqlu4mlU5NV7vLie04Hc/0/6f1xnEcp+LUZNr76R3WshIvFC3t86LWYniHtazEC0VLu7xobQl4XbSsxAtFS9u8iLUEvC5SVuKFoqV9XtRaDO+wLSvwwtDSPi9qLYZ3WMuFeSGEpX1e1FpMdaysqLFwZsiIfsZNDn/qWosoXtPO/R3rc0/36c1jH0lfup+mSqqMrilkuLllfV5UTvHmvfuRXFbSQAiVJd7J87lhXLVr/Ua4tuU/gC3laWfM043+KuadfF9HYzdJrl9GbgjS356j+5sfXn756sWLT1/e39/3Te7n40U+NNcZVNZbY+RP5Fh995NzFrm5E1MxlokP6h5Z/jYHl7rQ/nFe9yepbQShhLkQN+cejnG1owvo8KMxExH1Mccf2vg8t3e3BxJXciIWOV7BzEFXLZ0R9+tmGCw6pj3HhlH5iyP2NZ10FdMp/d1wMDV+5nAXemekXuQ0+ty5qWG7LZ2Q7o0xGq9/0D/nGMMyz6dsYmt/DbXi9jZ3PtLnITufMkIpe4qp0ke/bF7Uv1bRiIVh5Ofaud1u3hzUea+OD7Lfy7/nVc8ln9GUu7tNd/ebmz/+/OfNm59//bZrkitpUeH+qNxHov3Ptj99/9Wrzz/75Jvb28Nvgp9F8Ngglfhl+27xk13jR6eYs03VTdaEC+k7aV5MInGEzAtNd+8WdKNpUSuuzMAdaSMEvTIvOy/K4eySQUbOmReTyBihelft5f3iW+LFMmLy5Q+QdEbkA8nd8E4MbXfT36zm3epw9rxBssQv5RxZMC7vUdT4EFRf4iRkzpXXfZeQb1OO4w61zLguoQ8pcXGgX5ux3mnDpF2r/0zRdU3rXUPGlZbpGtjnLSL6rof+5dfMl5g6J5Z7t+QFUxL7idzza9x2d83DZecGnybnPZgdUeEt2GlcKpcuM7vzHH9RJxbtxNwkTJ3XZdO9nP/6+/13P/7ymy6sRWw7qfQJ6idFPX/z+vXXX3x08/EXXdL2bd0LdLPb7zYP3Xa73fX95Vg3cRs5Zrf7rp+eI/tSF1rv5vqxTUi/oTrPdtiO8jslnbqoFSIYuWT3MtiHz6VqhJOD+R1WmKV0ScGdd6p5T3fD9tTxCk3NX0Ywko8far0nxOT3Yj+4puYvNBmc3yGcilsviYpv/PTE+UvBijLvyXaXv79lv7dlSbrueafMcBewUgSzLns8ef35GzEzuHg++gM3PRclFrsh5q/EMR+f+fxVvJF/Hx6G2uXd3/ufHJcw/N1nq9/v1sKP7dKnS57DvtS7Yx8etvLHjvq27vPgTvvfbqQufQ79pE3q7/97ePf27e/vul0dV7fZH0NKP3jKefZc3bftspjWumx13ythX62rqX0AAAAAz48sdPjsf310gau8fW2TrSyEtc0W2y60TWi7PS7C/SSlSarnjW1tEbJ4DhfXwm69uuW1AYBH3xfZL0ZgAeQjWkI+oiVT+Ui+XjfvuUubtod13WqJLbiliKltMk3UEnKunm/H0fbwmG3XIuxW6yJWR9v0WWUnI7AA8hEtIR/REvIRLSEfMcXmRljXfbsNi7Bb2y7CY9k0iUvouXaMsE22WkTYrrx9u8XTos+tKCmByshHtIR8REvIR7RkLB/lGHkKoXlg80HqsX27jbUrry2ZJvAcMoYdx6vbPmHdboWti3AfAAAAAHBdwgXv2KJYtrG6Cut2P1uNRevU4tire+cI2Q/b8HTJs5yVoEBF5CNaQj6iJeQjWhLLR/IUIcmHMCd0P9yKqbptyyYJOlc4ht2PHQu3KtwPTR0HAAAAADwPU4vd8Hi4SI4dF2PHstVcqNqxYnWRegwAAAAAgJjShfNYvyJLLmTlv9YKeddLjYFFNwAAAABcl9SFr9fPa9P/x7qqu2G7tLmLYhbVAAAAAHCdUhbXY31SF+fFLrFgtdeIXY+FMwAAAACgRGzhbNsXXVyvsaANr8miGgAAAAAwR7hwXvx3qa0WF7UstAEAAAAAYy66cJ7i/QNjAAAAAAAAAAAAAAAAAAAAAAAAAAAAAAAAAAAAAAAAAAAAAAAAAAAAAAAAAAAAAAAAAAAAV+zm5n/Mbvyq4JEarAAAAABJRU5ErkJggg=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png;base64,%20iVBORw0KGgoAAAANSUhEUgAAA9YAAAL0CAYAAADp+q87AAAAAXNSR0IArs4c6QAAAARnQU1BAACxjwv8YQUAAAAJcEhZcwAADsMAAA7DAcdvqGQAAP+lSURBVHhe7P1p0C3NlteH7TPPw/vebrrF2ANT0xMQwsaSIEI2Q6NGQhCyhTVZsuzPsiIsIFqICBurw8aBI2xLnxwOhyP8wSAbf5AFAoOswYCgJaamJ6An1EjQ977ve+bpec45Xr+1clVlZmVWZVbVPue59+7/flZVVubKNeScVbX3czjhhBNOOOGEE0444YQTTjjhhBNOOOGEE0444YQTTjjhhBNOOOGEE0444YQTTjjhhBNOOOGEE0444YQTTjjhhBNOOOGEE0444YQTTjjhhBNOOOGEE0444YQTTjjhhBNOOOGEE0444YQTTjjhhBNOOOGEE0444YQTTjjhhBNOOOGEE0444YQTTjjhhBNOOOGEE0444YQTTjjhaxKXwvki4SLadMIJJ5xwwgknnHDCCSeccMLFwftwvhC4HM4nnHDCCSeccMIJJ5xwwgknnHDCCnyMp8O5ztMT6hNOOOGEE0444YQTTjjhhBO2IH+C/UGfaH+ITW2so6bvtLk+oQQ6Q9w28usTTviYOLXHEy4STu3xhIuEU3s84YQTPjQYd0qI42s8u+CYg14se05Piw2nwfmEE0444YQTTjjhhBNOOOHrEy2b4jmeo2+wj7lhLX1/u6Sv1YbT5vrrEzT8U92fcMIJJ5xwwgknnHDC1ydaN8IlvlLcu3DeFXtuWGJZtTBoTTvhhBNOOOGEE0444YQTTjjhhBryjXN83ZqW863CHhtZZGCMy4pl5vJznlp6DUvpJ5xwwgknnHDCCSeccMIJJ3xtYGnTm6f7dX52xNdzad3YY6Na2iQvhUt5ANd53Akn0MhL7aIWf8IJHwOn9njCRcKpPZ5wkXBqjydcJNAewalNfvWDuvT6dPh1fgZL4TiuG3s0KGTEckrhmCcPx2cQh0F+fcIJMegApzZywkXBqT2ecJFwao8nXCSc2uMJFwmn9vjVCeotRnzt4fhcCzvycHzdjS0NyvPGMvJwTCA+exiUruPzCSeccMIJJ5xwwgknnHDCXmCfsWkjdcJHgdfZ3KY4vo7PtXhHKa4ZWzau5C1tgD0+T4vjnUB89jCohU844YQTTjjhhBNOOOGEE7aCPcaqTdQJHxylDTAg7NfxOScQn+N4kKd1Y+2G1fPNnWMC/PstKI+Pz6VwjFLcCV8/oJHPtYGl9BNO+JA4tccTLhJO7fGEi4RTezzhhBNawXiRgziPz8N+duJfa/m/14rjIbB0bsbaQY18cV6/juN9Ew0455vqmHJeDzuWrk/4+gGN/FT/J5xwwgknnHDCCSfsAd9AndaXFwv5xrZ07XGc2Tx7XE6eBvwaxDyeDvLrJqxtQGyEgee/9H/6d/7Vb7l36/q3vHv3TuPevn136d2790rn52+F/8rhbbh+/56zp59feifX5PE0wsBlvX+f2glfCB4fV9zVj4S3Xu8ntOLy5UvvP2gbOeGEGXw1tMe34XxxscHChaxv314c7z+EJaX2eP3KFT1f7Haw0brG7BehPVzsetgBkYPXbl5dMT7uUEIfoJD3aEtf022h27n9S+NKGPsAYyPnizRfx23o67EteJ04Ll2yje4l2TlqhODypUvvLwU+D18WPvJekmvOLufqlcvvLl++nMRxfvbq7Gd+4H/x7/+MXLpcP3dvwnobj/NPzn/43/ydf+jbftmX/i0xOESNkI3xRFOv4kWIwFaZag+QGsqxu11NyLTOXx4BQcMH17sDyqYHpLHUe6HKjw/Ruaz2YxhWhgxEIdSONMs0/9DnwIz41aVQyZhHJ3Z8KAQjln1b7f1+2NHWNe1oEyJ1fZo/sJ2zN8A/tC0FiAnLVmyxc5p3t6YSyekTuZcB7Vjv8we2VdSt1yir28VBt0N6gfUDl8Z+2FiuHxSrbf3AdoKSyl3n/TU+VQyolutHKLcCZIM6ml6xddf+vQMicxPI5jmEpjg/f3v4T//8D//hf/uP/pn/pVy6iNp5Eb0ewx/n8etLf/B//n1/6Jf+ood/8ObN65rQLTlgmm2loBq22rUwG7aIb1nc77IoDSLWSmpuRRlSfTv4kWOFyGmWfe1Kq6tBdod6Bq5l9oijwnypR2kJhewbJQZwC3K5tU117aN9wEpxabZMSHS5j7XLUlrK0jGRtmrc2dCyKhlXy0vQIKVT0YWzq+lOUaMwYVvmbDXsiBhM6LPFuVt7R1V6lNBuQSNnzrZ2EhYcfeM+x5bbHXhXm1TFDrZW8NVma9NQEGNWjyUumrLS1jWouTeVt1ZDAzaK3mTrAmuLpLa9hx413IQOVsdcljVD3lReu1Gsl778858dfvQnfu5/9YP/u2Fj7eTIr2fRWySTV8CdZGP9b/2if+jBH7xx49pU6HLEKqyWcrJnHl8n9oBVko5kzyYpSeZ97AGrJU0y7mPTyZ55nOyZxyYpSeZ97AGrJU0y7mPTyZ55nOyZxyYpSeZ97AGrJU0y7mPTyZ55nOyZx0WzB1w0m1qlnJ2fHx598cg31n9YovKNtZ+bXwn/MF8gnuzzJxGrsFrKyZ55fJ3YsxoXrXwm+MjlA45URid8neCitZ/91h8JvloXI8u4aPaccOFxpMpeLXaS8SO36ZM987ho9nwd4au9zvZeXWzZWLvtnJMfHSvitK4+4YSvH0xGg96h7oSva5zaz1cXLlr1HKn9rJZysuejYD97vjbL54QjYlLZH7kNneyZRdjDOoHVBm19Yt1nQLK55mL7bnu1hEnG7baA/ez52sPqVjrJuFpSgpM98zjZM4+TPfM42TOPkz3zONkzj68pe5LMk4gPj4k927FJyiTzR7bpZM88TvbM46LZM8JFbBLVurFGSaxwovT9ofHn6Y+wod1vM7vP7nYfey6SLWC7PRfJlk34yOo/BNo6cwGTjKslJTjZM4+TPfM42TOPkz3zONkzj4tozypJk4z72bMak8wf2aaTPfM42TOPi2ZPgCzrSyKI8/g4PIueJ9a5UL9GRpOyAUfYKK2WcARbwD72XCRbwHZ7Lpot26WAfSStljDJ+LVlC9jPnouEvmGzhtVSJhlP9iQ42TOPkz3zONkzj4tmzwQXwJ6LVkYne+ZxsmceF82eKRDle9pYbH49i54n1vviCAvw/RbfH3k1nqjfx5aLVDYXyRawSgqZ9lGfYLXIScbtxl0kW8A+9lw0W7bbs48tYLstYD97LhL2nwK7MFG/jz2rpZzsmcfJnnlcNHtAkvmi2QM+sk0ne+ZxsmceF82edWhS1/PEeg6Xmv7Vbo4jLOz2W9TtY8t2KWAfSaslTDJ+bdkC9rHnItmyD/az5SKVzUWyBWy35yLZsgmJ+n1s2adsuNjHnlWYqP6Itlx4fOClVo6J+n3s2c+rj2zPRSyfJPNFswd8ZJtO9szjZM88Lpo9AfEsGv142Was2Vi7YjdimzFHWDCslnAEW8AqKWTaR32C1SInGbcbd5FsAfvYc9Fs2W7PPraA7baAfey5SLaA7fZcNFv2sWe7LWAfW8B2ey6aLaukTDJutwWslnIEW1Zjov4jl80J81i/ej0OJvbsY+BqKSd75nGyZx4XzZ6AyniK2JhAt6qljXUsPMZE4eK/25rDESai1RKOYAvYx56LZMs+2M+Wi1Q2F8kWsN2ei2TLJiTq97HlIpXNRbIF7GPPRbIFbLfnItkC9rHnotmy3Z59bAHbbQH72HORbAH72HORsHoxPMm4flkd42TPPE72zONrxp6A0oiT7WE9XFJF3KwJe7wKvqikCUcYbFdLOIItYB97LpotdUnWMMLn0thELl++nNA+toDVkhLsY89FsgVst+ei2bIkhTYXU4xLly4H8vRtQ+FFK5tVOIItYB97LpItYF5S3O5iioGEfCy8BC21xU5bWrFaSpLxItkCtttzkWypgrYVqNTuoBRmS97+clrCRSqbi2bLKimTjNttAb1ShnYTrd+WaA6lttVCFxoTl+fLYAnFMi1Qia9M8frGqBfIuIycQt00EfmH6ytR2Oa5nnVXyY9YXisW+gLC+wsqw5IAT4/PTnji58t/4F//rf/mL/vFn/6BGzeuDcxLuHHz5uHTT7/p8Pbt2xBjAt++e394/+7t4b2UwLv37w7v5Pry5UuHq1evHq5IAZYK5saNOyFUQr0o0ffm7Ez0oPPd4ewcve9V143r11RvCfAuopAVn5AP3rw5O7wWop3cuH79cO3qFclDw9HkIt5LeZRRz3RJ/MfHs7Nz9ZMyvHJFGrWkXZbzZVFYL6EVEB3nb6Xe3kqZRpJp/NeuSnMRffP11Q7Kijp7+fKN6Ht3uHLtyuG6lCOd7/IVOQeePYAY/Hkj5fhWdClCXV4RXdevXVW9xPSovCQDzhysvVw6vH795vDq9WtVeeumtBdpn+qnKptqTGKKBqWRcdt6K+371as36ucV0XFFy9TaC74Wxa2A+iZ/r8S312/eqD+3ZFy4do1+Ln2Bz07KTMwlaZvnUpZn4uNb9eUq/uCj+gZXu0LMX+I+O6e9MK7QNt5pHvrg9ZnxxSCMEVomIcqTpskZvWdvzjVe28s1ay/LSPUa0nxcoYNxhbbCf1vU3i5j9TXpg7RNRhiTVJJn+RHUYhFgHngnupDGWHYuhD83b92wsXNvoEiMO5fxhT5/dvZW2yVj9WVpJ9LzJJ3zFkzLRutN9JFEm7RFiLVPxuoB2xRrO6TuGFfenr87XJV6u3HjuuqCtLUVdcg4F0IJCpGqQ/rbGyk7rW+Nk/lc2jLt/yrzQQU6d4Q8JRTbsrCfs3aQtsI64jzM7delzpjPS1k0UxdiIZaXtslc/kb6G2MI5XhF+raX5Wir6yoa0oy30iYZLykeW1hKfQldkbmEdgJYOxW1TCLrtlBX6Hgt8w5zOuMWazxbyOKX8RlqaxNDky2i61zWDfQBFJtv6JJxWtd/kkH+sGmCIMtOueACghD6AEHKy+aFdzqX089tPmjFjFEDrDxpDy9fvdbxmTBlqvOqsNucYPns6HJzWfMgF+MlwCfWm6yRrso8cPOGrVVyVDVMEvKIse7R+0bKkfGSqmPe0fWm6CuonEWRPYoUidouKUfGCx8rIV3b0gcDbw8uX74eQlPgl87nEn4nZ8aXqzL/6LxQH84W4HXsMKtZqzCmMJ75Wp005jvKVMfIAkafy97n+eCir+u6nQYqpHOtBPHN9ya1Pl7UshDJejOoknH67eFMypKmr/1uZl5YAjX+xRc/r3WUI/XacC5jzRdfPDr88I/+7P/6j/zv/9y/LVE4CcHuZyeQnycouh7B0/3s3nImDiJ85Q/8z2Rj/Us+/f09G+sHDz89fP/v+ucOf+2//GGdfP+bv/9I684m+zMpcJkcZQKhISP0liygbsoCsVV+CT7pOOiADDgsniglNhPnUiHXZJC7e++2DLBXtOL3Aj4xCePn8xevDs+ev5TYS4f7d26ZbyQI6RnEzkaG0NmaIbJoZM+evVRfGcB1IJdRgPK4yoYwsPbDbMqLiPp7jY1qs3Vj9N26eUM7KjHYsRV0RBZQT5++0DJhcYgOXWTgW9g0eXG6LQNyw2eAHOrPNoFnmhdpuHgV327fVH2tQm0CnYcubMQ/2X0fXkh7efrshS4A7t25rf0Bm3TyGB2cQBcpHWBgYkNN+2TRzWR1/fpVPVOmtFO9GdNRdkWIAB3EBU+lbb548VLvjN67e1t0XJNY8S34NeNeM1BFObFpeS79js0SbfE25ShleE0Wbly36KLNLUHFCBt66Hfa9wPRF+7QXpiwVmNqA+soJkd0UXcs3hhv7t29dbhz66b6H/eAOV913BUgy8FYAchmOthMiG/hmnJhzLwtuvAx622bgB82TpveVy9fq/R7Mk7T58Ee7UQhgpGNOOajJ0+f6+aQGxR3pCxt02QLHVW5Va8oYzykDKmzl8G3od8J6Y3ebKHPfBWDPIohUIbVKZvBcx1Tzt68Pdy+fV1I6k36OBtfX5SvhZtAf6Mt2oJN6lHObKopy+vc7JHIBXObgRy9gSybM26cvWQ+l2vGrDsyx1KOKcqaaWs5sDmH9w3GS+byF1JvjCN3pY2wGGVc0Sc+W9qHqBisQY5cvJFNNeMzfjLnMY7QFrERvbH1JbtriOckfONeK7VD+0cf89t96W9+A0bZg3OfffZYz2tBUSKT8YSyZM1yTdo/5enjc+8NtBbfWTfQJtGHj6w5aS93aS8+n2+pPyAiWHNpe5E/9NHvaC9Xpb/duS3tJdyY97OqXKs36NANoIS5Afpc5lji7ty5KfqkDrVsJHGrbwHWFy6pjsePn+kYRnu5d/+29QXxifIMzWUCyrwZqBJdyORhw/Nn0hdkvKIvoOPnv/yF3hyZ09cL5NgNNG6Us3a4avOR+Evd3tI5z28mZyhGzuOmyGT80n4ueilD9+em9D9bR68HN8BjcNPFfONh5jvd1KMXXayR7AZXHWz8c3j/G6pADHab0YF82ssz6QvMe5TpJw/uaj7Ns1B3zFcxqIt/5Df+usNf+It/9vDs6ZMQa6iV1bCx/uGf/d/8kX9HN9YsfOINtU+EfnZRNZFLZg/pfvaS40wcRHjdxvrBJ4ff/c/+jw//l//zvyeToHQQKViGEwoaZ/VOohQ8CzwqgU50XeTroj72qepeA8RY7tazmQbo8qeqNCYGnxbxuvmxUDiniGNpuHQOBnQdyOWaxnvrFne8rFhJT7DCR8rRQfjF89c6wLJwYkGjm08WbeKvDXrTjtGM2D6xnQGHzaeVi9UWdasDAh06si3O2guKiXby4oX4JuV5LvpuXLdB3Bekk7LcCDaq6FK75YB3DKj2lCIuw6lnbIYTLDhPsk5Y4gR3gdlcM+AxiLMw5SkoTYaFx5BhJdiwO9gg0R/1jrr4xCBMv6NMCVO+NpEuYMk/kQELG6WXr2yhiG9MKlQuevgo5DTqLAtOYgssyKNt6sZFZDEZ+JsG9AO9EeP6BpR1gXqKmqvpjCln0u8wHZ3cmOG1KHykz2kJzAjq6Zf0N+oOPWzo2dAQZgK6eV0WwyIKOxzidoaQGPGUTKOMsBsdtriQSDmwKOQppN58ER/H+toO3hI6Z04QmWfaXnjbR3yTBbAuElE18WclRBb+IQ4fGV9eSx3SVujD1Im2zFCA03LsgxeTLtykzthcoNxu9IR+J2G90bRRF0CflmPoC9yMuSXtkXrT1/5Ez5xP43xXh3PYeGlzgcbJAX/05u6WOScBkm3toJsJGcqY089EL3GMzdom8WnZ9CqSjWc4UI7ooBxfib6r0u6Zy73ujDRLFcP4DZbsk3TKlLe00M24pfOcyLguC1MbU3aAyJa/ML++0rUDC1/WRbbAn/drweUMxo0/r7hpJn2AGJ13aI/a/q/ajaXBubqXcbuaLQv8YyMhellzcqOKMHPrTW7QL1VcJ7StMI6JTl2zSJniF3MvPmpfR6f9FTHrj0OYvF1yZr3CzRjk84aP3dASzLnXpGgK9e3lK73BxXjJmk9v/lOPO5RnLkLfFJE2gy9W77QXe6rr6+k5cKOhBUhhbsUv2gpjta7lRSXji74RZqwJqO9eUGeANRh1h9PcgKGP09f95osDW3LMlbWuwSOob+ILcx2qsZkbk9wUZJym3+9QdUOb4oQOdDFes6nmhhblqPOr+LhQbRNQJt/4pU8O/8q/9E9NNtbT0hnBjdcvHn28jbUToPX6NeFNG+v/2//1/3X4b/+GX3t4J5X3d378JzQ/Ez6VTOGzMKXQeR2Vu4h01ppPVU8j5PYx+NB4qWAaF4t84niidPu2PRXcDWIgnQY70cedmhcymN+QTsmTF7+zN6dzjTnow6+nz1/onSlejePJknbS6/aKfQlxh52W7TTGwQbpJa+P6aJ7XFDdlgnrhj5dquftAUVBXTFJPX/+SguHBRSLGgbZYTG6AliYZ5WaObyVSZCJgxsyQNQrH3r1dcNJC1sPSs4GWe7kn9uT+bM3OunzVIRX/xjYd10AyGadid6fnAEmYl/AcTdR78w2V2HKyATr8MU2rzU+ffpSF4w87bwrk51OxJLmfWEXF0UIfZwn1iyimHivh4lfX2HWCWTHshQw8dP3zFdbWLHpZIGKTi/HPdSi40z8Q+grKVPqj/7OWwA8FcE3K3GD6pTLtIaWQT7sZsNkTyO5Nt/oc2zk9Y56r+AZ8OqYflVHlKFXfRP59+7d0jaDK6W75mvhtjOGPX36XPqDjNMyv9Hvhg0vnU/QXXdZweiV9DvKcOh3IpO+Rt/GL8YWfRW2gtaiRrWNKXbTAN94Gn9bxhQWmYyb9IctY4r5Y2c2D9pGdLi0xf7VK7ZBm3sVfA1oG9wAYd7ipiCvMKP2rrR95nIt1N0wjs3aRhhTpN4YK62NsBC2zUTfmGJ14whVpWBDSwRtkc0u+llQUme8tsy8bv0ulbEG3MhCjLUR5p0z3ZTdC09y8YiFfsmzFu2TMpFMPpczv5JMf6OP4RPtn3ZZ8m2tt7QXe/3VvvpEv8Ou+/fv6IZQLSw5uAZipNou8pgTrExlvpN+d1v6nfZz+p3MDaDaZDJnKbMp2PTZeMyNEfzCP+abe/fu7H8jUp3jjyfIzOXPdaymj/O2FP1AN4ZVp/pAvSHLb/owvzJG6rgs6bxZdUPWtdo6CyqrdhTLcgR7ER9f2JPQdujnvA2j+5KF/CWUcmA3D1B4y5RypL/ZWHlJ6w7f+jWVQUnQLvXmi+iibHkizzqJvYG+xSR9EH2VUmtCbC9jiz8AoL1wA0G6oL4No29iRmvEcgkJouj7D+7p2Pe3//bPTjbWS+U0bKx/RDbW/4fZjbVfu0g/T7BUTqQ7Txy2GjZiFGBj/QO9G+v7srH+PWFj/d/5jb/+8Iu+/dsPf//v/dzhv/qpn5JGJQ34FRvcdzppUekMPDyd4G6idYyqX82gg1C5DHQ0JHQRZkDi9UJ7HSid/PPrGPV+NSagT8TL2V4fgxhMH8pgbq9YScHWOr5gzeBEDu6m80oXG3r7zplMyNJheN2QmxaYuL1ETReDPQtEvdsmYf2IcHsyb69q76ZMwGT8RCYq6s2+c2mLDW4eqK4VKN5skLLXjdnLl9pWMID6pE7UN2mbZlS/c5TPFFZuEPX25MlzXXRQhvfu3tF6ozmorZGAfu0p6BfPRc9LKVe84U0RW7xxB9OezOP3Vmj/kzMDK/WHj7oIZqHBIkPap7f3Fc1+AmSx0Xz2glfPZfEmfjBR8aSasmRyzNsLTxIcLTZ4sTgvk7HekRW92veFGMvsrQNeDzS+VszaILIYO/3O+nPxkw0GN+3YXOv3tAcD9W8dJKONm7J5Ed/wSVRq/6MM7aaBTP69zglqWZClr/nKmY019Uf7uSfj5n1ZvAH1Z6VTiV4J67XIQhfjJk/IeRJJWdL+9VVwaSuoa2kXs0AfJ5kX6N8Q0JtYsmFiftCNtb4KvlWZ1RP6aJeMKefn73Su8xta9qr7dj3aRmThpHOqlinjGa812oKNmzAtbaSFB9AeuDnHmXrTBZtkffjwrt5Y6sOyTvQAdD2W8YvNC3OAthEZKxm/7EmkskVo8wdgv/uv45eEuYmsN18EuoEQHfqmyA27WTEWV7ueHFZX3JB/I77JRkn6Ol+DYGNNe8SWaGjcATa3sh7CN55O69NO0cPY7E8+W9tCDmTnoN2zxmQT+uKF1J/4qmsxaS/6hg9MhW6gNziakNqK7YwYz8U/xhQdm6VMWdeihs1h+Wbdss9xsaAHf2kr+gBH2gv1eEvK8IH4dv0qb2LaGzlLaCtt4dK/S6LrxbAWeyBjM2Mmhahvg007wipoOYos1mD6FUfZ7LKphtBFn2h9nbgFiKAc2MAzBzG/8tSa+mP9zNdG8W+pbcJTg62EDPhmNyjCVyJkLjXfbA3NHFvTVLNhbh3MRpc3RfQmk4TxjfbDHoi12LCx3lCWsVmswd5KBLbylYiXMpczXn76yQO9mQYGXTVHA+7fv3f45b/8Ww9//Yd/fLKxXsiqyDbWPyhRLOwhskP5xhrE4QmWiol054nD9HzCnKF0Y01KVeUI31j/iX/vPzx87/d8x+Hbv+u7ZJH28vDZP/j7h7/3sz+jkyIDHg3r9Wv7cQJ9mnXX7u7tBpHFazLcPcRuBnXC3Hl+8OCOdpwWf1qhg550TBYvNKrHsrCh0T18wORv34M0Chka4ZN8CcjCpy8ePdNOw2srLABY2NBpIa3RICLuBCnqOuIURPH9IZ5ESj9VnwGLQxZUviBdRAMTbeHFyzeHR+Ibg8FNGchtEraNNR2W8qxb3g7KkXJm8mDDFMM31ujdoit2GTmUHcRbALQVnrZyJ5FJSycPKUt+YAwfe8AAWoYt3ljcP3vGAp/vzV6TNmJliU4d5KNGQnwLoiwK9UviaJNfPHqqC1QWh/fvy0QlOvCptNDI5bTC60+/36Yba3uFnwmP16NuSD+IN9KbIQqZiOkL/NAJdnOXnfbPQp82Q/nuBhF1FhaLlKVurKWdsmniKYzeEIn0dbWYhFkuRAzfi+eGnbVRW7wy6d+RMfraFSb/bb7F7Yp6wxfaLQscdNNO79+/qxtCxoE+bTPckqRtTNzk5uCjx890Proh/fv+vTs6bu65sTZVtmng60G0TQTrxlrqjIW8f3VgK9DFUwnAxhrfKFcW+Dxppf2jp2eOLc09qkf8odzYWFOe2t+FV9uItMnWjXULsNluKNkTJXSim/ADaSM8jV/yqM8Ua/Nkoa9ZG3mjczgba9oGZQmtbh9BPkAEcvCROeD5C9l8yrV9D982FVsfOrj/nLyN0B6fPHuuPzD0QMZl6k39Ej2Mn3tAx3h8k/FDF9oyXlKfjI/4wxNIvqpgP+A4+haXa5PHGRP6fDPBWGkb+suHL31yX+cF+GMdW+BjJPKeiI/c0EL/Q2mbt8KbkXrDLowpc401cFSBLvyiDvlRKN6MZGPNm26fyMb6Ghtr4Sn55m1AQXoSUYZyyIHz4yfP9Gk8+NKnlCMbXPFt2FhP5TWoGOC6KKc3etPHbsgzpugND1GBTuZy07cDRAxlyc1V1iq0F52LpIxv3Lom849trEu+tSAfA2nnz168kM3hSy0bf/hFn6OP09fXaZqCEuIGBW/BMFZSlvgIuPnPmz6+BoNZ56CK8tJ8P7gmZw/ytJ+5G31Pntq4iY+fPLyvc55myqquNB998g3ffPiWb/tFh6efPxo21v+ybKz/omysn2bfsa6hsrFmcQxh8lfhxvr3/k8Of+KP/8lhY20Z3x3+wd/7u4ef/Ts/rQOPb6xpzAwMDO5Urg0MbtI2sPj1yd821nz35ZpsdnmKbE+VFjU1moLd3DDg6QMT5BcyIXPnlI01r0Lgk1HIUEGP7/BSlp/L5vPVq1e6keYmBQO5bq6lUas8HJ1FprNiAtFsdlm44a+SxOmPwsnize++1bBkhrsOn7igg8KjR7zSyPeP2VjzPTD7IRBeQaoa2gnKCF8Y9PRp/CCXV/JkgOW1GdXXiKXiFjAAoRNeNtbc6Wbyp71wR5EJRhc5+7ioQB13TNFlXx1gY21vAfhGtMn4BeCXdGtdDH/x+Kn2c16Nu//AJqpx8yLO2d82BAHc5WYBh3776oDdEebGjy6EjS0Bm9U+qNX6KheLNvqf+SvjlvjEApzxjO0gOneBVAkbazbvlCk3gN68YWN9U2/E6MIjqrZam1mqWc/GmPny5Std7JMHH7mZRR/nqSTtKMfadkq5+RNrFok8tWNOeCD9AH3aSlbKLsFtZ0x5JG2Tt2JY1NwXfYyZtrGwtrKP3kvqI23lhX6tJbwpIjqoN7tpZ4p0PFgJspIfWYyb3GylXHmjgdfqaYv089JCJsecHfZvQXnVz15DxTe4OTOW2Ne62jfW1psiFMyj/VFfLIIZv/jdBl6xtyfWbd+lbIWXI+BGD+PXK1l409e4ieUba90sLRdlFXHxMP/Q5vXG4PPXOo5ww4Wzbazt+/9b2odCstPPAGuUR/pWw7nOObQTHKJ94CP1GaPVVeYwB6ooIzYrj5/w5PjV4A/xzK22yR7LfA/o5kjkUabMddyI4W2+T9lYs8BfHAn74H4yj7MBZUrReZyNtaTTz/0mQ45CVBX4xGaJHsf885g+LvVHn2O89CenPTKrECFWJ3Zj87PPH+uTVtZdn3xyN2ys7Y2KnjVrDV79lBNr2UfSXnjiql9p1DXD+ONeNX0+jgIPJTWdXAiEiXbOeOk37hgz4bt154beJJ/7mk4vGDe48cLbG0BvsEp58tU/1rdda8wFUETcNOMrqfjlG2vKjptoerOOAtjontcbsI01a5Vz7QeUJeMzN5n8Lcwl3P/kmw7f/Mu+VYQ8+ZrYWMdE7ULTjbWjqnp+Yy2ldfgHP/Ozh7/39/6+TZa8piCVwaKeV1nYoCUDbKyzEzQaKlg31lLbTMgs3Ej59NP7sgHlR6LEsljfDMYFSdkoBjs21vRDNp6ff/FUFwMP7t3RJ+R0HrLmjWuysIgxkwTIy2Kbp4I8iWRg5fUjfs2asmQBp5vGuQrrALL8e2AUHmWHZHzjyQiDoBaqYsH4BbCooO4+//yJfn3ghkxSd27ZDyCwAOZJ5NKA3lq3WkbCy4Cnr43J4O45uWM6fHVg1rclXWke9Nnm+nB4JPXHAoCFKYtF+gPtDZ1LPvaA9oJ/LAAYZHliff2GTFxSpnwnWb+L3NBalizCJwZzNq2fSf1xUwufWGzQRnTxpn6JRTPCkvpbUAord9RZMJKLjbW2EyHdWG+YtMa+HyDXfBef9kI5oo9FHPHc2KKdWr1F9s/C5df4GcvYWL/Vycr/EwDtkjLFRy8rjnNlugTaiD4VZ2MtYzRgjKEsbdO0z8LUJTA2M07SXvSXYGXziS+6sRZ9lOMaf4r9RpRqOUkacwHjJj8WdVsWUWyaGDPZVFPfmjuIGCS5zLhdzsC4pEeJb2ys1TcRoW+HsKASfW1PrAcLZiD9VvSgk69E6Js+0mbwSzfWMqahZ9KWO4BscjNuMY7oxpqyEKL+/HvI9hsDbWW0BHziKZ2/Cs4NH/RSF59+ck9/Fb9FV1P/x5VQjshnQ8YNcjbWzG+81cD+iPFSb9StLUrVY0AEbZU+Rp3hG7byHxSoK32qKxtR3TRM/OwzwH1DCmMXT+NZDH8i5ZhsrFc7lgI9iOLX6R/JQps2w00X/CGBudXmuoJrNTSY5m/AQNw8oK+jhyfW6LSxOjAvYmQsbbIwm/ZHHXIT5snj5xJzyTbWOg9I29MxRRqOhJvVFkBfY/xHpt0YfK71R5/TjTVrTCzaoiSC9SvbWH/ls0f6pht9m6fj+kaFjiltG6ZFiBL0UFa8QswTa75WSX3xL1YZu3ROl3Ds3ybVkpk3BnnzTL9qxThD+UoS62g2hdYXsMyg410D8CMHswobTt4WIaw3DYSPBwB8fWxpjAqzUhsuSVuRfvdS2v6wsRbfKEe++sFXIqi4TeUn8NKgraCDoZP+xnqWvd39u3fsrTrRq7pmFN6+96XDl37ht0tIxnfdWH8hG+ufWLmxPgv/buvv1jbWOYE4PMFSWZHuPB52omb9PGys/dd8E1TUP3jIj5f9q7Kx/lPFjbXsynRj/ZWvfK4LOAZBOql+R0Q6UfsIOwcxVv7sqbj9D0M28TQyTPnk4T1ZtDEhB/Y55H7XIMJowDRWflzl8y+e6Q99PZCGxcRFBwJsGOdEzi8Sxpy6cJQ/JonHj2VDIeVKZ2ZAuEZnlQHounRW5UtklrTnOiOeJGgbMwYG+xEUm6QZYHkqz4LRYpZRsiIGdjN5fP45i1/ZmN26PtxB1Kfx0lZwrYwl6Sm0iOTMk0BdtIX8FJs9hQnfG9TYnRDaCwt5FlSPZVKmbdA2eVXHnozUFzmzzaQGEcWdbjby2u/EN396xplrtA2yXXV+vQBtF+Ib/n1ZJmTqj0WGbgJlYqa96MIUZjk0ip2BlRUba743iG5e78UfNp2+kVmtKctGP9DvgbGxljGG8mHTS5u9zXfJxVcxZ7a9dFkigt6EjTWTI0+2eLNC7wZzQ3J4imwarcnUNVTHGLJIEn2Am4N244cJkx9zuSqL75sH/h+l93EdWxpR47TXfO3NJcZqbhoQfiD9gM0M7T9VU5a0NO74qOu+M7boDUkZy3jDwMqRReK4aWpQO49gkrioN3zGmz7pE+vljfUykOubJm6yMqbQRljUMDbj07C42QjbWPNjbPY/l9FKX2djzdc9dKwM5exYr9c2nawV5KRPqxlPqCDfWA8FvQOw2+dx2gYba75zaTcopBzFEV7RZrxJ22UHtMwMiGDcp49xw5M3KKgnHmYw1+mim/FEBxRymdK1utU3AWMXG0Heqvv0U+lrd2xjPfn60Uo9Ci1G+4FOe3OJV0PDr9RLPDc89QkyOrxAdgBjM20GokzzjXUXFvynvVAtsH0u4wk/8EX74E0ivr7G+GU/RhpGoA3lSd3pjVzR91rGLzbxrHG9j6NHWm/gnkduRmkjaH2YH9x6pxtr2uaNG3bznzmHPDavTtFdnSED4y9fB3rylKe674fNp34fn401dsbts4TGMoYN3xhPtM34xlrqipsV3CRfUtUKxND12FjzGzeUnT5kEF2Mm/7mUk+56Q3AKthYn2s70XYTNtash+7e5V/r8Wq2jWH5WN0CzUcgZEUGOjCJH3vUtyKl/z18YDftlsbLWw++6XDn4TeHKzbWjw9Ppc399b8Zbaz/gmysny1trM0gfWJd3ljDUNpcgzg8wVJTIN15POzkq0/O8xtrUDDBnlhHG+vv/M6Qd9xYc9f5K1/5TDZNj3XQZfPCU11e9Zit5JINEdJkJuS3uki0Rdu5LgYQzwLfXjPswRK3DGkIlz86JxMJ35dikc2AzgSJiOrd4Cy6zTaetL47PJKN9bPnz3WTxmKbu3psrNlcaGdd0XFKYDLk7j1PsyhT5CIaWxnYGfh2UqV288TaFr8yMcpilB/A0gFJN0vcubRSaiurGYRRgh8v09fc35lE/KNt6tN4XSxq9E6wBRwTyWOZIB895kcZ3uv3UXhVh7LWHziqtZcVQCY/TMUrsG+kP3BDiwGWMuVsTyNBzdE2Wyg37wtfkT7OhgLZ3GDSt1/kQ/0ib3AvFj2jvmYBPqCHhTATJGMWr//xq+cs3uwV9MC8GiYAOejg/3Sz0AEs4khnEWw3gCgHTWpDZltyKXK4IcIigAXA02csFs/CxvqeLnLiQlvvp9UHsvVfBmofZ0H3VscvniDbhBzYdwBthU2ubp50Y/1CwvbEWjeEwZntdWfwOtHFvowt+Mm4pYvF7KZPv85yBnzkh4bwDXATi/bIIscWVGFx6tlnyrdmE37peCxh3RA+eiI+vtW5zr8bzIZt63jCq+Bo4Wmuf38PgzmzaWIRVdpYNyEzzS/pa/5WA4tgfRVcUnm1lz4wW2ArYD7xdtZr3Sy9Fj95Wk2bpPhY6Gsb2VCUXjzIgOjb/sTaN9booE3aE2vayDY/vY0AfoiKeYCy/dKX7svcGp5YSzvRobmKPqd1zpF+TTnymzdscFnnoYf2wtiM/2pWJrpP0whuGuvGmjKV+YCbMryW/anMrcznKEPnOqQZtc+J7cj77IsnurFmg5u+ecbcM7+xGJDzRFVOu+TNDSLpe0+eyHgiymmXtnmxNrLetxTWVuzG1pe/8ljHFd1Yiz7qDn12s267Qi9D9PGAgxusiOVGCHrsBtP4r0/38pG2Qlnaq9JvdZ7lhhY/nmmvS/einAN7qT/aI2MYPulTfz2HjbUwRdWdosGQlIWvVrHnsR9tZp2Cf7qelfnA13pby1GbiADf2G+JKl2H6Vfy5PPpAxlb9I0p2n9Z2Y3733S4duthuAKvpWKkL8Ub638xPLGe3ViPpcce7NFF3Vj//n/tt/yb3/JLv/T7qhtrkJkxeWJd2VjrU93PH+k/nWeBwV03GpfBhdaUGmqTN7nYZNKgbPK3XyD3hQB3E+9LZefy/SqWam1h3g6DLS4w6eycDaG98nHn1i29I2yLX9swLqGuchpJGfD9JRbbNFx+REz/76X4r3dM5VwrpyUM2qIAk9Qz8Yvv6OqkQrQc+I48T35cV7VupkITeOfjpE+VvrDvQV6TNsjGmoFcbxrIAF9CTX5uj6aOB4X+YraQfY/Q8qBLByJpo5HwzUA27QV/+d4NC2Es1MWibGDQdVXaSm0wWgNkMTHTNtnE0O/YVPhCbtxYb4P7RpF/Rfo4r8AyoH8qm0DaJBMx7RLs4R4y9IdBZDLmjjD9nkUNExY+6i/lSz32IjEtu2BC5skgAzhg8YEdt6W/s9jfq9q03cofE75uPqX/+RNrFlP6FgBt05jVzlH31Iil9kQysnmixcKUNkl50g+4GalPmHYE7YQyxDc2a/rEWvz4RPqB/Sp4uiDV4LwLAVMmLUo5uI8s9mmbLNhsYy0LnU0b6zLENV0sPhffGFq0z4mO3ifWgzkFu9w36osFMF9Folx1rhPCJ/SUNtbaxhrheth0cuPT+rkR4wf/9uea/oJ1u8x58DTX/00nv/LMGP1S5vcrh2/40gO9cY2ucl0VI2fhvpCXBfBnMi7zVSTK8Xgba3tizaLbn1jrq+CigzZZfBW8SXfKhF8650iYJ7lfMFaK3m9gYx2eWNM+WtYoLcBcZFF+n4WNNW3fv1dt/8XEN9b19tJlj4jh5jFjCO1GN9ZnZ/r0cdhYC9AJtO1YcIQnNsDai4V9Y81YyZM6HgZQnl0b6xmgi34AbGPND+T6etb6OAUw6tmm0OrE1gxf+YyNNW+e8ZWuO7rRxa/aE+teoIoyQidzD/MAfuhbdN4P2FjL+Kz+NblmD55qzBTX2Vl4Yq0ba9uAUo5srPk3smXEbbWtjPGNjS3rE7t5Zm9d0rZ5C4xXwaOKqyLhmGGnHLmhRV9gbPGNNes821jzltsebdLOrBGYwxlffGNNMTFG63pWUNJ15fanhys3HoQrZ1izsY7qRIK0WTbWf+NH/u4f+d/+Hyf/buujbaxZqbGx/oHFjTWITBk31nzH+teEjbXbGzbWMjm+fmP/15NXYBkAGRzoONthhnLUV9ZkAaDf0ZIBSV9vlIpnEGJjrQMRZs35FsEbUQ6yq4eBAV08seYpBa+qsVnizjMYJwm2FyNsSWRYWvyOsIGIu8+8ekE2XkVlE2gba5uQa3Y7itoqkSzs9WmW1Bm6VbQcKFPqz8ugjHm/4lQZP6Uc39oNCinHq7I50v+1KX7pZkk21u3llCPN52Lwi421NBEFvjD48Zrc9HuDlqnVBrjiOkYWbZGFPPXHxprBiSeQvKpDvSll8rXVtKmcAFuZmPX7/zLocsdUnx5csf+Vmjw9iFBVV0lw39D35a/w3ayXWo70AxaMKGGCVFcmMqraFMVUiaQvo4fX3BngeVvDn1QzmXBeEJ0hZk4LRMvxjf14GRMWQCd52FTbxtonrTalqbasAuRSXwXXyT88sZbJmb7OVweox7HOSpuMPhtoI7qxFp+Qy+KbPsd/buAHBPPyaMdoh/cb2rxtrGXR+PqNTsjo5RefdUPoC6kMcx5NrRtjvJzYWPPEjjGa9qFPmKQc7VXwKzYRomROURPsh6D0+//SXgBt079jbRvrjTd9BLQZfRVcjGYTzw1JFo0PH/DjZfYdt9rGeg7T8dx+aIubSjwNId37+/DL/9IXJ214Eald8RXzt2+s+WEjNtdUzpc+faA/LLmka+pDHbDqK5Yin689fS6bJRbCtEfeqqPd2sa6d1GaMrtJyIDwkYcMOtfJpuXmzfFplj/hrbrZaMcwLsuH7zzrd6xF7zd+g5RjuJmrr4Kjaw9QjCKLt9z8ifW4sbb/3FCbc0CzFRkjfRs/2Szp21nSdhiTeRvM3+5BZw9qbcjav7qqbcU21jbX8fsljF+ljXWsvix5Ch8rWdeyluWJNf2ZtTN9XNuIoNe3GsxnWzOwsWa9zo0s+gHzAXNq203BZYNQhd2cebOH+YdrbtbZxlrGSt1YF9482+CvPbHmPxXZxpryxSd+zJJ/Y9ZeO15eZVD/tEna46uXsrGWdsi8jen0A32oWKm4eHyzW74FZNHYQr/zm5/n5+PvWTFG+9fHKiqb4S7rxlrGEoZO6k831oJf8A0P9WEfBk503bh7OFwV0u2mAybZWL95cnjyuWyMh431Pykb6z9X2VhH5R6CbKw/++zzw4/82M+xsfYn1hAcXyUbaxDM6d1Y8z4+rxDw8+902j3gpqKRTkODguzf47zTOzYMRj4QGZYcXAYNmJbmTwUZHPRO6ScsfmWAEJ5UZ0ASlabnnTVltU0zCykmZcB3rGtPrHPNsWRNm7EDEKOLbjbWUp7IVdnyp28chKcHc5hKLUCYGIj0+8BfWDnyIy5M/ixIWXhs21hndgQ5L16+tDZCtxPgC5PiA7/DZ9H7QGQzQbKQZ4Lk7Q3+ByBfG2BjzYKEV5KGhXBqcDgb8jJPU0dQXtSfft9NBl3992y37Pue16R9ssFg0RWjVp+1old2ObBRAl+WCZk7mGys8W18Yo2AwmArqNmfIGHiqcBl3bykG2vbwIwb6ybJA2rclCMLYSYPvsuDp+gknv7OIq7Yz1fApbzh9UbRef72XG/E8L1BH1uoRwWFLxnMzQ79XsehfNhIsHHSXwWXtHFj7f9KbMTqPhh0cuJm3bmUHzd74o21/uhjuAHTgglbEiEXosvbM/3g80dPdCPDYl9vUEgbZRHHmEnWFtfmWEyTjNFSjk+lDzwX3+In1rRJxsy2xeky/DvWfKXli8/ZUNgNaxZS6ONrEenGegyX+nnum/vDjxLqq+CyQGQMoxKZ+7g5Z4u2/hsFddDXeOPMFoisF16EV8H1aQhzjlo2VxMdwBchewNGxmUZT1hsf/Lgnv5fW/o17YOxuaixpdFQZCGo7HJgYf8Fv8si/tHX7Ik1vyfCk7qbttkt1FGTPofk93pmDKH98+NN3yAba/+OtbaPncYur5Y3urF+ouWIX9yAQY+Oy9JmtCBLvq3EW9Hjv93gv07MnEodXva2uZOLajd/0ie4Yc0cRL/mB770q3iUKXMPyHX22EDxiE/cyKV9sk5h3UC/5qagv+WmMl2u8CfQ+IpS8ubQOpG2eXZ2+MpXwsZa1um2seaJtYxb7tssMjsUmT5VJXH4xk1INtbSDn1M5szv7MjFJGuCalopQZSGjbU9rZZ9grQVxkk21lezuW4T8E1kP5F1OjckaSNsrInXm6tC3aj1meDqO91Y29tg9sSa/ndDX80WJ40xL5ZYZqlN5HB20SGKtG3SB5jHyf5N3/DJ4apurAWxuCuy17tMPHbEbQimdGP9kz/5Xx3+pX/++ysb68jeKHiMjfVSS8dyd9HDOTHTX/7HfuO3/aaHD27/owz0GjuHkH7z5q3Dd3zXrz/82I/87cM3f9M3Hj79Bb8gyiv+SCel8frTF4iJikGWzqMTlpBNYOvI89MhaVSUFdOgPmWVK331Qhc04Tt1SpLHKZLVRbQkkcWJu6ZsDNlQsNBmglQeGYzwN6HBBsjkjHYEniIZH3fdWCjiN4tsdPHUgI7L4IfcaZnmsoyvboeVK5XJAp/+J0laxuTl5ovefR7kl6mcbjISOyQeXV6ODETcbeNHLGiPLN6MvyRvmRI7gj69sye+sVlQHjnTRthM6I9uKW8gz7uaaCd25t8icGeRfsLNpRsy+FFvSjw98zKp1g32txE9gTJlEa7lqH1ONtbSZggrn9hh8qf5B0rsCXEDmW3Yzv9Dxj/qT7+moDdE4InKU30YqdhGJv3G698IH2iX6ps0Tu504xPtRccV+npJ7gzV2irxVBbtkgEF24Rb69OeMLGRL/W5fnIZ2jgCdHEl4xo+UqZWb8IX6kL7pNZfoCCjTl6OdoMCn7QfqG829lN/LIrRaWNKyKs6OTdQQSdtgTEZ76g3xjKJ1M0Er8CqriTfSHrjKSGTOVAoD7eRsqSOKB908USSOUHrTBZt3hegWK7Z0EfWxoWCPp/rtI1oe6R/y2IxhGN9a8n9o+4YT+jjzHMs3KhH6tBtMwrlIVSal7A7Jo2HV860P8ZLzY9+OVN+3DRg82JyqUrOqa5Zcj8iYjFi843MPaKXm7rUKZuJazI2l/LUaepXTlaWoY2woZfNJ2V46yb/dtHawyX6hZyFOSNxuoG0TKI8+GProncq3+Zuxmc2n9ekA8Y6KpTbI+UV6yTOyvjy4ew1P2x0JtH2lg1zq9rjMsibUyKrgTSP6JRyZIFPJfKDTdz4p73h2yVpM8Yb9LZQsdxHuvSeNioyBfyAE20H/3joIJ2gwZey3DIZP/V5xlwnbZN+wP9X53wJW9FJe4Gfa6dETonIEyjkp74YnxgzfTyhz12Tfi4TeuCL8uTktkxI9OWEDZIm3sm8KmOl9HfKkX53hXpjc4a8wd6Qb0K5Lijj0fwSL+f34hf93NYn0v4502ZkXq3bH6jqe6ZPSeKZt6WBaJ+nT0p56ve5b0tbEV+ncjaQ+sbaS9yQ8mMuVd+4uYQur79Wgr9E1IvokpaJd9JmxFe5wDe9mXWLfiBlWZLZQ17O2gYIiza5fi9jGPMq5Xj37p3DJZnH07w8qOVhgNg1UAxZA7x9fXj98tXhH/z8Z4cvvnhy+N7v+ZWHn/u5n5Z2KJvuAfSCgCgImJ/4ytCXv/Lkz/+Fv/zT/5lEweFcGXcbcis3o9kKBqyV0MUF+YV08N+FzCTC2spoZhK2TmTxRQp8vSSH6Fovx2sGYA+30oIdXl5OfIizSzmrn1zYtfIMFHhaKLKD1mBPCBDLtYHO6/qWSA5ZXM0WEUyaKRjrjQ/hRn01koOFgxzAUa4GHr1GN/4l8VF4DekHE7Bj7GNcWx02Ep9SfIlC+Q31l6dPqIUnUGSHHJRUnyoyOeoXHy1POTuPhyOSQxo3+ajYkYQHr/DN8lgcZxi6yjQiOWRxoa2HsCoHxjr4w4V+lG87uYIhnMuOrie+5rxzJB8J4NFQf5YW+Z3I8/QGSvI54YnJIDBc00aYyQa+KclhEjdHXi7xGW2cdCMZ4vM2uQaJrBBn/o1y5U/PYgiB7aS+FPSpbxYOgSkZ8zwFHkIG1+fxXEulKT/JFp+GFyjIKsW5bxZN+5DAXmU3kChwGyxk0aLH5h8ji9xCLjiQQJ/+C1yHEREabec5ykHmmJxRw6IrTDr4NuEtkeftIcqMfK6Lj8Q7DXzyN4YXCOZSfCA5Dnr0Wk7W14FeDLybabBlkG7RQ3xE3XqDsPgaEA7lyc1FbphJJUbpM9SFkEHaJU2TMvU+oEhsC0SeUnwH2cn0aDjolUPCN0utdignZwtTrOqfTT4aV4bn6aBQjgTVN8qSC28Xq0HejFSeSEdPRLrJjssxz9dDsQxOQ5o9yFSdQ9ukPJ2MZwla5wniPFF4WdQuwPILjnJJfKDyacNqY1oywtOoYIZ1jG6UJUg5Z4TniNlCuDFnEdO8FWkFvdovd0LVBxKExvQCZzXzB0awtRuVPGl0h/Cc1cNyTiSUeApIk7iaYZ6DZluZVzDVPCMrT1qvdl9MnVhEWOcXkSZ1CG9m9ds/80h5moV/AHTYcZFM7rIlqqPFfB3CZ1g7pFSwXcJ+mHEyPh8TvTrgP5pdHcK32LGYb4vwvTFvh1n6oWwt6SnE7WVOVU6jAtj2smWCowrvRM2Oj2Tf0dVGCj6gi18FG+vjYyjvuYJfqhTSWyrO+ZxXzixKdWHqcUXMJqZYZLXhNWGr5Jnw1RgXEfKFja5/f6sVZTuimDiRMHriTXWaeRvWyiLfqrx5pvE6TekQ3s1ayBCiOKWpBd4PgLIdH8EWUal9Oly2wC1dHgdmIPks61oBGdaIifq1db/RolRch/CQeb5M2+6gBVERpjGgqqeasBUmuCw+8w2mI9vRjBb21bZ2ZAys+lBkvcIKkLe3zDXoLI/NJu/kc6sY5YuZWzJ22NjIOmFrygdThy1Hw9SOWat2M7kmqEEBLKvsmMsUp3UIr7HOimiVD1+HLRNsyRujYkeI8jVINJUfFe03exb4JslRxAfyxXFBN9adpfBBCq1RCWwVVl8YWoM1puHaLg1ROI4O3BZcQo1V4tQON0Zf0bCkOaSiuEpj+mB5rRz6kGumU+r/Sw2RE5FxhkniR0Js0x5IZHUI39mOVNQ24VNZ7ZhqXm9HN0RVr/6h/8cZ43ADvDvznSzLRr/QQAWNwlWoBfdAKqpNuPoGhWtFnm1ZTALY0yw1AZ2Cd8ZsHa41rclVLhoVNLM2ykvQYcfR0WjHRTEXHMWWWGhHmezBWkzYS/geOKrwFWiw54OY3GjHGluyPGURHcJj1jy8CzYI2s0GUBZmc619Kiw7IRZOeD9l+jUjx1F9KOMjbqzF2+Bw1e+BpXHnVxXUgVk5HQoWWUeflrybmrTBjrCP5nsNBu0+TSjb0ZI752nJM4+pHSl0QQrlhevxa9GQt1l8I+PAVuMPPqbJzVZ0sYI5dtKmdnQqCPBc63Iv2VGXqin15C5sFrNKQJRpNn+H8AbWVmnwpbzTmB7kXbwHS3YsWrXe7CkGWZFQdW5GCUl72jBBh/AFVnWlOFa1oMFRSbYbEfYbCsfBgh3HU7weCyaX0ZOhg/eo5dPhaMTqOfZrNZHwHDUVcecAe5mSIdKQYsbkD46j2tHhaIFtP9Pm7CjHW2y1Blci1lWz56sLiRcfyaWP/8Qax4Wmd+Z54gIRNAa7gwJpckgTitsa1ytQfDU5RKVJXDQqmWFNorFffXCfLTU3Kb3kKmOoYWCVQ57lvSgmWilPLAOulLOcz2XmqXodIhtVFuFZyyJcgf0q+QTElTPWIfzqUwhM5WqikR2WMfDPQNKNJWUe4twWghrnCJEtiFhdlkLOVoMeAdBnlERHyHPUGGNdE47EkBCaMM0jlmDmWlnFYoYwgWJCAXNpAWo+Z5gz/qjLT+D5BnBd4AMT3gSWqLr03xjCryUQiQzXs3ICxkzKH10m0LQovSbb00dUGGMIi1rvP4YifypfDq63F5rdggFjjJadhkZwbW0/5IqCuwKZAy0ocL41yPJN+3WH8BlWjdZ0Oag/gTGc2jDP7M0CPm/Xdu5S0oC95UWIRedhpRAZp8WYi6+l5ViSbQUb8SUX82hizRhifb15a3A2Lc/QVpKsRIzBfmSZuHQ/oksF67AjILhmkLPpC4FBeQSiCtGL0HyjzLqIRuEqz4KtWSbQgdqCU/QKLRuj7no59opUdGYK8/juELFIZpy0lshR6BjNctYFtcKCrRB2/uvEkNOzN4hJWPinUDvh42+svf707LUo7lqLVfLP0IAJBxClrz+G5OE6pjitQmWI1pDISepOyfKQ5uEFCnZEZgs8P4cQpeAi1RuT25Da0WBLkOWQHCFkYX5lVPkaywtKbZna4SqiYApPl/MWGjCEQ0ASsY3LPM9AHW1E/oIwDwP3e4xXIqzxHl4gt6Nki8pzWVxZvJ5DWM8hnNYL5Db69QyJfgQR1vNwUYayBZYSLdnhOt6pJL1M+TR2hKX3k9oQ5bXDCGzQaCjwKNXqJedzQlgE/JhGWpTpLKQLJnKhgi3Om0DTQmQYX4GXawzKxfRbGsmLJPo1hxsyYAyrZ5LmyUPeAi22kQrMLTuij6P+rSS3I7XFwjGIJ1J1eiLBqF7WUAK9Rr9T4Fki6saplB7TDMg+zSMHpVJagXJInPpiQS5GPo9sIjlU7PDyMmiEslo61x7ekQKySwMRQ8MiHOLmCMThHJoWJYagnaKLGrkdc7YADVt9OcZwxOhBJTm0lnNsRwIS/RjDM0bBKslhyQ6g/lkbMU8Ji0GeP4Yld5IcTHiIsNPwS8gyfKneeCwNJz1vpTGgMF3j9ZCcU1w3pfScCnDXp/xyUCqlZeT6YztmUWDwfBOSQ4sdJUh8mFZTPg93kRxiO4BOQiFMgHRXSPyQtgNclujwIO1y2I4dGePbszH6nUSKSpLDUs5+6X040sa6rUb0n5G/fK3/TN7+zyu9B0j+oWZzAnLmr5UsR5nkEPPohYUiwGCD4JCsJFWjNLAsE6wajuQlUA77hPSYN6bAGqjBDkkGNCiTb3I9T4whTyOpcCUrE48bkzzEKfInxE5IDkWqpA8J40lgPhKR809IuSskh5E4SCQHwn7WsJxCNVhGj2iom5ji7E6SoMSV/SksLTpnZAlOfXYor8ICepQEtQHir5E8i1FmhwQnIF5Gp8BWJjmsIfRrPYoZIE+vErw1kkOJ5OgBCXG2MFAePhq9QxsR8oD6Fy4d3oYsPNKQWanRDlgkoKRhixvy8uHcQZ7XKFQOCOnO4zoBr29ammq0dI0PxPVq4kAzcVu8bJyBU+YnyTWSwxzBFIc5mHz1TC7HummiGhKemNn8VBs0UKMOO4A7NcS5nihuFZXtGOpEPv4gkGtjKIDoNQRMsCKOJhCHh4ghsgLnaaEBcsGf2hISPLhEc1AeSnH8DZPQElPE8gbqaCMQCOEkmmtswDeN9HMrLdkR2mIgYD4KuS4QonahbNWNGtNFgLCdilDeBgJyzuvLyjGKI7hENeTpKlvOoa1YWogr0oo24gj1FkNZBt4Q8OtZqtjhSOIoUQnIn1nA0a63E3YEv6I60iS5HmKcfxeIIJeFDi+LYMZR4PajWmiYX4mboMEQsZmbqewh+X/77Cf5H/811CTWc/TjSjjX4EUAPJwTw8Tlf+w3fttv+uTB7X/0ytUr2ggsaR6Xr1w/fNM3fevhr/71Hz88uH/v8M1fenh49/q1CHx7eCuF80rozZsz/cf9Z+fnh3MhRvgrV6UBXL6kj//ZnJeolnYuBU7e87f2j+Uh/kH427fvD2/OzrVC3r57q5X0XmRcu8Y/nL+ilY/Md8Kn55jeBxk9pP8Y3ex5JT6fie4rV64crl+/puWnMsVX02H+LNKMHR7/6vWbw+s3b7Qh8j8NKQsmTW3gEsB3ZFm+go4WUjnvtAypP/yk/PRpgqRfvXI11F9q4xzF8i9fuSxtQewc6kLKUa7x7Y20Fcrv2lWbvbQVysFt2kpuwxntUjqxPek3v9B17dpV7biTOlvTRgKRnzN6XouPL19K/clH/4G/1CHpaoMoTnSWqNEO5J1Lm0QX/8CfMuf/96KDxoKvJqego4XcDvqA6nt3eMENNtFJ/dEP+H+i8KLyraSX7IxpoqNElJOMoPSB16/e6PWVyz5m4ZqcRWGLPidtj2fxeCL1Ffq3hWXA936g6WKA6LgsdUdebNC27GWygZBPX3D9b8RPxjraCW2TiqOtJmWSU7MdTGbnNm5qPiHxg5K8Kn5xZwR5m9pIbIv4wxzwLpzp6+jEL+0Hyiv65Dy11WiiY4as/kSXlN+rV3bzV8foq9bHOdA6e9qKU0kf9qOTtsK4iQ77n9mqSsOELH+drgiftoFCmpPbgC7GTdrNdcpRfNM+giZvl7mdUKiXOfK2Tj0xlkg2BmJtf/iCLvyhPpFJfDeJHehxOj+39o9MxpKzN2+1PV5nrAxzTsxfIrdxmbBb1glSTtTXKxlPqL/rN1gzSDnCQ1nqOcjN7J0jLbCMLkk8Ol7JuIyf3Hy8fAUP6dr871k5ik5hEn7GGfIhq5fMP0jXDLQR0XFTypHxEt+QrfuAyL6E8Jk2y7oNmRJ+J2F8SHU5CavMqaz7xEXta/hDGeKbulnSs0Ra9gWijfh4Qpm+kjFa4qm769ev2v4XQ4r5C3pmSfIgS4j2oOOJ+KprlWu25tPyRGfN3iKVdAlJ/fsYwFhJPwfXRZeujbRdQCKjS98cydjEmkHaCmPmtTDn2H5RDoPOiFbrlryi40x0Mf9QcLaWlZYi4SuhPCf6alSygziPl3GQdsyYwhiicwN9TPTcuG7raK3fIX8mv4XiOhFdzN3oQYf+n2ZJv0p/Ut9iXUsU6cgJOeLHO/HrLeOm6GC9Qv9mHrmqawZ4hc/LYzWhTwifZJxmLDh7zVxH/V063L4p/YB1Q8wLaUeU80C0ZUjyvX5+ePT548MXXzw+/ORP/9zh7/+Dzw7f9q2/+PD55/+N+PNGeFKQOwf1+fLly8PPf/nJn/+LP/TT/5lEuSJQyrIIqaFZkO48HnbCXc5szq/8/n/tt/zAt/7SL/0+JjBfpBrqdt28de/wj//jv/vw//gTf+bwXd/1qw7f+z2/Wp2kwb59SyM+04GWzZ4tFhkErTEnKkBJDTyFeBbtb0RuAuHTSVDDtqgizAKRAV5lgZKeTmi/CGF0Wie1DT+DunZSMyRRl7qcXrVCF1RShshlccPEZeVZKNMZjKz1TOqbdki0ocfiWFBd0UFQucI5wowdTLBeKoTJT2goR/RJNIOCtsPgl/F2opKFaF1ciq7cdL1ZIQxm1Tadmp9r8c31MOjpYCu4QttkoAWh8lKN6VUXJGtcppTlZVnF0Ta1PIO+OYwcM7y6MjOcyeaURQfsftMHjOWgl4YZkTlGVpGkxcUCW8pRBnevJ/WLsJ5XCdd8aY8doW1FfItTtf/16qshEkG9WSD0dyHdyERlOna6dbq9+q2Piyz9szMitf+5rgrS1DY70IcKFvyqV64YnxlPJjLaRCpGVg+JbHESP5nnfZFKffnYQtr466NiF+aU0GEH8LFFTaB9hMJWH9UgvVwG2ZxXs5ocDFVb5RI9OteJTi1HvSFiiYFbMIbWQG+44I9Dri9JGQ7+zCBNXeCVZNqHNgsBbQTdwDdpE8yLTDCyesjaIiWFf2wm0I8uvbGkHJa+iApLHK2yiJDNA5slbY/S/nTRLQn68eYY0KQ7Rs4uSnXOCfXHGMLNQJCy1vWwSdXFcwBlRRw3QRKICNqhlaOMj+KT+kaSnHWTrVcpWu0owWrQ+pzOq6IY/+gHQ9l1iBxZp5lcFyls5HXNJz5dkY2u983Z+ppJKkP0yd/gm+SnXXJDF1FqjZnUBEyM2YfxBEi5kUb96ZpBBk3mHCtHIEf9i/KsgcuQP+3r9HE2vUR5GcrZ241j7qoVOvcEP/GXcQaVLXNdjJGzkEei8A89Xo744z7regGlcUXEKIiswVm93kSlXum1XNDfGMusXN1vDg3I7NBLlSMQGfgF1EepQ1Ku8lBWyhKov5wlj/bHy8xNduOX8cFwSW8+PH78VOjJ4Ud+7O8cfvbv/teH3/vf/+2Hn/rJv3p4/epZ4DPUTGcs/eyzzw8//CM/90f+6L/7535QolAAkQVDOccE4vAEmfsTkO48HnaiBDgvbKxBWf+dO/cPv/W3/Q8Of/z/+R8evuNX/4rDd8vmms3zexa9Unjn5zwV5G63bLDlWjfc+kQ1DMiZ2KqXGdw6+HNLAfF6h1lSrSEbn8XLoRuplrR4pMGGRq2TB/rkQ8N2THSWjF6AZTG5KlsirJ5GYSvELmaK/XBYmdJ8zO8CS5stwuR8iHDftAS90gQESzoMLqGMYqpGmu2qOIIuhOVcVVeFadJjUKrVI4JiWdZWLMYXG0BjYsYgox+W0ctMdUESQUpcrk1OOm8Fmhx4WAB4/TEpD3kxIQRjLIieYFycyUd0+aIbSaEYY5UR5jUVUyWS+FB06tegDmgm7Cn7VoZmqiKIVIGqk6CXaehz44+Y6WklrLzMr1jW6KOmL9g7oJFtgOqkFoMeOWi7JN44BvSKjjOYXHTRNmXzKQHitM8pn6UDeNz3EiKxdQyygiOqRg8KVSsHrVOLKiAwZyBWbYWCeAOLU4uIxxNQ19GCUPtyKNmrZRvCTWhgVtPNFUMUjusyR5cdIMuAJ3io5ShnbSN07IBR57ymYqpEJvHhYhgr1a80J1cFNyOk/Dk0NbBwcl1gWNhnmNc3h1GW1Y/o0nLketTlKjWlpmxq1iJMLgerP9wkzvo46yXSV4guZHAfsB+5umnio2XqabSlOprtEEaXiS7vg9SfNk0hja8qm2qK7QdWP1xauTm8Ds0vPAzx4dyH1A6u1I4QjR6aC3GDJg1jh10mCCy9cNmDSHyUk9oS0rpFFzKYPEvCL+3jXHm8nsd2WUJgbUOB2fu616/3Qa3XRO+8piRV5VgQGZ6mb0cJcW1jZtr+8f2KbKbZdPvG2uwzCbxJ8+TJk8PjJ88OP/bjP6kb63/+9/6Ow9/6Wz90ePVi3FgnZmfgbarPPv+q3FiDqQ337j88/NO/5390+GN/7E/KpvpXH77jO36FdBReu3ulG+vXr3kV/M3hLLzOqK8oQGysqfQgp+pdI7izjc2DHKk4HWQlyF117pigTWPmlBX9ngGNSk66aAsDEXdmfFL2Bl6H8PWqFF1+9xmfueM9iIns7xPrAlLoYC6Tx+BG4BmeJivgCUGNmgrKY6gbHbQlTAlq2Yk8ezJinXQY1CEyRb6thekz6CBDvQ3WWYgNIXfdYt5+ICvIVbvHMqKt0A+whrvPfocPuCUpJLacMAvVKkppKzbwhcViVJ59YskbgjHcMYH2b3SJ7LSNCDwIexwfUBJdhDBiOeWoG2sIX4I/qrMgvxXk1DaoYriihZo+tV2vDSze7AbCen2zEN+8/lSX333G5znM2RPyOou4qvIVhIN3+BVv0tog/LNZ6AfWF+ysCnV81nJcQLs12EGtyUl8QI8+YRJnrRxpK9ZmlMnMaEbVDklQl0LbVB1hLtCj6BuLtCplAtoedtuYST5bjALGZ74GheK4HE2f0OCYXLSrTBA/OVZIED+87feJnbPD2obD9Bq7zuFj4VXRbgucKIOsjQx9jbYvNMhyVtePkQu21FK1PcrHnvTYOKP9LMgb+pyfN8F8s1f1bc2gT7BCmyRda49LWD1cATKwv1YPxOITfPgIn/tGWkv9GcgTgnPQeghB10uU+Mf8Y5jKahFtCJyuI2ykifAHRNzsjG9W6HE8zGKZw6oF32ibqMAv7+NaZV2QHGRyW2M7peD48Kf9QHTqJl76HTyjrRIaL1bB1MpRdFGGdoOCqCBYzoTn1UjqPMMENt9QAHbSa5GhbcV1C/rEwm0yFWq7ydf2GPq4y0/80sBwVcR86gh8USs445t89G0YHTfNHmJVol2kCPbVQCosWM9cELSJj9bvSLnKvCpliXiVFnzVN1x1c21k9Ywwxqbzw7Nnz/WJ9U/8rZ8+/NTP/NzhX/rnvv/wV/7qf3p4/vQJUoKmOr7KN9YgtePevYeH3/PP/MuH/7tsrH/t93zH4Tt+3XcKi/ghhXU4Pz+8fP7y8PKVbK75DrJc6/d8JJ0Oe/v2DZEQ6am6aKDh1O2y71wigwGPirXvnb0/3Lp1Q3TdDHmt0Y2wTjCiLL8UawsNJsi3h+fPX+n3s3hF/e6dW4er12wBrPlmbC5jzob3Wp7PX7zWq5s3rpsu+VyXMwNu6p+gV30A2ViMUmf6GhJlpymHw62bNw43xFctARQSkAyjqoLSLIrv3TMBXg2vUfGds9evz/THC9hw3rx5Xf2B6IxM0LlroKBpGbLofoMusUHtV0j7Envu3Lqlr3ZNylFR1zZvB+2O9nv58OLlq8PTpy+0/dy7d0vLkty+cG7DPB+pNDte1Xv6/IWWNb8zQN+m7/E6IHcQlSnU3RqQzarfhDx9+ky/Z438e/du2/ez8AtO/VtQ1GAH5YgPfJ/uuYwvTMr0O/xjIuE7RfYa59heGsSmkAy8+ogefqOBjQvjid4QEaE2kRwON6T/8Z1FfHRdc9qa7BAm/Y4pCw4h/976jevXbWyhbQbWGDa+xZjTJhIQIiz4RL/TRYCUrZUv/e+GthGTIsc5cYvwzDZe0vbPpXzxDb13bt863L4jY3SLki478NNeu30mbeWV+HnjxlXVp684SnuxRZWxdqFqB2M0v6NgYzSvzPpNJr6LSZuyuioLqInle4jI0Ve9BT4a0y6fP3upN65v37p5uKVzXViAJ+2yhKoTCuTQHvj+Mf2BMKDPMSbflrkVPSF6SdwCyCyLNJlrmG+k2nTuYV7Fjgf372gfGHTNoccOEUh96JMTKUf62h1pi7dlHmA81pFEzhQkdqRYVjTOmsZNm6PNP5Nx2evUx0nGzWvSXkyPchOYYFmr6aW+6FPPZc5hrOT6/j0pR5lb3ZapTzlSBsqHNswGHZCKHzZW8sr42eGZzG+0R8ZlvhMME2OJjifLCmcw5iWEj4yVnN/JXIefXLMuuiNjpfaVUPxjmQZ0mgG7rflM87NnL2T8eqN1dvvODf0KIP3Nb9o1KyiwuS7GSlQyPjNW4sMd6d+saVXHkHcqZBpTAm0kBENBUX5PQz+4cfOajil6w07Hytp4Mq+tmCqRtEf6N32PduGvnTO2+FpltK8VU20W8/5wJuXJWsg3g+wVmOvwkd+nmOgqGl7CWI66jhPi9zxY6/HbLVekTfC7RMijf+tvFAkv9dmkZIlFlNMHtS+Ib/p2sPhH37st/SAtRwtwjX4T3WCDgJzkGW6eiRDmOX7HR1Qc7j+8a/sCifd+riOQlK1UqmTmNzkYN1wfZ1lXPX2q37H+G3/zJw4/9dM/d/jnf+8/cfgrf+U/kXHkSbB2Hhd6Y/0H/43f9gO/+Js/WdhYg9GW+/cfHn73P/OvHP7YH/sPDt/zXd9x+DW/7tdIsvgByWLm1QtZzLAwPJdNjGyuWQSQ/7Ys2lhwqPYcVVcF8FfSaShsrpmUIX5QjO9usKm+KxMlg8PYuFIsDfZ5KmJoPMhj8GOjRCdiImHiYoLRQZbWNit6Xm8MONH74sUrXSSin4WNfafbJmf7nmIBi2qmDMQwOLCR57usQ8HLiUUwP7yl5RmiFZJpVlWWyOTApMiZTfyTJ8+1DhlgGex0cchiI9yoKGFWX4yB0QIM6PwAydAmJKAb6ztsCG3R0IM5O/ARPSxknsuEzGsv3BXmB/+YKHGNtlLeWM9JLkNziFAG2iePn+kPnzCgszCljdBW2IAmkhfVlBm8H+DDo0dPtW0ycTx8cEcmx7CAwzdC+kdM3GgykFwA+cjlgzaDOXc6KUcWUtrnQj9g8xkLqoich2aynEwiOklKeWIE16Rx84cbI+V6m6KFCx/ZCOoTLRm/0Ev94eP9+7d10VHD0jjm0DIkIIfzN28Prxg3mShlwtQnFfQ/aZeMZ2qRV9ei+HkGZPvGmgX4cxnLuL539/bhrhBjZhNa7AjtEmg/ePpcy5I+YOVoN2JoM7A3ak4xycQCRupM/MI3cFPKUBemoocbMTonCF/N1Vk7SAzVYXXIDabXMp48tw3h3VtSjrKQknjTGUublTyBc1OGusEV0vKUgy7aZDy5LWMlN7GwZcCimnkG2j3tHyeZe1i40b8+eXhP+1qiaw4tdogspNHu0PVIxkra5T2Zw++Jb1ZVUspRnS2KzaDWcggZ6aOUH2sGypS5jgUwdcWYTHjQQ6CAFhsoJ4oKfU9knEQfcZ/I4vfWzZsqWzcBDJUDWiRHZsVVIXHIeyXl9+iRzG9Sjzekjag/4hvjMjc/lZG/WVWziSNEPw9scNQ2hLKhl/MtWTvcv3f7wA/xxjZqPep1iFxUkzLEbe+xtBX6ODcY7kmfszrkxhftpNF+R4GdsZL1F6bqzTNZS8PGOMnYTFnrCNCpKkFUNvQERL2R8nz8+Ln2g1syv+m4zDpMSTg2KYyAGPGRsdJunvGQxdZ5tBXWl6JQmCIjE/Tawc0Xv4ls8xBtRetP2spl0akdJkeLmiQbZSRRUo6shdjIowOfKDrm1CvocsFzLsaYs0P84UY1c4DekBG/rP/Jxlp8k0Vf6lscXlOf5Bf5nPGRB4u0j08/vXe4Im3G/BG5iEa++H+4RN/Hb8j1wyD7wydPZMx4cvgbP2wb63/hf2gb66fhifUSjrGxTobFD4OxIqRbS3mxkLXNj8zm1hkYraVAdYAZ2QXih1SGvV5sA7/vwwcyljLNpgd5eiagfxqWbGOaNMKEAv8c0Vhj0ni1hbCdh2oKYeOVoPtVJOQEUllzZPyqI0DjQgCeqZ2Bp6g7JuHN7PD8KNBTCAPn45qnF1CcLyf5M8r0MsDpWXnsVSeVK41G5UW6apTrqtGgl7CTeaPkVxqWoFJWJnNU0ukkf0G3lJPr0X5BmpWd8rmNCREfSGUtk+k0GqBBDpSthDSdc6Ci7piEf8kOVDi48HjJ423E2ovZGJP8GRV1e1sZyZiDKs4ahRzSo7BQSV+N5M9I9SLLZMTOcckh1tFCJX05yd+gS640n4fzMkiIvH5uINVFuYbrXOdAWpaBtEzmCP5AsQwnlS+k137BtcXF5VAi+TMq6o7JeC1PyKvKbD4aZIT4Ft0xyd8oIyZNI0FUBXjQ+D3dziUq6RtI8nOWPyWPdx2qTezQCHgS+4TPSWXM06jHzoYQoAw5Bz4RGXiFEp0lEnkzdshBVei1hgxEu79zJH9GRd0xBX4/o4xzUIb+USY0jtMtJH+BQv7EX4lXTX4MpGnxfMD1lHJdJZI/40UywhVj/EBZmQwU82Sk7RAi7KTXdmNE5zZ0ZrpIl5BdJ3pzIj1QlL9EcrCwfgyEtAwk/7A+Ie6dr1U0W9A1RyZjsIO4IDcF1/CY7KRcZkj+jCZ6TQZi1ccADZFP/dJETV9LXjZaJipT5ItuSUSTeUXkkEciuHYiYi2pHguaYyBcaCEQlAN8RSItUCy3RpIHH4B4Mojn4D6mpIxB1xIJYyaDk+YHQ7ydLExGOespJBTJ2KY6I1IeDg7yBS8TWUK5r03lZyIHUp34aGQIPsfy4rDCz0AXwAJ7a+yabP71rRa90bjizZZBxz5Y0k6683jYiU05Z24ldDyxdrw/PLj/yeF3/97/6eFP/PF///C93/Odh2//zu8UiaG2358f3j1/rnek3ugdb/v3W2i8fcue9Kj2oTx6CibJqOCKO3vchYJ4HY/vc/NKEHeg7c66MGWuLXlaSkeMtRe7U8qdbu4o8lTp4cN7eleKpwbh/kJkaqfyCC6GO0Q8fUG/v8JCw7x+k3+jIQqbGtiyHdjNrzxzVxYfrZNa2j0p05u3bthlpK/DnRGhrfH6ypPHz+0usHQwXnvlbr6/Hld6mrVFH09CXvDEms4vUYxzvMbFGwfXRf/o1TKW7KCImAi5Y85rcp9/8VRfQ/rk4X29282TbO4Gc0NY7YuVLwmP4Kxk5y0GfjTw80fP9IkT7YTXe/2JNW1U+3m1vWSKK3bQB9Q3kfXZ548PT5++1CcTn35yX5/oko+7mZ69ImYBYy6s5Wnci2evDo+ePNXFEq828sRAB2XxizbjWdbpiyDl9e78/eGZ9G9e66If2BPrgz4Z4a2R9MlgGa12vJdy5A6sPrmTPvHsGa8wv9Hxkqd21J0iE9gqH76hxkUXX4ngSa5u2qlL8Y3yvXvntt7xtvcEaugzAh2MJTwd11dGn71QP+/fv6PkfbzVlxRRrhD0SZ87+V9IP2Bs4SnMwwd39cm/9jnGTOEnyzq9I6g7dPLaLa9nI/G66KNdoos61NdTK2jVj1fBNZ1fv3j8VJ+M3KMcZfyiOfKURNulV1+Hc7B6NvxhLtUn1oyVAuqP/sZTwckT6wkyxQt20B78yctLaZcvXtgT6y99el/nu8HxVYiUByd97KIPfCHjMk9cH4b2SDz/9sfbyGp4XkwXX3htmSeelCv1dFPmbto+fdvGzC3KRvAddXzgjQbWKNTTlz59oG9JoSPxC9t61XpduL3SFs7Fp88+fyL1+FbHD9ZE1B9he1JXQqa4w463+p8oeMvhrb4Jpm9uyNqBPn5J5qF+RMpzO9RdbTTR21lXZB18V5+w6r9N0zLtcKAEsosOnrBSZzzR5Y0DwFcibt29PerYqGpAqEr+bdPnUn+sGZjb6Ac6ZjGnbu0HMbBffHzNK/Xax+1fnfIWkX59hv2Bjl/BsFzxGjvEN+Y75jjaC20F3+5LW5EBLdK1hEh5yQ58E9nPpT3yFRo2jPb210HXKqprF4ge9GO3tBEdN6VMeS387Tmv8t843JL6k0ba4VsD+E0PKUNk8gYmxHrzG7/hId9PNZ6hXLCRfuhPqwkPiYKzw+H1k8OzR48Pf+1v/PjhJ3/qvzr8i//c9x/+87/0Hx2ePHkceObBOld/FfxH/95FfGLdK2osnLHOPEBhyp80MFu82NNrJzZONGilq04Sl5N05jKRN7p2XqlcXyzRJ00/d0MsjUVALw12RqTxogCZvPqjCxi8Fn38nzpNF58YdBMbB18DZTLnyOTgl27ZRZfoC+WKfnQl+uZowQ4N64+wmT4mfcjrj4W38mZlajIK+mpEmWgZiu2iD9l8uc716IYzkp+T21ymTNdAlu6vSnoZMrDjo9ZrxAeVdMcU805JZIUyprz0e23aWpinxrJU0nbMOaIovaQ7poSPuqMOxSdtMVqP1mZMp/vIuUCxDTN2wEvdUY9WZ+IYOlXP2B+sfbqMTNccZf2G17z5P57DK3f8Cak+bUuBT3WG6yplugpkfcp80x/EGnSaj6S5rjlK9eYU6VMfpN5CmuoKbYVrLcfIv1x+Hp9TzsO19W3RIzoI2CvSNr7xVYxhfM2JeogpyJuzw+rJ6y7ow2cn4TFZBX01ysdWZChZOv0AfZSjlqeWpeh1PtGLbWO+mCI9NQrlo3UnRPmpb4wpIch4WtdhpGNSlWgTRsrv5ShkoN7ML7Mr5JPyUBrkLBP/i9TC5pfWGeWnhD+mGx5xSvhnSHQnFOSXKdhNGQq5PsC1OJ2RLNJaSeyUChopyPAyxD/va+YfZWxlEPOXKdKTE3rjMGOy5EEH4KRl6+U55M11tJDntfyUpzhiukyd6MIE/BJ+Ljzvoo8F0jI1XUqUmZwhgE9etlZ/zp9RXC9ddkh7CeXmY4oS4VxHC6k/IrdqB4UXwpSnLHfRZ2OJpyHL+WOK9LQQ7UTkeT+wAvU2EqirrJwiHV5/Qx2aTldH+1C/PO8qfTMk8vTHW0UFPuraVutR4oayDOR14lSSN0fk0fIMbSR8tN+rLijSV6PFNiKEPHSpHnyzMLpNF7Ii/oEiPU0keYIuiLK08lOlwTchPae88ySy58jtFV7VQUlyimXoHBhI95aQMoWzk8F3jtWdbhWWoz/fPLDyo4MnYV2QUmgqiLHcm5DL1KesnGXnX9NH/BoCfo5DA3ImzgU2hyfXSDEESphNTDHDmie9l82ExoUEvYniYf0MlwHTmCqEzThFznB3ZswbVz+xLTRiGpOilF5ucM7ZQyPkKkSk8QGaHDEUmQye3EYcUwwxGpimJ5hJJsmJY65rKEWPlnPKRSjNU8USa5Q+sEnAo0s0YhozwUIycCm9NCKOkXO4HG9YBkQse7RVOwhUVN7bAgbmAmrxAs8W0wTFSIHGV3NNUWL1OI0vMRg81jmmnNOYCSR54ArhAdFFEt8Nck8l+NsTA4Rl/glyByJZLpHz0JPtYh5L6TW4Xjk7TdFiQECRbT5v4ucsYKgwedICi6KS3o4FJXRxaLOeOrSa4mdEQFfdM1htT8gop1hdinrKBItsuR+hbWp4wcc1dmTsqiGOaxSXgkwhowcrcvQ/O3raDN9qFGWGiGlRb4PnH+QQWCG0Ocsweigs7E7VhBDfrCCC5wntUTthoKVmWYTnr2FMG0JLWXqxKGtUuKdax4XYWAN+mGVE5OoxvG5GaFVyWtW+OjFW9QyamDoxyOsQvsjaKCdgyt2XnwriNRYmYc+pZ5+kGwFryt6ReUdM7ejApswx0sG9GzvYMYgoyukQ3sTaJg+ulLMlX5vsHrTa4bF29jplAtXAdqgcOUTyGC9ZD4cb0nWQp9eOjH8+e4fwXjtmgKhU3Dbh+5mWSuIJU77pHJ5wEb2f4gH2HKYDHXaMbKHhiS/+hKmODuGNrOswI3xIKvHsbZTIK4i8xE+t54BvT/Ul1S3yd7JjFJELaxQ+a8c0wbuapmnecK5iNjHCDF+riFkgxAWlAj1l4+phHq4kgl1SoBLSciwwZFGrIHJdTCquUXivHcGX8s3BEnqEx7Bx0sb/mNZixtG1Ju6C4yu/MBvrGuLOuao4utrFjIatbWxvrCgMsiTZqh11wllHB+sS41TUsnCvFsYCXjviB0Am1bSi3prsaIvahEHerGAc/ADGrAV2tNhSc0EOnsQ5ZZvGVDHHOsQ3yhKknHPCj4tcc92KaEGQPxXaGTZBa6BNx2o7phmnbk1jquhgbcFqO0DCuqNRGXQhFcbIopbjqRasLY8SjMHZcElfp4z8q4NcjbZ0sHYwBhSE94joVdcCZEr5zW6Utuolv25YpoJm9ebYakeMiSw10oJLmGWNExgpHY2y54XPYE2eJeQyw/UxVE2AkhlFtaSdbCuLWbApRiPrwKaBhgyKIVc3dLgMtFZGipKMNG4PLW3INB1J8YXfWJcw3FHfC1K4O0vcAdT4Qq03sIwYGWtZpvHNwptYjWWZEY6Uq0F4wLCg3wFb7Chk3g1TsTOKjmiHoUP4jnZM3Tqqk1WU7Vi2jLjk+287I9dZsmEAibMM/WAxzAskJrdR+Bo7Bv7p8nsqbrVwRW9uR9mOGWlrFW0A6zVtj+F6ggWT51HImER1CF9ibRRTx2YBO2HJ0RLW5GlELrakZgf1/mOgm7DJDsm4mL9DeMxaydYhLQM51+f+EFDr4s3gHiZXZeSRM4qqMpbRlq1D+IKZ24CE7VK245h2yNwvolVDaGvlp/tRnDJb8Bj4qtxYd2NpoJZ0yni8d1gp8R0ro0VMs6o1dg38acapqGlMFRGrnRrzVZDmjoQvwOZm6nKbfke75gL2MUFQEFQcPCpYYYdlyTIW5RDZqKCVtUPciFbhzjXlbcs9Rbskj39v//u5pw4XMCspTlwyrRNt2eBqVDDHOsS3y0u51uYb0S4hxTTPGin7YNTsIftF90WLWk1WvgJzFDVNJaaQp4QO1ma+AT3CK9iYfURZ0Lz4nZQXxDRJ3qCeH6DSMTFbiqUiGxXAtsTaKGqKFuEBOWuSTS7y9G7UMo/xm8Q3o0PLLgYVFva9cuE/WuF0CD+qHWCl8N1tygVuVeD5RzlliVHsVpUN+Lgb60K/+CBeV9D8ytFuJtYFjSkdymZYe+XBlXK25VPErCHckTsB+dK805gBUXTX62ONKEpMzKnoTHg+IrbYMePaiA7hOatfyzlJii/yPAFEp0nTmAQzSVtQtmMGcfI088fBWjtm8qRJHcJ3ZCV9akeHghJWZN9kRwfrFiyOnWvskM1Se5YO4TOsZmavoTFMwsdHgx1HNTMI79HRYHINwwOO4vrQ0SF8pR1t2ODorli2wzg+lK0lPVmcGbQPtsrZy44iOhz9aHYcVfEO6LUv5o/CH8jNC/bE+ohezw7SKcYn146CXUR9oErqUrazXamonYV3YKp1atmA2MyOem/G1BiNG6NLDIJK9DJaMzbywdZhi7EWMoSoNIWrAm8JjWytmIpboUCzbDOM3KOETlnbVG/P70idWMTAWsmTRncIj1g7clUxzV+WWNWz1YAAxKSiOgTvZMNmTJ1oQ1OeDuET1sZ8zdhb3loU7KiZtovJOwhBRKuYmE/Cy1N3h/BO1gGNeToYj4ypHR/GspqWBu2wrDJyLpOndQjvYE3RmmmV8Ahb8zv2krMDxJS+mz0F3tmoKLFHzUZc3FfBZwrhSF9LHGAV3ajkGJVVbQsdymZZC4kz/CSlydOYZfTyT9Fix0SLR0xZPw52sWMUMBXVIXyzHSMQlYqbxvRgKqsNU63TmA+FUWun/r1M/igy4gypI+kVmMZUkbMtXc9gqnUaM6JD8Ark0peuB5Cw1rTZfCuELmVZa6eCzI0CNulZwjo7jmrSEjpM7sMKoc1ZRkb/mkzbBrsRK0xvB8KPqqARsQ0L9lwUk8FaO7J8ZTEdwo9aHgjfoGA32wp27Ca7FbHCgj2K1rgSIr7WLDvho2+s375+FUIF7F0YHRvyrrsosPbYmvEO2Ssy0uiBexmNrI3SCnytOfdFi1vV9K0mN+RvUgFTry01folPkzqEd7A65tinaZ3Cd8LUrXY79rR4k6ypE13QrNX8HcIbWRulFfhac9awLj+50pw9cgLvOtUJpiI6hMK6gw2KRI4LbhTexDoyWKhRtqKH95hYsOOimBkDm7rtas3QIbyRtcQ2LN2q+RuFgw7WdTiq8OPgopTJUe3oEF5h3c+0OUnltCF2PyMEdWG7qtkdHdZ9BEcuwBPri1l9qx6Kr3Cl9beLYEtZpzFVNLK1YJ0deY4l/ja0SRGunJHrHUzYQUSTkFY9U7emMVXkrI3ZSphqncYkCEk5h1/P5FxEmperRqkx68dGtx3LPo4phBoVZGwtuWo8U63TmA+FOTs+qEVblB01LwyNCrbYsYh2OyZcu9rVbsdmzKnpNeGoJncIb2IdmfrMhrsxR2Ab1yN5vkY5RZC3kD+K0mBNRS1+CwaZM8KPoXcNjmoHwhsVDGwe2NOwDjs+CIItxzZpVn5PmTTwNYriP2LsiYv7KriitYA7MLtjLidOv3M9g552UcR85mlqj7KUd7zqkWEgR01aE/pVFjGISeSNF7NqSJxl2IIO4T12NPBNWVqFC4qsHfkjkCvNWZCzTnQXpnakmDVhKXMrYhlr5G22Y5o5jWkUntgxl6dNXiJOsZxvrxtzMdbYkWBvk9bImzqxGmUxjcJ3sqGOFgVHN2KCicY4gvCHN2mK3ewoCekQPstqCXFy/39P6OWPsSVvDmR1yttT/RqsMDlHPXuH8BJrY9Y2bBC2ux1zAndVtg4f3IQtCkPej1hs+26sVz3mrfk/xn7E8lGsWsj1ZOkUD3uaZRrzobDJjp1M3ixmk4ClzKQ3KphhmyQNEeVMxKYp05gqGtla0W1H9yKqDaPmID9So8HoeoK5tFbUZPTI3sOOCKk4rrYoGPP2SlllR4mlV3GGvuyB2zNt1F1Fr9zVdrRk3ObkfkWEpJK0/TQ0Q1ROtVbsOJp5nYJb2QNfn3S4G3N0sPbjqMI78TFtWal3rblN+TrKo8jamHcRHXYcHXN2ZGlHMnkq9mOWTbvu3htvcDsdAx/1iXW8D7+c/CLZ6O6e/+d1wMobAN1YMp30DbaQPVXRXlbtnMvYYkch88fBSjsmWULEVFSjcNg6WJcwFdcovAK7ydR/q6lsx1TKGJOlTVl3RoMCWI5mR4fwGVaNljFlflhJM0/FVYTHGFimuddiKqkkex9dc9iksWRyC5rydAhfZJ0mNkoWLApfwJa8OZZtGVKXWfswI2tWzVo79rQdrLGji7/f4DxHv4QSWqTso2k9RD8mxGYc06RW2blNu6NDuLPm512AsDUCJc/arEVUBJWid9XriAXuLvxC4EN4dcFfBf9Y2HHnvdT4Je3du3ebNKbilxQeD7nWiRVzZu1g8i5eNwkRpuiGD6FStml8jbOADlbFAm+a3CE8ZptkaZQRoZ6jltKv4+jYzaSSIOIaFdRYJW7u1kctJY3nqi7jmJhq/Th2AMblSxX1s1Yd1WSENyqYZd1qZIcdEbZqLaND6nEM6MdedogcRKXipjFVLLBaUmFEaRK/IHwRcd6tcqb5V72NuAcytVUr1prXlA+mRgUdrM7YzN4nvAivx21SQEGCm3ekN+mqcHVLanc2S8UlMndWsBrb7fhQnlzojfVRC2HHvXMTZpzhi/P02cuX1xuF+FTFNGbOhr1Q0NqOTZkLGGS54EbhDayNkhRTcR25J6w9mlOU7ZiXxxsjSgt8PSjZYdcLtvhhnm0RSfa1snawI8ZUXIfwmFWGkKHOSiIWxJKcskxj5tDHXcdUTofU3YzIy7CzF2yyI8sol1NxHcITVrvoyL0AJLVK209rOwo6e0zuQLfIjXYsZ+0QvsiaM/QYDm8Pfw1bZVTy72XeIlIlTSqPbluH8ItiRwmaPcjYJIrMSwL20DODXrktJheht44177uwbkjkDOFVwnfCCt2FLFUpR3DtI2+sezeS7z/4fnhXUIGTShwjeHK9FdM2Ums1hfga655o0XFUOxDeqKDIWlpct8lLuYrCPwjW2p9Asmy1fjn/DMdW5YtoVABbjy3OW8mTRncIH9hCIL5uFBFjmqVDiLB2/eDjDNBa0pzE+UXOWMrYCXq7f1aDrDvY4khFdQgvsE5yNooqo5x5k8g1iBUuKT+2cchv0dHD141W4YIO1nVYIdyz7GZXp5O76a2hUUGn2X3oEJ6z1rI1ikuRCy8gm1pWqWlCJLmk5HiKA1YoIMtmu4IATklZ7yK8jB3Evn59drh962a4SnEkq6u4GE+sW7w+Rslc2F36NmfJnUqIrnLRw3UIcMp51qAmJy7zufLfYEcu1kWl4jqEN7G2ySvb0ZZ34Cuw9zblqdYspvj+ayluKxplioMTHzOTW5E/hayjQ3jGmuoY0SIRnpRvGlNEgcWiGvIWMNU6jRkvs3jBXptrlXJppbSCyfuiQ/gia8rgV6VsxE25S5xTTLna8rVBZCVjR1n2phsVewNTdjRnKqpDeDPrGoMb8tDJ9um2M8COzJY17mxGTWmhAAom747Wsu+xY+BtzdQhvMSax8XXHaKNuSvDkVCwo2bW7iZLYyjKa1Cyhx3Vtri7o7siX3u1Wnrj5pUQ2o4L/x3rS8mPmgnyyvY6XktAw34xjzir58jjnGrQdNVX4JIojeUcP8B29pxmkLDJwdhlSRMlvA/laWkRIp5mKsBfSc2T3x/eDfElGlBKzCmD+udgbIqu42z2HGpMTNOMBkwiFrDA6+JGMktKZAc/xRYbqEPl1UOBZjBl9wxBaN7fcqSZ52kLJH9VXJ7QQNb/AkJQT54+BP0Tx6U0oBgpyK8jeB8owUWNNLXD4WF1S+rs0mXZiC7VnWBoMzNwlpHMDg5+zkH58mqZpvVQAZoU5FVYBuQqB8SRrSRgO69beu9kGSxK7Aq21WhAKVGIk2EMGfw6jzcQm1KnHX6KEz0tp1Yorxz4q+TTpknaGmoC5cAcIxm83aB0rk/EOloIIN9lokd1hTfrEl1xpgU4a409ScuY1N8QLiLJPIUnz8ooYE2eSYYlAZLuenJy5NerEAnIZbn8VmrAwBbnWcrrvDXiJGfIryeoxcdCluBsjezNfAMKGRZlBAb6H8EarcZC5lzPEuXI4/FDqGU+TxDrqBEHbSTIZ80wo8jYIkwi5gG7ZhnzFSUEe9ogvMLvbT3P2iNpT1zAjXWtKKYlpgVpwX6Sw0By3QKttIxKcU6Jjog0vRFDPsIlkkMrxRk5KYbAiFJe+VsmDwywCI3K4o1XDsYyoUFviTL2FGlK0F6WI0SyLoZCOKeYN0QF1EY5Y1Rezo2UZvBrI052qMB5o2BCcugichEQ6LZCB9qyv3CN+RZIDioWipBeZokxPG+gQW+JpuwDKUJguA4Y+OTgNEbEDCPFvE5DekAUTMIKyZDnL5HJ9Ai7jtOGcCc0e5S/hThY34Km8NjAOpLH1UgONRqYlhDxluQMlLJOSNu8/Fk4ApkjDFczQhO9OQkL8DOIw45i3oxMn0f49UgDTwOibEZyaKVWHVMlQktozRPiExa9kIOSX8/QHDxdz3bx/n3YzOcChig5DOEOKqASLQmSEuctkhzm+HoQ8+dyFkkO0CxspBlQYldZFlT4dYl6UZLhtIQKv46ecq2e8RelDYyceijGcB0S/brEVyU5mJFlyiFxtaQEztRMcojtaMUSr8troVasyVvMoy2EgCDc3LVg4JGD8/ZQjlLcHHJ5S20kpiPhPV+hxYYMR1S5iAu2sa4VxccsogjlvcW+CDrGTrUvTOoK2WRpyKYsCd9SoTUKjpGzZ9c9d/ZG7WOoBe+S1wkCPLvo720qqfYWO9pt3YxWVakTTWhnP5rgaWVlebm0qDG0BuWc7fJS7TP5UsYjgoLrbOk725aKiq8alOxsh4kbQ82osqcJLeNaqr0geEWVrUHRJY9c0p860YGlTC64oxBmRXqinENQn/pYcCYvCdXEMorsFjmuKTtlKpby5OlrdLSgUy7sO5pi4lYI3GKHb0gGxMLicCMK7CukFFCR0CN4F0NqQmYEb9ZZxlTsgg2r7ZCMMqCQPRpZAlYILrJnkZ0iDasydWBZvo7qcuhZ/xv2/+2uj76x1oII4REzhehJoQDJu4rkMJBc22EeA1+FkFWKz8l0ekQKe3qKk8o0cMUESvFVkkNMCeRaizQqcuWpURSskR2ABYb4AeK9KEHPqFZCzthCcdCv5Zw/XaWcNYY0vQ7hjMZE7CjbwsmR/t/1DDgFv5NdlkkOMY0JCIHGE/AhIIoSyJXwJ9l7SQ6DDR3wvLGw7HJCdmjHkKdSL1WKglHUAMpwSJNDnj7EBxqZrbzH64wCkJ9VVBmSJxeRkBxa7bjcMKJH7H0kh9gGDUuwhMBi6fFFoELUInFQ3QHFot2hjTjNIlMel4vRtG5miZOcQ3A4G1BmMXmZE1YiPqIxIbIDSNA2Yoy/lznqZw6JuCWSg5KEgY3HGbCBs2aYoTWQfKZfD3k1GVa0kSKKaZaJ0di/ZqVwWQlhR4ctA1KvrMxDPU54I3jahAp29GANf04OCfPPUZIbFDk8T5VhHYoaY11ztISMR2tLv64jCfzlMrhWWtFGomsT7wkx0jY0IMqbUsWOHvTw53oSqtiukDQ6Xsy/BYOcsjC1ZHKDRDDki2gtdMD2fUFA3GDWtBGHX8fxQ5gACwo55+lFKtmRXceQpMnZwwPyiAmDgr7k8t+en1vgI2L3jXVedksY9pA6ApDbKUYpLiDOsoXssIg8W0zABrJ5UtDgkkaShgfeOGOgpJhaqArXOb1XWxLjpCglOM0gjBGGwDte6nJkELNECg1EQoeECB6XZCzDWPhM7ZjCLc+RxeeCYlrEVEeSPVm9BcQMrZSh5NkQV0gsioojY+qAssthzL6yjQiVfFLo92cH7hGFKBDECdXbiE6CE4UesVCAOVUwsoxloqJreTDJVY+Z2ykH8kJQA4NwOUf8uZgoqZxYIU5lqHILCnraB6QoRgpUbCx/1DOHUVRnW81RUDeJqmaOZcc+OGZ8idldSAtFUBFDmyhgJilBSU9OOTQuThBliT61zoKtiPXFoiMMyxjQLL7TjgjDTXigJw4YMQYHWkRUJjX+iCVBrmuOFqDiVU/GXNLryHXMUQWDXj0PgXBuREkfBPwc4G0li66gw47AqkvMSHpRAskxLaKzPHLk+mpUQ56WmBNd7L4uQrZQrM8KeIyL0+ZQ0gMNyATJJc1RmyQHbzSeZ2AfAm3w/MiLs3rb11OnTAV5PJ8r2Qu5PLkW+4cbcXKOtbdgjYdL+KhPrN++e3d48fzF4eXLN4ezt28Ph3dCh/l/OeX9RduWFmbvR6tiQsDCUjFS0t62DIEjzlAjTqX4nDgMjDloHGaAc0xp/IClsuAPQqpK1kOIDE8u3k/uNs1QFDRKP/pnJ4P6aqfYM+WxoB08UyspwsXgnFzJpYviWP0IU0xDpuGc0QC5CI3Ro6UY5WCMfmz+BP0DyYe/mDh5WNso13LUeGcYTxF1fFS/5OEgGG+5oEfi1GdL07NfligKGk0/HhtjaPuDjwIzKiLiGimcopuaErAQ8od27xiZ7CO8MWnegZRtIE4Ybm0hFJcGQ36LTqBpLR/yRySHjBAG53iJg2MZ4udYo8o3UMcHHSEjJ9XpEQo5j47PUxQ0qn9MaQw8gTw3LIFPKUpaoiiol9GFuWYTtkVZGMRtyusltSEwNBAn5Reo/KBEfQ9nla9h5+cQ0viQHpEclCwMYxgvNFriCStcmcVoK6G9eLxCBSwQkLPq9LHJMNhEWK89sEATlJgCqbmE/WjQsLLIISGPb6AJJNJl2JXCS4zS1Tg/THTHFPhayA4KK1MpZ2R4/MBToURviYTN4eFo4eVB5Z2AuAZK9EESLYdLyeLLzuYjAb20c04TSKTLnjBHxEn0eQzQZu8XwBNbqIglptBS1NYIbv9AxHWSQ2VLr1bnYuQZAk10x1TIEkBbLEL58kwNlOvWeIHWUe5PlK4nOXhUiE4RJ85QrBfI9XDlbUVJLpzAEJ9REZLgaQUejfKDyw+nwT4tIws2UQy5HqIkMKwSVLYGwtnB9RLl8LIJaRImRIxqi8vO9c/KA/b96tdvzg5n5+eHV6/fHF68fNXwr4tTPX61F2rWOmKPPOwUlo4HfqP8yh/8N77vB37xP/Tg9924fk1iiV7G3bv3D7/pN33/4U//2f/88Ot/3XcdfsW3/zKJfX+4cuXS4a1stF+/fi3ncz2/ecP5jYq+cePq4fq1axreq0Dev3t/ODs7P5y/fRd0n0nlvD/cun39cOf2rcNlWUGprqBw1kV4SPdzDonnTjPJb8/fHp49f3l4+fL14fr1q4d79+4crl2VIhUF6GwFec5FVjBPkebG/veHFy9eHZ4LMXfdunn9cO3aVX2tWc/De6QFw9tNUTD0YM/LV1KH+uMCJpXj7Zs3tQ71KjbYIbpGdct2EEW9PX/+SjrWa2k/V9Q3/LkidPXaFeGRTyFvDVelPN+KzPSJiwhAhkTRFl9JG6FMkQ3fNWmTt29dl00V5VhybMSSKZo7HDhhBvXEoPH06Qst03t374i+G/oajC9aVW6HnzVWZFF/T569OJxLv7h6lT53VeNpK5QP4QQdegeIY9LNFE+ePtd+QJ3dv3f7cE3GEkRevsKNnzm020E5YvdraZfPpd+9lQjGEmv/+HZFzvZvF1SMHOZ1p9CpAiWA+pBLxhHtB+fSnvhIu4Ltxo3rh5s3qD9jz9Gjd4SNne9EB+XK2PLm7Ez0XJfx9pbWWyw5r8IS5ljOzt7qZOa/AM6ERr+7Je2SMp3kbXIKJpOnCHnoYzrGMVbLJPrihY0td+/cPNxmjFa+UUHqW3IxuSzBfkZBdEp5Pn328vDq1ZsD89vdO7cOV65KmxQFV1SpkP01IuLMMuHjK+kD3GwG12ROoDxpm7QXwjYmeeGICNpZCM/BmqWNJ3qQfIxjjCeU651QjshiTPH5R6UvKMiTXQfa3rw+1zaoFSJxlCfz1Z3bN3WsTsbYBT1LoN0zbtMeqS/aJmof3L+rfSBYVkGmfMkWEYUe2LQcpY28kbGS9kFZAsYyHZ/1qgdRjiQo/fudtMenoksWk7SHGzeuaV1RljpGh3pz9Ou2UqKf0baeybz6TOYB6unB/TuHGzK3Es98lOuaQ86pNRFXvcjDp6eMy9JGdFxmnhEd12T+0bELncqsWRZBnneMh7GecKbZ0RYZn9HH+uFc1pu3bt6QsfK2lKcNzKbRBWSKG+0gN+XHjQPCtJWXMpdflTq7I+2F+ZXypB4phxjZZYQoIeNRnxgrRR9r5+eiCytom/yvX3Rwg8SzVVU0grLEL9YKrBnQeVPa5W3p474OozxjnSW02IEuOPHt5atXMpefaRldkbq+LJPp1WvSJ1g7MFZqBg6So8PJnBWdjJGMY95euGatcPfuTe13ZpdAM4d2Cjr0IgN22iHzG/PrVSk3+jabzuvi17D3afIrSsz4GLtoc5TjmdQX+x9WKLQbxtAbrGfFN+oPuG09/oyQTMFg9FKG/OjYC5nrXsja6IrY8eDBXR3LVE9QpKtrmWulAKhgiWP9ghyT9/7Fi8Pjx08OX/7K54e/9td//PDZ548P/9Tv/E2Hv/UT/4X0r+cIKSAUXAB+P3r0+PATf+e//iM/+Ef/zA9KFE94IRhZBXCOCcThCZaKiHTn8bATpc0ZT1dvrH/zb/6dh/9QNta/7td+1+Hbv/WXiKVStTrYSSOWyer1m9fagM+lQbOYsoUbA1BlNboSDHdMyjQyiI0aCys2ZTq44xNpgR8fRy9r5QtHtew1iUbGZIyP3FCg09iA3laGObzoRewAl0QUeihHLph0KEfVxuZFGWPuGtpswzf0UZ4gFOHhmnQS9TESM9pLgMnFruYxMvFrrAxCTJQ6EUsnRIYvABSR0ER8cjGCaLWrkM7Ag67x9r2wiUssAExNRWiGhCu6sPIYCkWBL2dSnkxaDEosurUOyeh5hSduma0o2aFtUxbF/FAbEyNtBd+YvHSxOKumw4ZQyK/fvNH2gp9MILppwR8lY+1HOSOLU9oLPfqK+OMLGvPR8iQ5V+s395isKE/9yDUqmCzpB0v11WsH45b/OvEb9EpbZSPI2KKbJdE/tCzKNgSXkNuBH/g03oAywZTfVdFHO5kXXkkkWsVxEIT6AOaX6JX2r/UnF9wMYWEasRmafZvhEvnxGM0iRze7qgwfjU3Rpmwe4pve3OXtLcoy9DPK9Ios4rRterkA1Zn5WbJDsliuMS+5GMMYT/CRcmT8gsf6gAny/tCC3A7qh/bxVhZSpKGdOMpPb7xoe4z8maBdt0JEMV6hg3L0JxcsfO2m0lqU7BBlmC5J6GJxyoIbv3zxyyHJ2enOBCKPDS8bUMrVNtQ2ZkGUq5ZpQVGPHVYlchB5+EX7Bzek7fuYpe0C6oTn0NWU6hFgtxA3ys7EN9oj7d3GZelpzD+qL/AnmLeBbLUmRlnqhzKVdRFjJ2MXN8lF5QA0qIxZVZVEyUh7jPsR5clcjn+0TfPNymC0NxhNnIUaYZslCBm0E8ZKhNA2tY8jsFAmiZ4OpWavzQdnslZ/+5b6k02urp1FFD5oX7fwElrsQCVjMnMrMrWt8KGtyFqabGM5ynWD3hyeAwlsBt+9tzkHeic+IpMHALqe9UKYRZsNyPf9jvlmjTFeh21DJEB0vZWGj3+EqUNcYf1l82qqLLnqtiO0TfGL0tL6k/aJHPaOegMhAzZw0+SqrOmv6PwkILPk4QEom+InT58e/upf+7HD5188Ofwu2Vj/xI//UGVjPa2jY2yso6Hj44DOppMBpaR/HJzsWk52HaB3MchDR9qJ1AbItOlRTcj00Hnh1U4MaT4aeonm0oQ8v2oEEh5kypXr6CDLmMU5adqgSokoTzO7OHu4RoEnyK+S8pkOSKH6wlkT5AKZA7+HY3018jzOb0oG0RqPeDlnNJQJZEwTei/EID3VSzqyyadBI/RqEjxTnSWa2gFJftKDLkg3s5Bqkf4Mm3w0RvKQbmTXuZ4lUv1OwQ4+/DkIepzmc5uKRLoQfI00KEO+5w1y5GJCZb05jTISffoRMZDry/imZTK1ASrrTUkORq4z1hv01ajHDg1zivQx+oskza/2yFnHMIi4RhpsgCSvxvOxS9Mhf3aBHaSl5ZAS6ULwxaTxiCjEB32GMK8pP1TS0UKeXyjXN+gdIb1MjqRxISlOwqeRBSrrnZKVmWvjjO7wIS0n8sl50Q7ltXFC/YFCnCG0ksBjfBLjfI2k+p1UAPolzZQMYJ1oSZKmumpE+ih/iVAkoZDPdHGyNFeaUllvTi5TyPUR72dXJpAYFY1ijUe3E9ckFijVVyE+IiKGxVl8YldGPXbYOsfmE+UNQI+2DUlXkutYRwu5/iRvCJu+oExXeqZTo5UvlENCY/4SSWIxnjwo4BQOotH7AaesXCprgZFMZskW3QyF8OhfQODXuVvT5TyQyZYEs6GJTI6cwjVKbKy0ND9PSevGSQWMumPKdQ5ziWQJqoRP/lSU+SaczfPNYAOEEKVcv8RFkJzKZ+yRXZyD3F5yG4Y4Pqp3JFi0PAe75sjyK8Vyc0J0AGHVZOo03SLTOnEq680JHUZSOCKWT5APESYOnsw2L5PgeKBWO0aZ2t5Fi/U5yQJJ/IQ8j5AcjCSeHASBhPSoMj1yAm+YAoJOR4CUwEeE+M8dGH3N58rlgbhTEt+ZkfoYC1DTpPCEfAGwnUSWyjO5VjEMsqbXOic8xms8pIXwAsWDql2HsOjmrG0i1HAiE52LlPuSkZah8VFu5FF16OKj11KmnFWnxGu/CNdzRJ6IErtCWaGXtOCkHvFb70ZjX5InkISL+irk5Wkqgi5kKKHfywPZHs7J9CY0yDVZHuc2qjZLNiJedGs+uU5kDVTSnVPgRY7Uhdvhcg12ra9Jh3QlYRjOEaU2QCW9I41PcYM6gcumbof0JSJPRmVbJC0ajeTS4kWGUswf4or65ggdQQZnVWLa7EOa8JkeK4eUPC2iXEeB5M90iybkmF6uSSvJzfXmlPMLDbqE0CRn1yknPXgfT8YjZTXeicyi7pGGNiDiFcjiI2fyM4YPeuZIeHOy8cPJbIFXApIe5Eq86pSzjm0TkjQ5d1HQryTXXlYSYS5ydrkSHm2Mbc3IZc/QYLP6JvKtMOXadCrPIE94iAuyLX7JDokTXpdjY6LJQA+IdXGhdUCewKf6JuT6yuT1IqyqhzNBZjvjMX2LBF9EZTssLH/Gpx/Xa+0/ySNyvUy6SPIqhbDKQY+CePSJPdqG0WVlMRJxGcXyZ4gncd4m3Q5XTrw/5TW5ud6cnC+iSNeoQ70yJVyrfNpgaofTVG5BNzK0fKJr4UWeagt1ZvKtPAd9NYI/otwOjRO+VKfJlaCcBxcHe8xOyRuRlj/ysviESHfCz5DH9FpYdQkJu/J4vsE2zcd1sIf0RlJ/CXNWH9EkYfmY/8Zj4TlyvogyXUo8IQ7pEhBd+vhryidpJE9kFnXnNPIjS89ComYgPclBkk0fdg16pxTLNCrphUhDtuRTLQa5HOQMPrYSeSKKbdA6Gz5WfxqSfKlNEZEWyy+Qtr08TvOLPK4lLB7Zn5C2wUHfHLmcQJmOmCzN7FAlMhnwhFzT5Toml6U6JI8EMMrysVeM9406NtpaYArbXymi4LFQsiAG6c7jYSeGc87rXwW/d//w3/3Hf9fh//Pn/vLhe7/31xy+/dt+iZbw+/e8vvj28OrVa3sV/My+o8Uje14F5Hsp+lpXm5oRCwVq37fhtTV7rYtXIm5c53uQvNZlFW2v12wHd2n0dZJ39v1LXu3ilQe+M8vrEBShaAzcG4AITNYzX/K376oTxXe6KUuUcaZRzvs32rNomTDo65qUo79uJbKRTnni6zZEpSMB6gy/eK2RDsgrazqhiW/2CmXgdSw6kGLQFk60RWuPY3lRfv49SHUUwN9WpBWYANQg//WrN/p9Ka5v3bpu3yUS59S+4OSiyBqijMik/vhOPq8k8RqOff+YxRuDmL2yYzUaYxTSYkecH1282sNgyXd07dVN8Qz/VjlVtgVZvIrHdzB5bZQbe/ijg7LoZhA3RjttBW1EX7eV8vRrhOurt7wOu6So0w77fjWvdL07vJHy5JVDXk2lTKk7lZdXWysiW7CbV18py+GVStFLG+FVfsYUU7OtjTiQTxniG99X5wdLuOY7kfr92c5yMtRtcdspTx2jxU/ayk0pR8YV2iVtZiu0/hEjCnlBzl69PdNrFgzoYCxDNzpDJoMXbYcZ6PN+h0/8rgGv4928eU3nO2TZQkYCLr8VBTuGsVKvaCOyYJC2cVN0sVGMx9ARo6Am1wIT7ZDX6BGpeqXtA75Xqt+D7HYIlG0xWbQDKUdpi2M5smawcrSxK861BaaL8uK7ibwCa2OWzW+cGU8U80W6DMnvIphzaP9c8714/R43sqSNrPKskolyOj97e3jxyn58iDUCY4j7pn4K31iHo6AuO0yIgnWDn/ltA+rvuqxPGFOW+nbcj1pscV7aJm2F8UvnOmkvVod7jCeen34gikQZ8zfzKqBtDl9TUA8yrFWPKsnLWMnvwFCPvCKta2cZu3y8BE0qWphEJ2XIWIlsfe1copl/dF6VuHhoadJbQshI2/CvNjLv0Waor1s3b6ru8jgWY7Rg1haxG/msZ9mT2HrLNtr6SrSui/oxttfUDvPHfltK1w3SbjjzlYib18NvwMSuzRq/DIoJOxir8ZE6lJZ/uHP3ps1xgc/hr4GLQUyIknnkeC/5v3j06PD48bPDX/lrP3L44osn+h3rH/2RvxS9Ch4ZX6gi+sfX1KvgTN4UGt9Zsz5nBWYFD412e6dUHg/CVyTJWaKZj8lzAfpn0F+q4ywlLAvVOM/aj2JQMLpjZxKEa7BXr9Z/ghz+TEOk2KPlqGcOsySHQEsf/bPTCFHPr0YSF4kayBJaSeRAfOTaf1DQyxAWOwhCQuC2j+dPSMVavowkVQJyhi9MWAY0BpIO7/nh1w/8cx/SJ2TiIQvYWdMkCMxPg7FwMF7C9onDDR/XEcgHMJ1+NYiP+uc5/CIi4oyWPjlin2J410esZmsmORRtsWRtFwMkXnnDpSAvD00ONAhZoHTpYuVnwRCQk0ie/wz6Y5J8gYRlJE5BjabL2Szgwhn4W/kRGYN+Pl438omhPMQZY0bEGU0/sMTh8TpcKMZUYFccEDskNZEcKrYoA6cEgR+/h3IW7oEsGXIRS6T5ZEzhY81CDwYtX1OmsaoTPYH849cJIdtIWAYibbzmECOkEZK07g95AsnlIAu71RU/ko6zng6cX4k0o6bPwE7YygqKAxqUAzTEN5EcAo0fgC8S1jSNGOD9wv2Ny0XZA2m+ZpKD/YnUoMDTAtwWLJx8JG1K5DESFiOgrtmFRxHpY0u4RRiOnR/Vm5OKGqDXdtBrg/Bx7dGkB+r58AeSOCU7qlqHJxUIuxV6rRFKpc9QXc5HXCCOQ5j8SnIVKCQ1kr0+72FOabpFmFxL5zh8iJuQsioJy4TStigHzgrJqyc7Gxfhhg95JhTED/LBeKFjqG+DAOco09oPfyNUqDiD13SGMNaE6HmSQ2Cc+xhflI+TRtlFXhZQwl8iTsqsgYFU5rC3CvBLfAvrFOMMH/JNaBQrLHUSIF75HIRVj5AkjPusEXqlCuwqUSZ/3ODgo0+wZU853qCCJyAKHhtZiU5AuvN42IlNOWdun1z5Q//G9/3AL+x8Yv3w4SeH3/FP/rOH/++f/UuH7/7u7zj8om/5JRIrPYMfkXj79vDiBf+K6/Xh7PyNPnnhrrAUu94xtTuzuZ4NJSdZz87Pwg+e2I+D2NOQ64db4VcUE6xVhRjJq1/d5/zOfo2SO4o8weIXyMdfsRbmtqJsgCnWX0p99Vp95OmqNkLRg05udJTcWmWCZNKnWTypkzJFLm8bgJs37ReDp5jXVE1VXe/sLvDrN3rHkjuz+nRVOpre7Wtsk4Y6r4qRDo1f3CmlbxPFHT7uLPI0C315QXJ3Exv67kjr0C06bJAh60upv2fPXqo+fnmWJyPIVdmtPjawIY/6ey66eOpDO9G7wGKEvjES7rC7mz1eDZBM+KaFKBdPn73Q9kn58eul2kbwKymzeU1NdggT/ZunPrRNxpMr2v7trjdvOCwLarRDAvQ1foXcnyBQd1SV/sJneONgfUHmGezuM2MX+ujrPD3g7RT99VmpNzC0R3SX0GAHLOfn74axklYqJ60v+h/jmS88QLdrIMpEM9G76qKEJwf6xoH4yJN4/3V8w7ymVjvMbvtV8BeM0eInT3v0l27DmMLrxXWB/XZQhoxhr17xhIkfFLMfNuKpD21F62tebAF5BtqhnCSaeYdfjqfNUIaMX3Azdi6OJ4t2CINUGuMk46X3cxZOtEMfK4mmTmfb4xyiLNruw6/v69Ms9Er6PWn7ujYRWL3O62mzQrSIMOx+9eaN/aq0tMtbt28c7ohvSLG6m5PWaYdE0Ob5zx48kaee7IcCbVz2H9YzH3swaiLkcw7Vof9JRHzj+t7d2/rLvfhMms1QM1hIjoFMfNL/1iD1qF8RlPGYeJ1/hFRpv3MTOxj3aXtn0laoxHNZh73kvwxIPP4xtzIPzKlykYtjaYDOdZgvZ8qTuRwbeAvA/aQ+p2Lm5ZZS9cmjjFvYTx9gbQQjb24wNqND8y3YnKLMS6y3F96iYDyhHilHxmZ/+wXfiugxQWGtDh/trdYzLXvKkjLk6b++yUe/62krC3YwD+gPZjLGSDuB0MF8cF3mOm7o5eh2DYgPzHP8ajzjia1jbX3iP1iL3NS1uibKhDZeA3XHGu8tP5YmYdozPz6HT+x9eMV6JnuGeY9J1bYZ1kL8Ijh1iG/3+I8DMt+hKh5XLvMUW59WC12O9w3C807a9qPH0nefH37ov7Qn1r/nd/3mw1/6y/+JrJOfBD7BjP3HeGI9XwqW7jwedtq+sX4gG+t/6vce/qM/+xcPv+57v/vwzd/6SyVvsPW9bK6fv5AJhJ/uPwuvIzG4v9dJ8rZMXmipetYJGg4VTCHr60gyEPFKGRPJ/Xt3tGHnMDdbLaBxGi8nfeopQN8Xj57pv7NgwPv0k/vDoKDfFVAlrqOtXEsgJyrZvDx+8kz1869V0KULYRkAr0oHtuFxRJPGgUkC+CYfOgavGdq/sJA2SmfCcWG5d+/24dYNFh4ha5OSGhsTvP1a9qNHT/XfWHCTgDbir824j3uAhZtUjrYVFhzqU4i/KhPxwwd3dfCzusY2Uo3Hfymz1d8Boez43g3/kop/KYCsL0lbuXuPfzNEW2Hy8onL9A2o6qsbQpkyIfMriyz0WdT7zQrC2kbNOYHpW3RrwsDr5mGQFRlf+Yxfd3yhC6hv+PTB4Wbo47bY8LJcxjybTPAyAdPfvvjiqU4i+IVP9HFeh2VBtwfUDjGaunr67LkuNvBUJ2RJZJHDokr9GzJ43c17MYezN291oUi/e/LEblbcEV2ffnpPbyK4aOyg3Wg9+rg7wdQObdpCZGNRQx+n/duEyYL1iv67NF2AG+uAqbQMVQZrK8wF1Bk3WhnL8IF/0/Hw/l3t4+iydlnzx7BkByOYjtHCiM7Ppa08f/FSF4qfPLynbZTN7lB+gnDqgllqc4OGReVTmfeeST9gncaNMzZM/Kq7f01o9G2FQvJQT1qJB93EfC7jJm2Tf0lFvdlCLtpYy1lDHW1EIezoYVGvrxJLGAm0EW5QMK8yPluDkvYo5e2/5juLKoP0NZkH/KsJbD5fvHwp8ZcP3/gNDw63ZU6woqv50QMxQsRovUmQtvGZtBH+9c/DB3e0Teq4rN/xZEMYsnUBHZmtIpOHDoxd/Es22sU4Ll+1V9B1rhNapTMAtXoj/NLhsbQP1ij4+o3f+EBv/jMXqR5tI5GNVZ0LxiBC5J3LWMWcw82YW+KL/TvCSzrfXJHxpBkNdryXTbX+Ky5pK2wqHj1+pusIburSxw96Y1AYF0xXSJuWSggXEYa8EmA8AXJ+JHM4/5aKG2esGa5fv27rPfqDlqkgL9tmoOvd4T39QOqMtSzzKtLQdUv6uNkanAvq1gN9IktO72VcZh5nfcTNCfqBjlkynkhAeI2vjBZDUBLKRNrnq6cvdR1G0em/55QyYy6/yo2twccKeuxAjJTnG/GLTS97BNoKvj14eFcGaul3eV9thavTjTnlI2fR9Vz6HPOr3lSSdoJvPJQ63BJdmmmlvhjoou5kLOHX3BmbWfexL+HrELfwTcYYsw1+O/VDMnr5sB9Ap9BzWc8yjzN+/YJv/ER8s32BtX0BeS6xHnOiDZGGLM4yr7x4dHjy+OnhL/8XP3z4XPrV7/onf/Phh34o2lgHtTV8zb0K7rDyju0VXySSJ5w0JitjiZc/pl1dyNjlrhjlhUoF0qD4WHgkN0kbXBOZ7RoGGoUAYGdSNFUOxqVMlifIaKIC8mgtQ1ViCzoN6iFFLjqmAVGkxoutQ3rQoddBPuuzQVVBZw3ImJIdecU8hnkV6RozpNQJ7mLrj0AhVMjqNJwJEh+gQdVjCbqpHuIymoEmD7zIiiPQIuWt0f7JMOTLydMyApyFZbzRZSeiRsQZxquYEmhkph9IX6f87CiQwiXZMARG/gW47phGeMsQhICl+4XormfuwphVQuECLdp2HEGHJmtYEr1scmoBfCo/yHBIPVq0ycdHu2FBpFzAO+iOyZJjktggnggPc9aUxL/AMSCISCiBRiIwJ0sO2lNoslkz+LMAVZNRCotlYQpMrtmhMRK01qoJic89MOlWN0HjoCCWr2cvh7hMclpExoR4iRraPNeQwDnpmcbEyXXHZMk5cTJYSI96kDxCSZlJWDeh4XIWyKjZIZCQIYxddu2xgWkzRI7Kdx2pFj3LYRhtVqmtZCI6iNVWIuFwOSoGbl5OTRDGnBexlHOCjEl1CM+EPC2jGHJNkeqTP84hehXIPLHB5DrxL0aZkdmUjYXoI4kG2+Fzew7VFfQCPYsG1aVBhV+m6DEgRpRPBUfSE0XhAvacuiAZfJ2ASKFRRCwwnDUKppw8LaMEHiH8QhwtSkPhGOA21aDy0ZuTpwVSDAGB8ITBS08WXA/V40IiYXEwHizVlNieDfCBfygr0cMf6iBNloAnB/aBWhHmUQOCc+TCwnXs98ATn4X486gctfgj40JsrEfEpWBhX9gopIwbp95tQI+r2Vkdcl02p+E6udiI7sZkk3MvUJOqmsaMCPHh5C7vAdVaUVuzZoBmtmAP7CkrkLM7EzlkwQ7hC6xDkgcmESmITVPKfEUkrOVa0qZaSYtRtiOzJYhJpS3L7kGqNdMfYH2gYF8hahVchpxRpep6Ol6DHbk01RMil11Y5nBo/U9MH/MPi9MGwJlyt+edYGPWJLs4aAuaiaMBgdszJpk7QXlabdm1o6a6hk12pBnLqrc4meYewr0+Kup2kDKm2m2BoyJTMIyLueLUsPUolleH4DV2oFPyjP16TkCH8CJrLT9G9DSWFjs+QPtQDU4VqGvBt70NWtpglrBg7iya8nUIj1mHcEP+YbM6h0Y7clE9djQBOXOysrS91GZArLkaHG65ObEWi9XTKrzCt8W2jbhgG+s+tHSbbfDGJX+QlJaeNytm6kXIZkF1dDUqYd7QCOOs6pV0xqVyeq8MBOz6o6PTDn+1nGxWm1yPDqfiuGpU0Mm6hJSnQ3gFnrtXypTfYqzU5BPaA2drO1mOXoUVJGLyiyUdO9kAEMXTLPMV1y2mCR2sZYyZp6IahStLqLcW/ga02RHF7aN2golYXGzFkWwyILxRQQdrEfgcaCpqg3BtLmF7Zg1/A+btuCTLm2E8IWKlyS3IRc+qWmsHTuCL9jn1KIHFwKCBZWDHki0hfWBrld0kPKCRbR3a7OAV2A7ndgMapYXKR2zk6cBRyyJCqx74jmZTh/BmVq9DYa4+xszRLLyMjdlTVASVonfTOYWOma3dYVf/a5hRsEK3ZzmW2RdmY813lL5+QHXGVWot2GNqE2c3cjVHREnVnOrEu53s3Cyi2Q5hiviSbFl8imlMFR2sS0BUKm6lcM0WS+uTE+c0xFcW1mPCGPNcACS2bUVJUIfwlXbUtKbxrcJXGlFB2Y59daxByYKqVWtM7uLvYO4wcklqf44CJAu5dPxvXvguATk1WYM2wxxrL7bIWWNH4J9kK8rpEL7AasnhZkiHWENfhpw7ve5WHoG80/z+BF5/n2G39tiATFVRM5FrTWrK1yG8yw5jbs/SJXxkL2TrlJSB3Nsk7IoWU/YwOcm/QdhWO4rIhTYqmWHzpKOYG3Chn1gXHd9hv7kaR6sJBB/RscHuYzYlAxqqWvKEpevd4FY1KmhibZM1FdUk3FBkreRtEJmyFIVX0c65jJLmZvk7GJKIWCuPfDvY4khFdQjPWBtzVZHmz4Q3YKt+x1Rzh+S9jHBE8rpEw7yXLSInFdUhfMLamK+CNPdEuKKuYZvudSjoPJIZ3WLJsMEWz1oW0yG8g3XAB3kiuDZfDRV5Eu0rsOMuMVP9Td7tXQQJEN6ooIO1H9uE6w2SUvZVImuZ4vhVgtvRqwqeo5nUIfyodjgqCkK0/zB0CcWUI9j7Vfgq+BFK4UJg+JmTCF+Dvi65RPpebhfldAifyd9rIvxpnl4J+6Bsx4wttSSJn8nVhDG/h3KJ6fVwRSBn/VjotcP5C/mmbnUIn2ON0xpEwpKyTWPm0M65jKkdBZSiidvTEMVKgauylTNN3eoQnrEWczaKgy1lncY4GkXuh1jhnPK6yfuiRcdR7egQPsu61Ujyr5DhWfS81QYwbwc/6phgD5UDStv2BgXzJu+ADuGtrKvs3epoyLtFhKLBjgaWbVghfIM9SdaiHCIbFXSwrsOc8HLaUc3JcEE31g1FcLTbise9XzkHvB61H7cZHL2RoWCLkq35M6SiOoQXWKc5LYZvSi0hzVsQPovAm2XpkeCYas6lyPUawR8SUyd2RIfwTtYlpDwrhYfw+GND/ZjmnJMVpa1XWQTicpFFFaXInW2ZolEBbJ22zLGnaR3CMza7bMxbwFRzLqsme73O3bGzKYk4vWhUANsS65DeKHNAi/CAXtHdOLqCRpTt4N/5Taby3UzeKIjsPSK61HUIj1njLHn2ubRZtDPPcm5ezov0XEFNYbvJ7SjKXFBEcq8tXfwdzK2svfYq0kz2OwllrBK/ARdgY/2hXZ7Hh9hWz+m4WKVxTDR6ukOBuAjOqbgO4YG1noMfbJOabWhAZTvqkh3LHP3os+P4FqzCJhGSeTZ/h/Aa65yIShrRadI0ph1r8zXYMWW4eFhrY56nIMOiOoTPspI4ZahlmXKX8+dQjohtOccyUhlcNUrtYN2CRRVHt6ND+BJrYmuv0Unm1dhHQiRFg9ul7oaSKZnJW9D8w1A1dNvRk6HDUWfrtqcFHXYk2NsYkZeInJFP0t7q1+KodnQ46mwD+5ivUcIsLtX+1V1Ai469f1/hq/BV8OOgaZzbOhh2Yt+q/sgoOtPoIWw7FkYqqkP4Atu79/U7ZiVMNTfasTM22bG7ySsFTp2YR+CtZUnjO4RXWOOoabiQIYCUNLXOa5D0JZYV2CTyCPasAnastSXOV5yEO4RXWOOoMbwsc8qxnEdRVticPQfZkqxyMbteidPm+NZizWKJLF3ZnFnOGhwzT98W4TqPq6CBtVFSBdty74cWOy6KrQGYs9Gk+abZKLzHjlX2dmYS9lVqFnEcqUcFJh/V7EbhK+zoYz+q8M1oVrezXR99Y9099wn/B66bj4yvTW9Hrzr8q7KWEublkppyTGO6oSLk0CkmZVchFvzAiLUmFiyZs8HkDVnL2FHY1LYOaztYW7Dajh2Rau3Uv4fJW/M7WuSs1tXhaIk1uW6UI5iKmsZ8KFS1LplzdJM7hDexCpPyRecmwNfKK6iyV2Q0i64KjpCnNwvvQIsdEY5gwiqRm+yIM5ee2JDeqKCDtZlvQI9wQ7eKJszZUYk/jiGKqehj2TAngLRGBbOsjTKq6LBjFdpk51x9Fu1r/64b65bvmH7V46O4eMxGe2yI7Yvmw9DoY5W1Q0aEaY5+GXtgan10VQgOT0OGtIhpA5CyWtKmzEvoEN7ImrMM11nCVFSDcEfEWs7V/i1o+FLeuZytUvuxSfLUidWYiuoQ3sFaRJS3LKpD+CJru6ypLR12XBRMndgRHcIbWacsjfKb+XKszVfD3vI+ADD5GGb3ytzFjlhALqxDeCGrRhVFdMhV9PIfC9ixYEucfBHMbjB5ilqGUnyH8CbWbmMDyLfCluYsc4yWdvnKFT33ocPmRlzAV8EbnFzzitdXPfD5yH4fQUVRXIicqpvGVFFjbcweYyqqJjzHCmULWGdHwP7mJGgWv7cdIm8USahRQTPrMtNUVLPwCM7fmy/Fdjv2w6zmOdOOZLKJnVOcYYl1klZnnoqaxrQgydGfXdFsx0r5HwRHtW2mTHJ0sPZju/Ah9yYxHXZsM3cZLr9Fz462IGoqrlFBpx3GXsr0AZ9ed+Oowo+HvUyeuN8peIMdmlUPtSd7JDYqaGVtFDfFyoyr9U3RI2pHtQMu9Hes3/H/yI7h9VZ81AfzH6BAdlYRiyuJnsZ1GDBh7cibgZxp7vWytmBqRwc2Zc5REaTRC0r2sGM2f4fwrXZEmLq1TvhWk8p2LEjV5MDTwD6HYtYhslHwRhscdREdwmdZ+wydci/nXeJo1z6ibEejpA7WFqwWtdaOSZ6akA7ha+xoxhbhexqGrAtQJj1yO02eoJA3jWoUvtWORQE9wht4V9ua23lMXfNofsaWm/yx0GGHs6XsS5kbhYMO1n4gfEbBbrr3EbR3Uey/sd606Vxwb2/vLwx6C42C2LswMnnHUDGDqboOAzI2v9Rzo4gYaRauKkIK0SvUVZFo7hW8kyGbxSROLKDAl0el1x3Cm1jb5aVcLfna5PaipLl2vbsFewnslbPAnyZz1aigg7UFq+0oYn3eHs0Tvi0m74mj2tFRQh2shh7mFuFdytej1+yLgF3tEGGJPC4aFSyyhsRGcSkWhS9jY/YRJUFx3G6KmtCkbWeTUnFcNSqYYy3E9+0QOuyoYMu/6UxRsyWNG672UvuR8fGfWIcW8+7dWwt8teAIT61zkXY9p+gDtMLVKkLGJD8X8wKnHPP8x0LZjg5bjmg2g97llv/X0WnyUbGjHVO3OoTXWFfYV7ZjKmiF6G4s6bD0wnRJxEYDi9l7Za62o5xpKq5D+Co7yijb0ahgRzvAanEdJjdjkNchfJHV2nejtAI6cq5X0oANXhzDrpLMPG6DyUvoEruXHVUZHcIbWdeZS67enOs0zaMiM46uhXfBCoFk2cGOuogO4QusJLPSW2cuuTpzrlPUgKMJnkhe1gRHTPtj3411w1r/qxEX2621jSPNMythrQoQCq9XRMq71oA1eVKs1azYrr4CKVQ21sN7UAuK9rRjIouIRgUdrC1IRfUJr3GuMW+qeU6Kp+13T7iEbtkbjKmNj6NIQo0KlliHtMAYXZeypXEhTzOmuf3cIwVM+Wck9ArvQE10Gl/h6rbLM0QZqzJIaFQwx9oooo4OO+awg4g5IeWUnWwvIYhdlL5V/V7mI2eVLMm0mK9DeMyanxWNcqqYy79V9naYBZkde5hVlJFHLigieYUtbVk6hC+wNkqZwQYJ25VHKDlaUVBi7UB9z7ZBaAcu9HesN5duJ+qVUUF3hh7EwlsUNZTT1qLckD/2oFUMfCnvNCZBq+AVqIpOEgpcRO1iVyrk3bt3h8sL/xg/wQo7jL01U4fwFtZGcbClrNOYCYbkBb5OdNsRYwdTZkXEiTVG4lfY0Z6lQ/gKO2qYujWNKWGRY1lEgqnWacwsOvXNYRTloWlMESTOMgTkPIU8HpUmtQgPWGB97zceO0SOINOqjDtjjR072T2ISeUtSodhJxNcTqcFI5ZYN9lJ5kYBc2wdYsooC4hjNqtoQoeGYxm0RuZRC6bD0Q7WfmwQfjSbGrCr7kiYB4/k2wXfWJ/QB1pJZ0vpbVgrVOTo2Q+CqcoGAzbaWEJVZDBwTC9wVjOvB5vrbgRbu1HKI3FpdIfwnNXDck4klHgKmCbNMM9Bs63MKyBnmntGVp60Xu2IvWR0yhlfniCQ3ghMRXUI72RdwpSnUfjOmLrVYcfHMXmKqRMT5D4O14V8OW+RqYQ51kuXbHO96QZ4ox1HR8UOj/4QZvbqgP9odnUI32JHU761wvfGsh3HfU8qRklPIY6oPUyqymgUvpcdVRxVeAdqjn4k+0TtpE3OmkLisq1TjijGg8tiVuNibazj741mTn+AsliHTZN2D3oUfYBSalJRZnq/Yj8IUmlcjTFJWkltKW4t1soi36q8eabxOk3pEN7NWs9ASpo6jfkQuCh2gNVa9zR5q5xNTvjZwmPIMY2pIrB25KhiKqMstaqnmtCPqR2N4mHa0Y4UnYJb2BtFTt2axlSRsEZ5mDYbRdSRCE+wWXQXOrTVTe7ATt61ilG+mLklIzyNCvZly7Au1/6YlsesZbuZXRPUqGCVHXOZ4jTCH8uOGB12FLElb46CrD3Fd2O78tu3b4YQiOVF4Q/k4xE21r07zRL/6P0HKocEH2yvfFRQcoXSy6I2lW9FBcijN+mJMFU5dxXgkcXE/bGoZm87EnlcNCroYG3BVNR64WnOPjlwb8m/F0atK/RPnejGfPZG4RvsuFQYSaeiVgrPs3WKgT3NUhPQKbgTUztSzGpfylxDLU8S3yG8mXVkmmOfpjUJ/wBotCNi++iWY8DuRsQCG4V32DHL2p+QIhe+62IvF34R0GDPBzH7iHZkeeoiGoWvtaMZ64Rrrl3t6nR0V90gFzinoIM3SYou5sTvjAvxxPrt27ZHmNPXWI63BR5ebRQs1seOZsSiYhsMaxQttyblWGarYy7vFrkzWBJbTSdhi017+dNhx8A2wz8VN42pooMVzLFORXUKj+C51uVesqMuVVPqyV3YLGargNn8JDYqiFgZl5TCxzGGDGnqCOLS+GlMDy5JXl52avmh/BxLdtStspRLdYZ+DLI6he5pwwQIb1TQbUfIUMg31TqNmUM7Zy8W7Die4gE1FdP1QoRuu3oydPB22+GQjOrgnICl9AgR6zhKNeZdRCQ8Rxa9l8ZdcFGMOaodCG9UkLBagGPphnE/EuEZavEBC8nrkQouqiFyjf7mPD3Cy7zjf5iK0tfYvAGn71hXoAs1AlSI0OKYfgSsWSiWkRkeXwYn34mDfB9tdnKewwcuG4DKQW1VfyUhybwO89kbhe9gR4ypqA7hMWuSbbxolQZfylvJGTFWODYhEh8w1TLE5EnTzOuxRU63Hc4cZ0oFpCLTtFlEGfX7qx1Zc0SiAtqE5dt1lSOHtWOX5rdgQIgJQnN9MeopG9ErGP61xjTlaxTeYkc0ry01oam4JeGenvEtZevGssBkAb5W/1y+LG1xvQD/WjsW0SG8iTVj8DyL+UATk2GWtUNOEfMGa4ocdIThHLPWs63HIHNGOEk76K6LaBS+kx11rBU+Px/0o8XRIxZESXRL3BaTFvPC0KNggXeLrStxgTfWH6E0MnRZsNsmeAl7K9pRHgX2EaptqnKMWTRns71zAkhrVNBqx4RvmnGqdRpTRQdrC1bZkaww9sGS5jht0iP2NmetvL3tSIDwPRW0y0o597ajHSWtGtdizjFN7pG9kx2IcRoxjVmFFSKOYsdeCKa4Rb7wnizAj2pyh/Bd7KgJIb5RQZXVIidJXUuVqvAGrM1Xg8trlLu3+jU4qg0I7yiLmHVXuzrsyLGrHWBJ4O4Ki5hqmdFL0lHNcgUblBzVvjo+/sa6dMvarz9SoVwcHHm3ruV7hEIuipxGXtrvkfw2YNoRimFEo/AZO0rRcVypJKd5KsI74Hp6JMGb8k9jFtHJXoOJCcISmeNFURWRxYQO1PJrfKPwPeyIBEzFNQpP2PxijGyUMgD+NM80ZoJS8kKWJeRaeepYHqeiOM8Qzscb1Rqdy51oRjnTVNwq4QrLuS5/2Y4OWevUNiEWbU+qJaakj7gj2tGMVjsCz8DabHszYxdrf+dCeIuCHiPWYF7+kHoUM1YKJduarFmeuogO4RPWNYbVgKx2edoE9RDy9WWfwYygITp0gN107oAPZsdS2WT4iOVzIZ5Y4//wkMovFr52PezHlX87xXeXPRromkoOw3juiYHUDqdpckIjVKgFC9BXsvnoeSrnveQtx0ckh9J1AjHBFo2XD5c5B7OSfJ2kQM4MBr6WQoMcpTSoBLcBf4Qnz1IkOTiVGfgLn3d6wZ/HSGCI8FNEA1eRwHAdR9YQpwcfRwGBPCiHMXrejpjsEEGuLZ6AyEgF1ylgmuR2vJfuLiH9Gz8GP0uIdC7XUgBVF18nCGnOMiE5NNuRY9IvxEvhG7OMni+SHEp22LDpEe2IRAjN2zFioaODkoASBUyTzI4R6VWOUpl0kYMw476OjxlEAf1/LCGNsis56NAQaGBpoSaY3lL2CcmhZAcni0wxxBCgIXGO2PzSaNmOKspFOhWQU8A0abSjBOfRo5zyMmnSHVOA5svgUTqdXg7rhgJfIm+OYuTXDolXdk/Xc405g2asUI643rwQa7yKuUTyZmlSXuhgUUq/41PM7WJLVEU50drFAmL5rVRCFq/FOZRplhjLWkPIHWQXoHwcGhDLnaMBdjGJSiIc1YQpnC0/R0jqE/+5zKmKSmKSV4TqvMApLmRJjPlaaAkDT9CpwSxjLG8NATl7kJCGPUId5WyXVcA/Rz3wcaURqoIsGgjnj4yPurHG/8uXr1RLIo/VhhxXMIVop83EwUQHBUMCei3Ro2JSlBIKxGmAdpAkZsC4mKsonSFvYHoZXQ/pGjC4v+qfhSwu4u8lTnaIIRHik9mVTmWEF0kOlrdMHLzEQKiuJG5WQIFq7Bz8hscAjbP05JxRypDSmB6u5WSHHMXIIU9CxEFxWC/yxApFyC4H5FmKJIcSTZgkoKc5SLrmt2AfycH1ZjU4ICSPgRlasiOH9a6kVQqEk79AltniWsnzcunXc/BkbceBPyeT7RF+HShAh+PBHeOLkhWeZZHkUKIhUQNziMo15PVcXSQHzwvydhLHDzeWAOoJZ9RjBzIiL6IEzmYJ8obAEF4mZYfkUg+qSK8mUN8knVQlOZQoTfTriIqg3CyU+CrIs09IDiUaEiXAcQoY7RST5pcgiKKXSQ6jXqEA/Il9SvyL+Uu0E6xNQnoRzp1UwCV1GJ/MK72KeT1vkeRQsgUkYQvQ9kZ4oiCJF7jMGFxXSQ6xHeHk/Tjfswx51kDzZhRBy5HBM4tPMJN/N8Tl0UONGIrP6y6XM5AcWm2JYJc6YmkI2JzEwZVmiGVNSA65HQNChKbH8v26E0FcQg4J++WgKVI3Sz0o8KeeREpjHS20Fa1yBh5vBXKcyUeSJ8+wbcJH3liLW+fnhzOhc34ZHApPAjmwwRwGPc0hZ02TKI22tD3Ig360VaMF0eXRqjenkDxS5SPMfMCQL+qQnj+wyGnuE/jlENOYYORxlsOhEYEkJdgQS177UXl61mBA2FJokfIRDmNRaDiiUlxKclAmOyHcghxFNsqER+M4h7CXf/NH86qIkUxkgqEKNWFkVDtD1BCtNGiYfICeYXQQNKf0NOhzBHnGN0MBox2Q5c0/ZNAsehi6wnAulg28LRRgl3KUTq1tQ4WbXIWcNajn7EPcDAlLnYCc40sQ54s0zX8kU6w3Jw4aVrHjx2FpA8OQb66NVD/IkLPVktUU8SEwpIdilrOEiCvQaAc0aEg++hcTEWTnFMisCOmBPG1AHJdTwJA3IGHRgGiXs9umH65nSFiaCP8tbO0UcNK5SIsQXUFn6UOayqmTsNnB7wpahJ7fSxy1Ni1Lld714U91DDIsKoXoInKBRjugWIt9+POTh238t4ghn55Tcv4W0jwEw0HPQBMGbXq2UPSBJZBcGkceV6MhKEdhxhfevLHr8WmrxSx8TMQsDSAsEePHAWM4hXMUaCc/cZZAuAwkn3ChKWNCA8UXjnBtysYUCVBz1hXChSdy1rDV7XDdStGF6TA5mhRAXQ4Y2dcT0MFDLvhDvvuVAOYKFaKqJEtpV5HA0zl4WJk6qRBlxCEgCk75alSMLJBgGKQCQnAUIYch3EvRhcuhskJw7HWcJT6MqU0EavEKaxQ6gohuTZK24+10mjGjQlSVQAjHl6p98NvBRQcVoobAcB3g1zFVETNI+cie8Z3Q+fk7ofPDm7Pz8ObeFLHYISyBd+9qOdZh0q0zkO48HnbSN3aErkB/6Pd/3w/8om9++PuuX78ml224f//h4fu+7585/L//5H92+FW/6tsP3/vdv1piZWp6/+7w7u3bw6tXr4VeyX773eH169dCb6QQ3h9u37l5uHbtqihH/R6wyeLNmzP911/n6BZd7yR8R3TdvXPrcPny5bGhNaodKi6CjgWS33+FG31Pn744vHjx6nDjxnUpkzvBN2EbDh0oKR2Mfi96Xh+ePX+h/t66dUN1Xb586UC9XcFHuDr9jKFZQt6zc6tDfESmy70t5XnjxrWqeMp6qaEbD4qsiLgx8/TZ88NL8e/KlSv6z+KvXLkkPl2x8uQ1M2Pv8qvGSvt49Yr2KBeIFlvQcefurcO1K1eNaQkzdmg70YDI1rKToMh//uzl4fGTZ9In3h8eSFu5I37qa3OSpuc5oQLqmrY3lIUjzhZ0nUv9PRFdDFTXrl493JA2QjxhLdNZVfN2OLRNqMJLh0ePnkrbfHW4KvX34MEd0yfx1HVJXJsGkHIijn7wVMqSdkZbtH5wWc9Xr6BvrfQMkkg7pX/rzUPxF53U042b1w83hS5fmrm/2W6GslKab6XeGDMZv56L3tcyrqHn/j0ZW64yXHcIjRFn0yq7dDg7Ozu8kH6ALiLx9YqU3+1bMkZft3GsDuq20h4F0upDfjnKH32MMqT80Itvb2Wsvnvn9uHe3dvaNnPM649R4sQC7v2eSz94cXj58rW2lXv3bmsb1bapZ+OeQ4sdyMO3F6IHXeC6lCHtEmJ+oGwnZdXupLKS3fqdjGOi54nMP9zcvitleFfmO9om42apPBfhWUQ85YIaxkrmblNp7f/atWs6dqk/s+ixQeZTkf1WFli0Kcbnl7J+oH89eHD3cEv6gHGliDWM88ocl0N8ET2XRD7z3OPHzw6vpV3ev3tH2uMtax8ij3OLGy2eIov59MnT51KmZ4crVy8frvvYJePydZ1XC5JahMcQ92kj6GNepY1w/fDh3cPtmzeV5RLt0liFT2M4LKNkngihvb2R8nv8+LmuwfALonxZn1y7xthVQq9zArKITvo2dUibefrM+sEdGbtYh9E2JUl52zTMcEmS9znGscdSfy+Y62Q8ZjxRP8V/2upcv2uzw+YcyhCdtBPGSsTekbXXndvSNrkwc0a0ChfErComFNSZrBUe0Q9kzqG/MaZQjrTPK+pXo5IFNpKpN53fZAyjnV7VtiLrE2knN2Ws1H4X6q9Zbw7PJnJoK6/fSHt5J/Or9EHWR/jG/MM43QQpBzE8XFQgOs/P3uo6nfJkrsE3OhlrItrKWndSmBD2W2/EL/xjXanrB2k7zDfU39BWYB/KcwMYo0UP/eD5i5e6FqOqPv3kvoxfNkabDjlwpsxYU0s5HA6Uc1R+b14fnj9+ImPG08MP/82/dfj5r3xx+L7f8hsOP/KjPyT962lgMtRK/VzK+LPPPz/85M/8/B/5wT/6Z35Qovh/XRBZbGGTEojDEywVEenO42EnxlTO2zbWv4ON9f/v8Kt+5bfJxvpXaSXbxvqdToqvXrMgfXs4k8HBJmdbCKMH5d2oFAVLqDNpzG+l06CbgYHKv3Xzhm7SWADq4FHN3wEVZTm4gfD0+UtZ4Jxp57zLxowJRJJ1YNgNyGKxIQ1RGjLaGXxYaNNxbKMU9AXb1iHIkBMdlHJkIaWLFeRK/E0p0xuysHItIUc/BlWyCZR6ey4T1avXr3UgunnjhtYZAx+T17qynOYhBrtZALyhPWosrr3XyeOWTMq6MdsIfLJlvWlEPvWkG0KZlClKJmTaJyz4J1Oy5k1QiGoB8pg8nsliwzfWbJR0gpTyvMaGQvjcwkVUmPDRF4K62JCJkvpjo2QbM9t8pSgLa7UD32gnL56/PryV8eS6tEX6HAtF/OIGU5swMGXMY6T1S79jPGFsE5/lDA9jmN+s2A6XYZsLxjDOL2VzweSMHm4QUrYTrFUv5cgC4PUb2VgzUYpz1g8uaR9nTNEGAqudymjUT9n5TTp8Yn7Ax9u3WCzaDaZBYUVok6qMiQUUi+5XMgfdYIzmRqtsaOhv9IdlTLUW7ZBIfGNDqDft5FrHZdFBmVKH+lsYq+F5vYwOuuh+Kgs4fLwtC+47t28Il/U5Lc/54lyAjWHcsD6ThRthbyNXZTxhrNSbuVSscjdggYl2yKKQ1RDrBb0ZL5nY7LJuiH2vCdNYDjFrDknXZLHdxhMpR9mAnr15q5uXu3dl8yk8tBFrl0uY8hRziax3MmY9e/ZKxuU3Or9xk4L6om8zTqf9oBeudczP5uWZrFFYe92/N96gUD2Q1h9+avRqII81GBsK+jW+XGVclngNhzlnEY12YLWPJ9ywey4+0nZ0QyibpWFjXcAaO2j/en5/SedVbqCxNmE8sfWXtJfZQpymFbkl0vqB+CYfNk0vX75S+fRxxuZtU04ps/nGw5Qn3KDgZq6swRiXL1/hhgHUM6/OgzGKjfVLWc/Sx72N4BjtRG9IzinrssOYdR/CjRhpm5Qt69vL0kYoU71hnbWViQoi8vZUsYMbPS+kzihPX8NSgde9TwS+KaYpdV6DthGZT9FlT3/t5uS161d0LNM5rtYRqihrJZZ6YwyTv8ML9nh6Y+SyPihijtN+Ir66BP26MHXL2oWzA5Nk7fEsbKz/5o/+7cPPf1k21r/1v3X4kR/5y8nGes562urnX3yx68Z6+w4gQm/ZU7hM7HSM4XVwh5SqiaOAvYhtEtOPnCn8hJRvgUr5hFQuwYE3QJPRS1gvilS0R/5yGpPRFCUEWKx8RsYjEH+jT+Gkg5/pZQDkvIbUCfkL1wLqUUNcy6Si0YzsIc/7cF5Fpkz16aVDLliQmi9r/UHOSERhty46JWgRRhZjNjBIeHxCg9xlkmKaxqscjnYGRI/1ViDXHVOJr0QKP49Q74jWOqRKOS9QrN9J40NZadig/V6utY8oa0gfiLgpYceiLUMGezvDoV+HkAgtx6htLpNkziixA1kSyRHQ74D7OLRNz+z5usmzy3JCrtms69MP9ADnK/nmmWPKeQqkHwnKBQeLtlAIc7bI2XrRXDMU+CZZAoZrJTkoxXEj9bWRKE7jAySsz+ritFkiT0o1O3Ts0LDwBRCkLDWU8fcRIjjHtkscjTHqDESP6YFcf0w5T0bWf42UnQ9hPXOkw43iFusFijPENPBwSf1YcFCBy5O2H5gy0rohkPAWKPCYj1yFc6DZcXlCFTtIw+7Bdv74iGOhziRKCbgto9xe8rxWglZfI+ySdOMxfXbW+JyUr43cdtxiLakLbPmTKGPBpNL4lVNug1PGpzbbn4RDYepp5PGsOQ11M0dxBr1mPOZTgrY4YZP0qo8wpFS3YzjpGfj6fLhptppESELEmUwlibJyFGhS0IdfaUZnWEXJDWmCRHPy81xb8Qw5lXjlz5NA8HAA11aeejHQpF6ILMU5ybXJgYiys0UFrSEcIgs0inNqaavxpULDplOPMUMTmYwpmY/64VpgTUWOntdSh7DFE+TgCPHSqMlvm3X22ecHfduYXftHRGxpCeqOBYewk89dPALRJ9a/8Jse/r74FV/vWzXcuXvv8I/8I//E4U/9mb9w+JW//FsP3/3dv1JfF9En1u94PUE23OFpyNn5mb6qwJMYni5xF8fUl7GkO4UMalIPPPXUChJ93MHnyRJPlcbXq6QSXXBd9TIG40wXTyd4AsOTQJ4i6xMzgXYgC47ocyyFGM+dKZ62Iufq9ata3ixDeMqqA1GQP6umyfdLWlf4RTkCl0n98cRCUZFFGXDXeg5jVmsz3KTBP+6w+esy+hSSO15NNgfM8HoSfvG0bmgPgkui5sa163qH1qJTQT0mALtjbm2EM/l51fD1qzOR/97eOAh3unUpCUNRyTTSY+hnpaduyEQvr6QqD3dNw9NO7KKtImO2nRQx2qIhFcDh0uHF61eHN1KH1D131f2VbO0Hjii4FpTVOeXI2xRSrujBPxbCfI1gKA93rqRzyQ5zSdkY43l1GV3+dI6jPmHS+vP2siy2BdpmVJf1CcYy7ubra+eUqSsDg8Kp5llbRAbVwhMe+gL3RK2auGF3SfsfZRmrUswKldzS5vSGWATPYn1B5gYRyps+9HX4mXO4060GxAW5oGsOQ1aRxzjEZI2fPDngFTluWti6jTYaeHN06oed5sFNZnRxwd16vtJCKmMmi+IeKLcctFi8bCKgh/mHcuVpvL5xJuVIH4iL0zDVPWeNtgfxgaeQZ1JfCCOKtskrzLy1xJxTMKsBqWa/YszSpyEilPUC/tEeebOHp0qDrjnDI1h7nDJrjAhjHEY+PvL0jP5AP7t5/YbygVL+AQ12pCzMdbJmkPaIf7TDq1KWokTH5av0HS34TkRZCFJ+6puEGUPQh7+8ZaBv1MEnemJVVrZT3dOYMpDFU0Hmt3jOQY8/kUfYUIeLSDUPVwjgQs60FR9P8JNrnnbytHW23roQ5IgeWjsfyvPNa6k/6duMXYyV+G9zT6a30wzYqT/dXDD3MFaKb0Df9hSiLHnq2oWKHa4Pv+xN0zf6NJe5TfcD1J/Q2NengjpdHJQyB7AOo/Bo/2hg/rh6xdZFy4JThjq7zT32hgPjjL0Rhm/4eFXGaX0YUgBfq+FN2HmEzLQRCVKO7H9Mh72xhC7mH9rKBHXDZ0E2/NGvWEk7YWzR17TlzLhy/TpzXafwGXbTZ2VJW2AjDBF/+7as+RijpSCt7mg3nOytHH1zC991jLdx98WLl/p1xUePHx9+9Md+6vDzX/788Nv+e//w4Wd/9m8eXr98HtrbPPSJ9edfHH7yZy/gq+B/4F//LT/wLb/kG36fvoIRVURVs0A31v/o9x/+1J/+87qx/s7v/BW6CWNBCPGqLa87MVlBLBD5fgOwAWhOegOy7FS4lhZnIXoKDZrBD1ctzjJRqWuQqjQ92sioPhpS6EB8tHSLSKW0QYSpLmuUGoMe1UEjtY2FlcASln2HA1nv3nJ0mZZPq07CXK0tR4VmDZpEhW1AbbLwzRHi1+uY5vMY6szL0UEaC2HUkZLknopqA6P1JfNP5UrgrZQpEbRLfVogbM0+FtjcjVwE8Qzw6Bzky8knyVhYlnUZmkEOItvbB35Rf7QMFt6kO1uKurZ6Sgx7ndImErmijyf9DinYYnbNl+28Rk2Vg/ZxEWcyLY+X4yBhXtQsgqkDEEUU9Uc7RZf7GKPo26wdkijyvM7UJ1amQPOZPyo21wWV9GVw2RNedNlBfdK5QqLp6/76vtcZFzVdyxaMUE9RGfo7Mk2XSWlwR9Bnh7bNUKbKIwdKlYVFm74RVhtjuSHVZeq1+MTiDR/1Jms8boa8RcwkOciPPmv7QbmAk7fH3KEGsSmyDKqGg2DQK9CFNvrcCEVdW5yiZSeYKw8bT7L2CDRLrjdHmx0OJNmaQULCYCrEOglsf93WM4ts+xt1CXTzQjmi2hrJCGMZ0WkH8nR9EuYc8tNO1DdjUB/n6qGIKrskiB50QTqmCI3jybyeTitCBg7mo26a+Oi4TIoeFNOxK78eUUuxdkuZMp6M6yJbG8lYRk7Vk1fcEkoaKTtOtjHjPMyrQU/RzmJkCyyj7Rc0mMii/LiclmMFi2y2/vc5B3CNFm4A1fWEcm4EshGFT/41Ba5dPmcdN6uop83l8vbvYYLoob9bTve6FbPadDxBopWpyWbNZ22FP8tPCjeBrly1r4Jwc9m4LZ2bD7wG/uTJ08OP/cRPH778lc8Pv/23/MOHn/mZHz68evlCeZbAw1vbWH/5Yr4KXsJc8V6+ZE9obwlRYHZ30tL0NIQJjMexEVvMlBpRyDo2YiiUm56sgef8TRQhiR6qxRYgGi9K7Byui7T8mebiJCkStCs6vBmgOgPLyO+SSp+Yq0wK3RQSkAOqQscl3qMHEO4lxVCIEhX80WOor5ExgwuZ0viZpg6gzLKPFa7bI+dixhwxU0r6kaC3CStDAo4Qr4dwXqIC0KGbvAmzkJ4sbO2EOOMNHEoJ4oQaKUIZCdI2KMj8hMaPx0wpQYlBibYP5GiBEXptytXXgcHDRi22QApt73YV5+HgZwvU4AxTGj5aJ2Os1VEGL+CRsUxVhEQ9jcxjVcXpgtDfR84IHlkgaws+oUeILgkOtchJg5YPzz2qRAlKDBF5KU58RLsGA2OBxk8ptQBNiFIZP52bvxBdRsQbkdutVtifISR4GQKiLNfIX6UqRiZTMZacRYvkgWVaNgnyxBJlGKPxbGSwZRwg1j8jf04xrD1KbM4khFSTHPwNatDnGg3TzOOnlGo0QR6JkiFOAsVMDhLLNLVFjvpnH/dl8NEZY3hcKS1BzhhI5BJSHdo2uBIEfeEqBZFLNAOrp6BYFQXIdSyiRAlKDDkpzBnXFGkMPDGzl76VRI0mCAmay9dcMafHaZT1E9MAOJdp/ExTLZ2TnQetod9YWoGqKDEbuQ2uhaOGhoBxDkizl6mKlAHxCbuu92wUnZAc3FJFklgm8jg0f3St0GsOKY2fUqpRgloiG11tH6EgFXEY5JlHarZDAsaVwaMCs/s/cGbXqgs+bgII3bh+3d42Of7WdhaDvRWQPvqQkq98Zp9YO/KqAQ8ffnL4J37Xv3D403/yPz78il/x7Ydf/Z2/kve3Dm/f8qryu8MXj54e3p6f6etcvErJ3QnqnM6KnqmWZZTscPD6CndtuLvH63g0MH7YiNfjuHtjDS7GggUlZaG+/U4Nd2j9O+bcWBh++VWgE/oqL3NQaGYOrz3wyhPQHz3hqaeEebWXetPy1dSNeiW7v66pN6SisqM87YmksBFdaC+AH73RVxMXQHYvx/FVcHullzLkpg0/zHAtlGsdCz6TDInN57xmKDJHt2yC4rWgyeu2BSxoChAu+YvbHWXCa2S0HV45vCblo61EVGpNOmubAoWz8koO5c1Cg3KjH/B6I3fX9S6++KVPmuRsr4JH+mpYtIOBXE7Cx49Y8KubDJD4xl1Ksls/cCwKLMOzyZng8AqsKOc1aX0SIwn+Kjg8sWuefcQ0pghhozzR50+0/A4tr8rZa5VlWW0ahAsdURvRsUWI+uN19+RVcCnbQfJwCoEZDBwSiHXx1IVX8YJLJGo58sNzvAKnGUd2rcukYMEgPAVt3X7MxBF+kEd0cOYrLTJNHG7c5FXw67kqRYtvA4qspsteBX+rr6rdpI+HsSVtmzk6dANltx8b0q/rSIR+RQcdUm/UoT8tdLRpgItWGIIgyKBdvubVTalH+j7jFzz6/XzqqgMlbtQwTtIGB0hjYfzXH0Nk4MorrYRGU7Tdaz8Lr6DLOI0C/ZV6Kb8Rfb4B6iSdj8axayhH0c2rtszjaDhGG8FHfxUcycxvVBVj2DAuR2jTEHEFHdQL7jGv8gOFXPh/ElE2aYtznpVQ49ZiFCd4M5E5hzFS55vwBhh++boI5qLeLlMQYl9X8/HEf2iVr7HoD3xJH1fDelGxI/RAxauXrFXOdD6lreiPUwm0TLUw+HNBXY4ppBfomgjQDxhLEcN4ShumTA0WYMzRr9PMOpzZEV1qexHoWCn1R3/nl6x1PSTK8Gt4m2JOhSDTUoBxUJ74pWOLRNmYJWepN8rTx8qkrUTBViATk2kr6NIxRsqWtkKb1VfBqT+9EWpYXLvW7JB4krQ9yjqd/uBrL0A/0AeQehWjJnABks3av/0nEaoRP/ENn/RrT1KOXmXDc6NZzNvC2z3ohFjvsbejHBmjh36gImw8uMHXaihn6ZPCIA1a6pswxoqs5188Pjx79uzwYz/xU4cv8+Nlv+03HP7KX/kLEvdEZS2BfeUXOz+xXqoN0p3Hw07UNGdKYnFjDXIrHj745PD9//S/cPhT/8F/fPjVv+qXH37l93yHSBQ/WC1JxZ4/fyED0EudHFl0M+AC/iXIbRngrcVXfesCpcfP9vN9FP2+1Ev+lQu/gnlH//WPDrIg09etXWymmdIxaVh0VG4g8KuzDOZfenhfOyp886989AArraz4xUb+LQgx/NsFOv+wkaEDBdZwWA1ys8nlV55ZWCHYPofD/bu3DzepP9BZgLFVmlUiqBsWGV98QTm+1AUU/+6ETspGie8OwqvluaRvUBBrGuFNjvbBr3r65EVdIv/B/btaplyDspRGaGYOtBfpZCL/8ZPnh88+f6zfRfuGTx8c7kn7ZFBCN+cauuwQZmS9kX7wuehigGfS1Y2ZDPD0cZ2c+6Qq8hw6wMoZWV/+yqPD46fPtP6+9KUHh9uiz/qBbXTHzP16gxKVx3dW+VXdR1880XJkscgNNCYvmyQXbtp12EGV8Io7/VsnZepSxhXAfxvQX02dqbdFaNY0P4t8/GJS4t/kcAMBPfrvLOgL1jQnaLXCixLnWEDwLzP4ygfbGXRSf/ybDiblqrIZTOwgQsTQ1ZiEWQDwnUEtUwk/lPH5wb272k7MOtDqzTyQwqLzM2kr/DIy884nD+/popF6o80UNQ2R7XbAyY0efjGYcQzYDSZZTIlvfE+YcHeZqglysD+Fj1v8EvLnMm7iI/McxFN/39DnmMbMQPLTvxknWWyrThFA+2f84F8aoWdFE6nawXcF9SaWrCH4fQjaJmML48ldme9stHF0eVME/lFO6Pn88yey4T07PJQ5gH9LRbzehCyUo2KI7rBDWCm/Lx49kbn1jS6yb91iXObGC2N0+G7w2jbi8PwSxbz6xSNZM0iZfuOXHup/LqFMVU/NtzWQsjqXsYq+di7t8ab4xbxDe+Rm1hXWRRi0psFU8Da0FdZ8rIvY7PKL4J9+cu9wiUX8XojKk4HsC/GRf7PKTYqHD+7pvKPjl5RBgqF4O8tZfHonPjGe0A+eyLoBEYxdt+/dljDlGHhjDHYW9GlUFB+zhHzvpP1/5bPH+j1r5hz+zZ1tcgu+rYXbIWP/Kxkr+W8wtEXmcDtfPVy7LetLdG5tKujSshBB0iZfyzjGfM4YA/E95AdSf5eY6xyMc/SNNUAXWUX2M+lz3NTyGxRE8y86ZfBU1gSqbqVOqbv3Ul+0fcZoXT/IWoX55paMYzLJWf1qWS4U6GDCjC2sf/hKr+h69tT+lR9t/5t/wSeHA/sCVMTtjxv0+m+2/KwMQuDN4d3zJ4cnj58c/uaP/O3Df/P3Pzv89t/6Gw5/9a/2bax5FfynvppeBY9RKurRsmAnjVLJ/NH+KsRpRLiDEuL3IJUoBmKjzxeQTcRGvgmIqYqcUQjZl+IG6s4FcDcIDSxR9eaCJzeTHArEiXQ/Dxh49MJEDNHkGylEZuQZpsQJ2KV/DBqiektNNicQhfMkDWh7CeWrx8DDQetQTlKZCyYbycFIrAw0RtqJgJ7tgiv9oCwkG0XBVSQHtUHLCZ3EWvzgJ/F8iNRMZSpE1SkEtK2KGjRZFEdPt5iQ0EyFKLXdnjHZIlUppCkkYHxO5q/57GR8VQJy9v7HeYgmbrgSGEud5GBUt4MnLlZvIYME9Pv/ysInxAtZ6kqSQ2yH2WKJ/kvnVoPOp8GBJ6ZCVJGAnlUXxCmERZeGJVLLGthlM02iQhyBINpAOyHNEod0Iy+LmIythyybXVibtI8mhuItkhyMzI7UllIGO9nBa0ygaYNGk+XhVvJDILdllMXRQJLGWMKEClFV4qC6JGBy7ToEjUlJDkO4jQpRShz1HNq+liMTuV6aHSNxnUQIqYhl4hTyGw3RERuReiyTHIxGOWNkjVn+GFuIA/glF3atiURoUhfIovKN9ORrMfnTjqaw69Fei0poLYLeQYac7ZIPgSjRg3PUAGULTxoti7eVEKE+5uRpjRQjxCHGGicwD21+yDIE/lF3THH6lDgp0BN0aZ35vFSC9pXBsBQqF8GBaBuqiHAIBjY/2IpIL8bEcLkaUX41xcOxcE7u5xwtQfnkwFnlWdlokXIY5ljCgU/jO8nhMvTkCWHt6pclaJ7AlJCnVQgInwXdl4gBGfH1EgZWOUwopHHQs5ZiIIGWpYftNMIj4rORjYcQb8rNvCXwAbHjxrpNVCi2Ad6Hhx/7AMRBXoYD8txf7cj8kUs2FRa/xtdynjg2GTO54FqIRjmHcrI17CXEKuFmjh7cXEIsvqoOgWFw4JAr3IhRBKFwFenwTe4EEfseQBRvUdiNWBtImrHCDvsxi6lvaUynYNgLWSoluCh9TK8IzgBH0gcG1CxoQ26H3SCwGBPNIdYR2utGvTmQNi0F15VCY2OzSkwLsO2mQE8uSCCyVNx4aAfshSyTqCyipCUVVeKYQ8ofX0WeKvLrElI76rZwQ2RIjQT7cL0FNa1J/NzAMpNUh2RaNLxTMOxNWVLFJTNSUY12ZGyx3PL40obUjlgJQk2wtYNICUFhzUzahEi6IQi3de+Cph0MQcS0GYpyTbCrRSzxTpwEkiHPVyuMVih7sD0EFeG6U1oEclZyi47B7MDGdXWtsgaIcvUqdipbk0vjSSGqC5q/5EsUN9wMmkGLHc4TROsmTs92ncIjWwRHyHR4RKeUApCwLKVUkgpP2G6IYGoLJVnVPbDPK4/zE67KGxDbMS97LT7oE2tH0XEvEd11cZaDMo6O+y8+A03ek0zZLIr5aiQlm8e1ALbhqV2Wfw+So5xH2XotR3+V2ONLBGMp3v/Pd4ly6FgnCeiK3wzYQurAgKi9hEMpj5IkF+MLNPo+ltOgd4h3noxgyeM6yf3ilRle10Ff7GvOXyT4WnmF7NX5UYciXMflYPVfbwNFUhlGOdDgamO+GsE0Xi/YoVK95DLfSIx5OynN73Z4gnoVKEAZhlPg34PkoP0ZoaopdTWEhcP0QnJQyq9nyXTEonOMvNvaCERzdJjOqeaYPyaEWbjdjppfxE/SQh5s1O8UhuucvIDterRD41sw5O2jXP5ov4cijyRDnj8hWIytTiookpmr4eyMnmeHNqJtEvkxRBex2i8S3pTGtB47QllZ9tHjIRDSlLeNBmFKuSAouvHikHhL8sAOJJjoUUii6JnV5SilKckhzl9DMGCwQ/nlyvO1EKjEx8VbROCb5FUbOu2AQKIzXOR2lPJWqWCHROnT6QBCuQpFnq+LOMQoahiR53fk8Us0h9gEwqX8OTlKaU41SJp9JcLCKYkBPW2kiqxcS3kXacGWGvSNlaC/lK+HWpGPKwOycnA4e+C9dfuuBYqIZVTk7YCPsrH+uoE3DKcPgnZF2qzoNI3ta14yQhYEZcnRuL8rmsV21klVbkgY0wuczUa1QRc1RwTmqsmupmJ/Gr3BSc/KeYWYqR0zQmaSdFm+W9EuOJInL7B3YU9ZLZjRlyZtM8yrJm/+LVKndrTaUmkQheytEkd02NHBehGQmhq9NSGB/MlnzrsW/jRJw0p9sqZ2tOS3zbVxTvlbJMyjwY7tSmYQhKenjUDKkqS59H2s2I4WP+rYz4s2O3r7wyxmF3CltB115zii6FmI3uUyJb3RwKP7UVMwo/iYNpVkd+trzXBMR1LsvLHeaniU/8OVwQmNoEqWq+UDVNzHbhsl/S02wbPK9mkmfrWRp9dpSqPwTjtg5Q2MCYKMVFSH8BrbpffjVkZ4GqUVNLfmHKF3+fuzJUjt6BSWZu7HlrwxOu0YWJM840Uqiqs0poqINc7Fj6VZG/GYyuY3QyzDkF45qjxl9gQti1c4qjqWMM38cbDFDsmXr8vTyw7hCSvtoDFfBVPNNXne5t7rj6YZ2tphD0btBTtqphFfS2vGZgF9dihfj84O4Z2sAxrzdDAKjHeYa3qyLmIqcFfxVdS0NGifmtyIuUye1iG8g9WhN3ib83QKz7Atd4yKo/sp6MK2mz1j3nkpUSpBv5zPtBoX74l15mjZ7yOVxrGx/5xbQUHRjrqXS984jlpLX6VNQLGT7Wyup8I6hPew6g+VCCrtiNRU3DSmBfrESbJ5TpUS4lrFpWwdGQf08pcxSlkhbwcTtMy2oltGnmG8JpSmTmOqyNhY0Oi/RvT4RjGOlJ2rmoBOwZ3IpS9dJ1hrWpPQDuFLrIX02nQEa8o+jamika0Vy3YwLtnYZL9IH/yK2PIca9Eip8izlwEJVghtzSJ8lCd9m08b4Gvk7WDtR7tw9U5YoSMaJFiQTfIx1fdgrR1ZvrKYDkc7WfvW1h3CA6yd6EE6RojcBZ22dLC2IRbYaUuGac6KrFzlkfDRN9bX+B9lDne04rC+pnnChQBVdMR22YaPYUSDviaTOmwf2Ir8pT7RKbyRVSG8cwueqbh24TFnHF7T68t2pDE1KFcb6yI2iWk3uY5q/g7hjayN0griWnNOMW5k+mWU7WiVE/ha2WcwiJgGlgHrDjYoJnI6hDexjgwWqmeYiqvzHhNlO2Zs+QBm1lRUx8kFk8tozdAhvJF1lmV9Yooia0f+WbTJ4eagfaVlzQy3AnNmkbaX+0U0Cr8odoAC636mzTlajh9i9zMiQyq4qOZoul30CgWzWUgMDCtEr8VH21h/oKFkA45k4ZLY3dR+mBLubqsfsHEfG7u4smN5ICoVN42pImedzbbcttLsufAIC0nxeQ2meTukblG8J7rtKPmYChmvCKVpVWSsLbnmeNK0TPgMJlzSHLf85sBU6xjTZtEFwBZDF/PC0Kigg7UFqah24ROujTZNs28U2Io5Nb0mHNVkhDcqaGLNGBpFNwo3BLb6jeJmpQVU7IiiNFhTUYvfBTPCj6oXNCqA7Wi2dAgf2Dywt1F7y9sBJZPiOMK9Zuf5Z9HDPPcIP8q7qHNfXLxXwQd84JI4YTWoqY9aW1XlH8Kqmo6OUulgLfJlcVNxrcIFRdaO/BHKdizIYpNkp92wpHXWogaTmxDLWCNvLzsipOI6hA+sc3na5MGVck5jppim66tyGzDV2ilvm/opYnmtsuHbyY6yqJ2Ed2JqS4sd+9s6tSNFKW0Yx5YyfyjsZkdNSIfwKqslpMkdchW9/DG25M2BrE55e6pfgxUm55jP3iE8Z91oV4oNwna3Y07gUvoGZGKnWmb0HtGsqfANipayHsGHC7yxFhzB4a8v7Lk9WUZfdX29VC5+Nvo6w1qXYCml9DSOq7qUBI1srZiKqys45tc9xhII+iMzNBhdTzCX1oqajEXlEWDbw5aAVNRa4Z5nzNsrZcrfIKFXSQMQ2S42cHqGI9izCn1ORJhmmopaLVyxPmerHVs0tGGiWS6mWouR5bhd0CkY9pYsgadPeqtwQQdrP44qvBMf05aVeteanOUpi+gQXmRtzLuIDjvmsIs5HbbsZPYu+KB2tCiLeD5SGV3sjfUJX3W4KH39uBi9nPgbIjilaRPOOlpYhaeRLeNryVWB6jSJvVIsV4xpDBhjPBTOU9ad0aAAll3tyIV1CN9kR5qZq2nMAgaWBt5GlO3I5S/oW0hegy6RJZNb0JSnU/gs6zRxjn2qeVb4AtbnLdsxL29IXWbtw4wsTyqyrLWjIU+32N4MXfz9TuY5+iWUgJSaJI/fR9Na6Iyam3lMk3pkH9OOHuHOmp93AcLWCJQ8u9pRQU3HHroTGfFFh3BY97ClCY2KPpg9U3zcjfXCw6l4+b71Vb+Lhw/1NPnDPrUGX2s1NUUo09AmOdZ8TuPnODN0sCoWeNPkXuE17j4ZoK65X9ZHQ92JHdAhvMDakrPGk8YXhH8gTDV/HDsGiPqSBbNWkXg0szuEz7L2G5jmqAufk9yvdYqp5g6pexiwB6ZOrIPImIrqEL7AakmFm6lN4heELyLOu0UOmObfKnE1CoqLtqw1sCkfTI0KOljfhX/V0Mgu6BBegbfObVLAnITt0v//7P1Zs23blhaGzb3X2nV1zrk3C6oEG4kqhUgECknUYTsBpSywhBR6wIqwf4JewJFPPOVDRuQjv8HhEA7b+EGGcAIKhGQBSUqQmCpTQWXJhnvPObvea+2113b7vtZbH70uxhhzrbXPPd9YbYxetPa11vvovY8x5pxrzimYu55b1B81tAnyo8YRouLo6h93irgR71i/e3fmUoYrOzvf4pjonkYofIrnWmLGQ/XgFyblrZxoc6YqBRPmIWAWm+YlGVb66iGNQ/NtZ6zFrq3WRWS+hWtjHCHyZk2Qz8TR0S3HMe5gTruN4TjS4obqNhQeLnpYHUdiKFmUxKUT5JnqrbL1ACVUYrW8pI5RvTGMsRW0ZkKewCrKDXH0TSfIE9XcMi2Z4KbujH4NWzkqcewVXhexkyGXR49tgnxA1f3y3IpnnI0Npamz30AzFscefhogb07edIfKveLJeCbI94yjiYaTTlVYfYw3bT/5j4LfkBcobjhuei/tP7AzXIGLXj/HISB3JUFlyD1X4miFJ3Wt6hH07RsaqNoaQBOD5LNxmG7FJi6eIK+qSuEgRYicrkcS1K/wV0Meh6LoIi2sGV81do4jppogL6gOWhaR05XZtvgYQRZHmOk5P0JwWSwjPmb0iBFlwyi5YEJ1HVaQm8mucU2QHbU/gEEHUDtaLBPkqWrFTJ9X1tx7DsbhMKc9gw5zWn2MQIqck3GNQGzGzKA16GBCdVivgBnTUHcmvFns/GB9xAe4oAe2/LRKFTf92fPI2P1Fm2m+HYZ5aF6i2sGFoUwjpZ1xlIeQl9RR1hu1TtGOo8S61lMLGzk3h9QimCAfVB1Rg06sl5d04dT1MGkbILZELuFaTz2FTW6OGuMEeVcVCouSpUpmsSaQl9TA992jBX/MrobYGrkR7m0+S1jNmIa8OybIp+OYMTh6QwdRiONawppwWgj52jATh9cdNZpoaEk1ywcFg7SKEvl1QGJAG8JQWmHdhJABxHHUWCbITdWbzAbW0M+4BRX1Wa9b8Mm/Yw18M56Jr6kV4vYjXMviwY9EXNHoq7s5QgAp5e4uQOhIB7kDC4e+4SD1FMpxHMPTEbEmZKfPQ9N2grym2jCPnm8S5HQN5SOiG8f1hDWHNTGGNkhbPijXZFjZwYSqoq2c19b1ubybsIDFUZoI04OASWwmOfy1uMyopbMJC/GQi1WxBAaZbVgwQd5TnaAqY5MxsZ0BSFn2YT0qEOJNCPPocUySj8Sz6hZ3TSOP2jGCDv9IX1wVVsQxbrKioYn6ivBW4ar8GG7gg/VVd8EPLrDO6c8brfjfwVlMOYDyhohGTDe6CKH9uA5xCDsGNYnU63AUO4Qcm28g2xhHiLxZeUkVBdUwm7O0eeNa5Fr6UtemW43VtL2QR7GVYyaOpl6tcsJBQTXMDrIQOVVeQqxdpCYwE3eESsibsJZvxo66FryJYkmFiHWaEDVqVtQHWSqA9RqGbV5zjMSxt88dsDmkFsFInziMqprOIK1ilHxB02KOKsB8HDcCRw15ok+6qlsDnYjlWJBr2+XlpcvEGIpMlM7efXCZ7bhhD9ZBF0yepyu4Z/jGAF1r71xcJ/ruryDAHVyAgjTLbgre3iMvMWSlZbVVqHod8VE1bmPcZFBzZRwZHEdONUFeUs0WqjE+aMWaE3HsiCWOFf4X490Q0w2SHyGOGBPkqWqUnwsS2rFFnMPQw39R4V+pvPia/VCNeqQ5eSN2xAT5kGqgEOnmhiMlTRTVKxxT1D3lyThXY8IPVHcOaxXdpjhKcy4lnCDPzGSnfztgH5btQBylWCrxHTHsnLoRw6Y4xJgLt+ZysgkHw6qDfBlW2q1152EEVxx3AzfgwbrQqGLR/o3/wYT0Y9CV192rff/QGNNajTEXDvlIxEfo9ZsFN0VRsHYlRdq0cJvvEJuY9gujAJAPOhhQTatpIjuKFhEs16RDXlKFU8MjzK3bdnXM2UaRW9asZ1ivGDuFVqLR2TnoYEscga15jOnykiq6aoM8DnNx7PtQvRvmmjyJXp8EGFAdDTWnGiAvYo1NC/U49va0K44Q3Ko3G1bY8FlJdpA2QD7owFSN045F80FODyO/CejEEVbvGfIWLthO2YfKvHvQsVIdLxPkW9rRxURDU7Wd4uK/tuLo5Dpws96xjnrCJUo9Uxlc1TH3LaZw1f0YnfYq+hqbcQUuesj7ohxUsTQ33ohKJD0fe8chXDHdBPmQaqJUsUFxXDVEzgnFi+Kgeg/lOAbIQ5UB9RZoLrsyjSvFoazQrtsFg+S9OFgXKrWUY01FW98QakUWY+YZYBab5iWGG3vdrIe8AqWX5ifIC6prQ4NdbDvGVNPy5WM0DYCgQmLFDZXdYD5G/OwYT0izpAfJJ+OYUHWYJZdZ3TOZD0IAoxWGq3z1MfRCyMqQi4h4VpBOmISqTHdtoTDoIFEtWg1SlbHJuIISp5RtdHWMSD+pLy87Rgd8C+Bm3Fr1zy802lpW67Vmm9Z3keEY31JfDWPE1WT8LdSpBpxUG9EHzWRXN58gn1AdQUw1QC7VpoHTB+lYDCH3XGa1Uj0GOmX19VjDB5tZu0S/bj5BPqEKmGptOsZUk+QFrLXOPQ8y5YabkFIxP7psDscRPDxXbFAcV+UlVUyo6jxvN3BdHCWdwaCGIXwFSrYnuNZRZVfXQX/Vuq7mb0scRduwEOlBBxOq85ggvyV67MNFH7Njv9BCpv1Yt8BHYWMnHUNHCBOUy8P9oAMaabKIQZo61hIsdvuMFHBUeJJin01NKuZFBLozZsCsfg+f1IN1CnQGBvWliHVMbT1eC/Dhf+JXfURoLdAecXg0n9IotAvXSD4UUrRMd/6wA9AIkAeMjXahqt/sXEPZzfoj8yzrk5VRsAtakEEfrk0D/lva47AwMB5uISe09lEX81j0pN1wBPBDSS49iNE4XMyXGPtaksGpBKhpFmCqOEoTLKstwjbOBc1YOy5J5y7nc2KxF1LWupeP7NtIYWNIMIdMj4kUG+MIYTEtmCAPVaVJ9r/IEXAuedHJPYXIa+v68MBlGOLyMep+RrBY58whMi/1kDeBUQgvh+MIfyuOiEd2aQcWHKAkLs11qghVbXzAX+CHRbd1TWFphR7FcVVekrUnAnThp6qwCdY0wK47GQohTwPc8CV3pLdufzzcloS1SekDJzV/tfIS0LAajCfjGiUXpKpFvhSuEwDTL9qMkFn7bvFLnfivavLHUpgGrlbDJh34IAKMd1LvwT+CW+LP+eFYhcCxZQAXGxHEuhWkybgmHIyouibMYyIOOpEZZuezhhnKCCVDyeMUMVWow/eQpcWfEK71wZr9Jify40dMfBYFAwkJn2liXHMMCMXCwVEnq8kOnoyCxwKfFPGivIOrCA0+3y5r+B7w/oIeDWJo9WU/jJIG+BwnXrENj2sA08A8ZqrHjrp8sdgG7SuRYMFheK0wACppcgZ1WrQsIezFAFTjwDh3Ihu4XUubvDFVlTyHU8PB00d+Bnkccs+aww2i55Xj0r5ZD2MIOUvdZvWIIcOGgMAGycZElB10ALXpWHS8aCpGnJ8gD9Q42t3FKbIWp8jrWW0DepFtkosQkPV4Z6Fx6B7cFnkjmqWupbQJGs+wg5KqNCPqq6y+3pOxaom8Aqo5Xt6QIlv300PuVUvIiGSu4CAauIcyJX8jtQ/YNFKqH89fclMqWwO5qNmcA6f2Kvaa6gKmvVhYH/ONsY+QO4SqJfKQBunB5i0Yi+P2bbxaIbM9HJ9hbGsRxptSux1dmJ/p9g3Ct8MnYsBvWoV8RX0Kwl2e9hPkDVWdBotC/2qTAradWEiJHead+TwGEmL4ks23KW2aqfPYDsqvF5fCONmAk5MTl9oP1/tgLe1//fzV4eWrd4cXL98cPrx5d7iQ9Ie354ePFx8OF+8vDh8uLw8fPujXoPPyIUaQS+lAvBKnx4+iY2VSH4k8tA/Ihw/C5bhpx7SesEvh/iBl0Plw+cH53UFczHTE9h18OxDD5UfR6UmJtyXWPvFF165c+9naua4fvQ/2kzsKl/ap9iX7U7xrneqUuNj+jiznQvPYDPCHtkq1xlKTsC9r4vXhU4/sE/Sfa5MXxhLajAvs2SdhmQh9og55+GALZRWS9BKT0wul2IZFEGvqz8S4zJ+1z/oa540CvQqHl1YcYnuBuS5zHPVcZNE08yE6vl0ub2NEOYKYfFlZwGPy0cZlqW2m32jXMk4tlsRebHW9CHjgR+oXf67cCfUbPmsSxoD5y3LwOz+AjsuCTzuu9A1he8L5LS5tvKpO7jeT1hjxYm1wfYiN/qwdknZtWPoktov5CgIujEWkjUu70AN5m+cX6LdANxSLYYmlHkfYV9outz6jnZCCzYykccCfrZ9whiaW/OBF7/55aYm217dDHQmf+dExq9ec1DaQMI40FjsHTC/caBV8xv4WG4j2BwT1JlZWkSAGzhtXzqa5fiQP65RvZIxomcWw2F18uNC60F58LH0qIvrsR2e3RsJYfH8iL21ly+TP9yPbr2l9Y8QJ8mtE2iZOOQ70nGk/YhM36lPmJfQiGzl6QZyhhHWZyD2lHP1YESf0C48og2+0J/LBDnASlhekFAc4xRZjxtrGo/Nn4zHigaTtHIlDbHB+wnbhAZDpWt/AT+arIXKufAzODj7FCdzhz7ct1BkTsRnQZ/tsgxv6kzpri4nZhOel1g+pkEN4xRdFfFif8i/SZxBOwvKCNOPQ9pDf+YNgXua6NRmPBX2mc1j9QlBVtA37c0gsBsflxo32m7YLwDzUencM+4XvKOE58MLJe6mX58Tz94fX8tz46vU7OZ4dXr55e3j+XJ4l3TNjGervmEhfI0iBetOxtIm9J4PH/ZP/w3/2h3/6N/y6L/7U3bunh9uDr9w+efb54Sd/8k8c/k9/7r84/I7f/tsOv/W3/EbpQ3SInoCz8/PD2dkZT8D7i4vD+fv3kv54uHv35HD7NtzKSQGR7PzHsdZCOHBzD34s4O9d+s7dO4d7IgvUyWATCRs4MaRM/jBJ3707l7ZdHO6cnhzu3bt7ODm57drTclLibMCpvxc/787Omb5z5/Rwgo9c3fp4OBHf8IlQN/Ul/agzTJT376UfhRQl7Af5uyv9eSr+fFAznQmYmWxghjkWvDOZZGjf7du3DnfvyDmTcqRP3Cu2fdR10hqMxwtpm8XChCjh/PEVYpRIe9XtiO8F+LQCxh65aar9h/aeSxvfvjtj3f37d3kO1YXUwlnRVVwY5ujLnZcQ4ML5e/v2jPPiVMYkztktmfa3JY0xGqHoN0UeB8cG+knSb6Rd5+cXwn3rcP/ePfEpY0Qq2C6HTWMTkHaCAuME4wXjBu2CL3BjrCzf3q0I/XvUYgj60c4/uhf+eOFgueykHD5x/lIU/dWQqgo3bxTFCY7oz/cXH7i2YLzgvPkQJaGuHEngdyQCjErcDOKFEb3BwXp2yfUfc7z4SnCXOFdYSvTGAv33QXza+UO7sEb7fhsJvgPMYc5B5xNrNM7hndNTmePqywTQQ+K4F4c/EQbMBV1bsG4ij/GINeyWrNOcf0hTt0eeAxZ0KU7MNXy9lbbhGot23btzl5+CUZ+pjzjfj0Dn9sUFHpj0Roc9Kv2KNeQe1i6uP8IFX31Ch1xRS9yNrxv/GPcYm8DDB7KeyLnzoFM5Zm2cgFDAD3Ah/fju3Xu2E9cA9CWAdtn1oIiee9LrR6P5gIKcHHENR9v0+ib3Q8KD+cbrqviE5lTLUmXxoRy36OtM1ma4f/Dwvr/mlM9ZXJBVV6He0Cbc99kYwXUHbUca64r/hJaot8fMSBz6QgSOWMfO5PxdyNi5K+27J2uK3cf6eVD11UJoJL745+75cK2TE8d7Pl5bA18BWFQob0JOFuYCgDl+diYPIoKHD+7rGGmgFAORFrsxEgL9yHsGOY935FlA74dkDggneFU/Jqq1rHZvYnMOwP0Q5rmNf3Dd4rjR63lKjrlo1+GS57xk8YdrG647GJv6AC9jFOdP7jVvu2sdXCbhDgKeta1I4ZqDtuFFGPafW0Nw7vS6Klr6p/CJOeADnYgX65a+oKztRCHGJO6jbTjoccBRSYV+4GlJo1vPZW3BPAD5o0cyNuXcoVzPnY4bHHE+T2T95tjFJ1rIdevwRh6kX758JfL68Hf/3j/iG7R/9Cf/7cPf+dt/Tcbha/UXwcVAIFBcny4O3/veV4e//w//vz/7c3/2539GCnHR0AuwdIc7hgKE6QyNFf+KgI5DA3nEQY9sjYRNYQmgHYHFEIM9rKdYvihmUxfZyZ9clOEKWTdCpDTYUA/ZuIFf6OnLAeXem4unLlQdFx4cr2ZEtBJ9rQsFKpaqsihHVcDn0uDTEs17bvGIyUs9+tL6ukAnEDBI4sNHWeRcOtQFKdJ6VEG6L7KryMKvQn2a2Sbg+ZRN6q19JjObfzAK+8lxhGDJEooCmUxkF4i1ARt9YT6lmz8/IFDQ3DZXxzgxZ7SyI7ILxDgAVstA5AxnNdoPHU0veiiridmq0CQQ0+PNN8pCOIPhzXGZ0N6lw7ENP+wf5pwbj6XvMhndCnb4o7iDLbFIs92uDhATb+sylJAv3bR9Om7CsUkOB6RcKXUwzlRXXTiFgsguEeP3sfsEBAdN+81siqLqJqJeFL47aOfRK2Kf8PgtTLvN2VZFNvaNF+N3npRUjpwVamN9vmL7QB/aJnJQzIceMVIJl49FdoGE7cg2KYcPBfIw0XKWuuMiprNIohCI7BIxXvMR6dvglx029gFSUDPbSFC+CG0LIppuQx7nyIBKLVdpbNCritpiXOCBj3PONq2kH4X6X+qc3ugG/UhAoWk6wiIiEumg3FUvgrJFQt3WZmMaJDC1sYMD7NMx6zQtURDZBVKMw+lJtzKNMlfojlqmcyZdp1XFBCZlkZ0Tf521OnegoB5qxc3qS4K6RVTZHWTHPvM30/rABrulL52MbIlNxkFR3244apvFv54/FECgtIi3TTa7D0o38pJG0wZkWYKjZDQ+zfsyWdctrwaxRP4knc45rXeQBO8lXL2Ok0AvpqZ+XUzf8SFvG8tFh2pWir4pxFYV5TAREwoPUuD7ygqZZK0mudmxs5ErEdn458ssDXYMFllbOD8CSCU+VYUjy52+acHemVLsJWd7lswRsQvS/H7Y/cG61qR5oNEmsg/6gD6wE3GHAWlv+KtDNORkUc8rhul5YHCEbfJI6fcU2bFHvV8WumptHWDqZWlvgB41vRwFkd/Fpr+ZhbFZmcvh3HhhkUBfFmHWEntLBheXq/NHPQyA1io0CvJa4LswGjpLdYzQtCSGMN0B2kR12/EPGRaUYdUlEXAuIOvyPLq0gS+4+YpF4i2uTUENV4mDzQPqgjvq1B4cUSbYayxwYCVA8dwBZhrKMArGOHiINzTUOfVVYRAwwUv+qEylgXi+OZgrz+/OC3SZq9CGlSVZDprgq5K+hNAc9rHEW1xbhKtU7eUYwenUYQqLpJuWxVohmJcdj+hPp8S5MAU1hBk9y7mOKLR6QTg2AKuvSQGY0UvrUqgDznr507GxaNesMoVUcGDDRPRPIeNfVxgky42LNysNOFIEFfr+ScxrQ7NqT5iHReJNkddqHrBejiIIFYZhRotx6snAEis2mGpNOlBfy5GIFmgcURtElZ5KwCprEuCj/x6WRcJ5oT2qFcsYtc2bUIpIlZwiD9zZ9aEHM1aJt7g2hOX1KPugwKaJlyHERqWNf2En+iRrNV+TUYiuqes50vOoZc4PU4se4GusoiYGSfO8+/YkldzrpnnL2WalKkUECtQpKmobl/GoiPrZSJzkW6zRAx96kRg1iBB6CrzzT48App8mtX0eKHQS6vujQ9T8LgL+xF2U3gnX/451AHcqHdBrTqwD7WR7uDqr3wkRXRISTmY+oNvg5Ey3kMN4fd3yjZh7A375sRy7uUJanatshnKxzY62BPW9bkyT09mzn4SEyw7GB8cIWKm1AEVrnIVwHHa99yuDj0WBasRlG/7G4Bw4sP8i84CIbWWC2SJiumnAG1vAk+UQ8blMUF1EJw7XSxGP+raEVeREDdoKXHv0j0A/6tjRvMazbGVU4oC6E3tYxWxeZjSdqT+WqXK4zSGOw+dJI2yylkggzLMb3dHSS2IccZxydIRGxRruAInHlS9lBSDstCkOoTeF5Nzco08HNc+JKrR1BAYYK1xPwod411aUaGxBnUc/DlopiRdj41hE3vmiT187iyAWkrtk1A6XZwV2AQLzUdgcY1oPBIotYR8PHSYfiAPV6kPOmxxTdW2z82uxCAYjWOAM2GPGFwDlLIqLE4Ak9pzHAX53CLlc/EtZWLkGuWctceVu/Kft9IBaTjEOtMUlMwgv6nx/hpJiIA5v5vTCvL8GSKGOE00DHdociQHHBDbv0KnAqdf1Ws4/lGOihLaBRDPIgh97S4dbHQmfUYRCQM9nYowH34bQ67mRiNlHzh+vq1auRRmgMBmH9YweHbG5ZFKu5pKfbl4SC9lBFAWvZbiLQLltMWKihLYLsJGVvmNbqxtH7Flzrow0MZevl2JttuxCijAdgHM1qfvyy68L+kFBWFew3wvX/mCNfrRuLg+W5UBI2rJqq9uuCIJaXFthUDmDojlusPE5HQdfJ169zr7ge9ZyU2prOW7wtdxt0YSehzZB9voXQZc8iGqZhkYwB/oQgFN5Y1SbscaZg1GG3EiaYOfpo4pZ5H2kQLk+jllfcu8+ylZFq64CNUlfUXdEnk/j020AsCvFkjYTGbfAZ1VETFKjLWHh40wQ6J5tsMpUqog9B0zRhndG8jHqiOWQ+Z1GHIfCiHAOdcygLDwuOaqNwxm5U7RwEC7l+bR28dZBqylE6kn28peHH5eUaJsQZdq4iWXnDz59BHAdFZRAFk0K4hxMl40vvngu0QoUozGyCUIgZHYDFZOKQyRDv+5IhIEPQG3jkV9epyIvfYAjIgWvFmTxSrmphiYlUF2T45B+xHmLAJKpJsWewxxobHxoSks1J3CK/nRuQhxHiDAeoqxWLx9BRp63yPrCtioacURVoBDxTC4RszslAWynmhgaeBrhDkkWeqv2+QWx5zhXgqz6oZLw6WsjrkDSHDM2cEJpIiF1smxaDtqlPoGZbwA9iRPzCNKFVlLs4ILvEFCZjSWYaLrkhARasYaWBjB33O4QwVcHejliz+OxCCE4RRl9at8v4I2r/mpIPYMgOF9StVC7Oim4JYPUuwrNKwi/v0LVxT6KNSAZ4NsL1/pgjS+lePDwweHB/XuH+/fu8Esj8OU69uVd9pDnu1oO+k6rieR3EOwWThbIScAx1Gv5i+2HxDZJG5AKyyL9NcIt5CWp5uQAHQxM1dd8fJyTwJkDKvDnNlEybr6ZFwj0ahLqxaJ8ugiYBDA9bNS1fEtMNxcE7ccfdFFmhgAWhob9nIDfxPJw5B6qQ1+MyXRDCcppGQjrcgGwt3eT9HKFV2MljxpW4oB65WFZIFreEK8KDu7dcYGVoZB1maA8FhIEUtJRUXsFCnBgh8qfVuT+WgL9RZTPBPX6fjU2LVRoLq6h0GaNLLbhVYQvj7DO6qXQ55cyV7wIy+tCLRwMLNejVmneVEOx8qoE6miK+kSBtYs1An3xJ43N9FOJiF1ZWcx+4SO0UI0dQahTl8UUEsbgaDQtO+poRmFJDlGtKfsYEdgqHcCky/PlF+jYXYE68jYUK/bVxpuL7DQNTVVmOsqrmsvHYnVVMVXmHTOOFK1DwtK2psVi9oso6SIlHW8vKrhVQBkzAPLYTGdYlMeEfIFoGRJyDCF5/8KC1FPN0qvEbI0Pm3K6QejqTZAPxOl6oc6AQBsGuuMB5Xb09YGwuiaxqohsUuGPUGKNOzCvYG86HRSnovqLlHQioaI7IolC5rXMF4lYbGVRPRNH4EXLkUFe9VmH0+bXD9sCXUHspyfQX0TJyIKdjEfRQc6VW5W31ewiLB8XgJcCnigA5TyADLkljWRLzIwC/bqEYE52tGM9jotoxSJpfSamahndOWiZ6uZxxWJ6iyjxInG9s5Eq7NitHCuuzKW4UXdGxDIQUIXl7jFLwXpUuEOU1rwrculbh9NTeV6UZxh8oSK+MPLunRM+T+IL3yL4cXI1SLxnYBs06dMmuPziiK+o898Kfu/uKRs8gs+/+M7hj/3H//vDn/s//t8Pv/MnfvzwG3/LvyId4L6MDd9k+O4dv+0NePvmLb8lD8A3DT5+/IDp/YBv2nzPbzOE4JsN8eUJ8PNEBN+8Gb/2vg340gNcDPGtf18/f8WvjMeLC59/9oTfRM5Odt0oQ0gTAWYjARcmy6vXbw8v0KeSfvTw/gHf4o4HM3z7X/PbS6soR4Ix8P784vBK2uW/EdbN1sePHhweSFv5pTx50xrIle3RDz6ev3hzeCP+8G2GT8QHvj0RL9LgG4q1/ehzxKaWa2DnBN+ki2/nxhhBW8GNF4qePnnEb2DWTyIkPta5ZMzkl/Pz4tWbw9dfveC4efbssYzPh/xmUSwk/NgvegMdsrKNsMA31OPbF/FlHF99/epwLvMCL3rddd/wiTETfgszz2uGvm+eEzcPPkrmS2nXq5dvDqeyOGIe3Bd/GJv4CRa0Mfsm8iHkcaAfX8s8eP7yFbn5rdLSPnzzLOYBvpmSkJiqreg3j0AfYa6/kvOGdQWjFT7R9gcP7vFbWnHDX+rBFEWXhUJ8ozR/ekfmBPyenZ3T17NnsrZIOzmgHBAfKEb8G8wlzg2+mfvNG50H/IIa8Yv+w9qCdbrNXGxRBtPCjHr//v0BP6mEX4jAOcSX8Tx5/IhrNOcANjGYaU8pDpToyqL9iXmAbyC9L/34BIlvL3wAAP/0SURBVHNO2oi+5DfXA6U5MNY8D44V4UG7Xr16yzJ8O/HJLV3HHjxw3+reaFzRZVBocxV79BXWy6+ev2Qbnz55eHgigjj028j1vdiGuyK8O7nzxTL4VsYfvlmarmWHMYJvDMY5OxUfbf6xTqSW7PDzZ/iZTozHN1ij5Touw+LwxRdPD4/u32f/EmO0AWID5LQ5+hOB8IN+PDu7kH58cHj69BHnB3695AQDsoaBOBAy1WSHc4Mx/1zuGd6+OeeN5SnWLvGFX1K4f1/XZZxnxEV77hcUXSaF2jZ90errF6/l2vqaDzJffP6EawkqTqVt9EWLeaRxYP09k3OGufb+4j3XD34Dv2x3edNsv84y1KIqQm3+WoO0E2vzc7kvQv7xwweHZ08fs2/hqXX6YtQV7ZyY4J7v1Wu51p2eii+5Z8D9l+hgfpNF0p5t2L8CvjD+31/ImixH9OlLuQ4AvGeQeyNtk/pAG7GuYr7bLzkUXWaFaIsWc6TIH+4Vvvz6Jef7Q3nAwTzAWoJ7Mn/9XjtgEqAfcX3D3LslPnCPokf1dYfXHyrKrtiiMTjTDzI28G3umH+4/7qQZxTMb5y/U7kfGm9YJxapvhRfGI/nsp7gfhL3XDhpuFehr9TVquY5I+mf9/h2bpsLcsR8wPzD/aycQNUbRSsWxC39x+cfOWJc4pkEY+S733l2uIO1BTpYtKEusdy6K+eRv+ggcdzCEQoYp3L8KLG+eM5nmr/zS//w8Cv/wz87/Kf/2//14a/9V39BxsYL0VG1FnAev/f9fb8VvHc6UG86ljZBb+O47cH6P/rfHf5zPlj/a4d/5bfKgzXagYlw+eHw/u07mTR684SHmLdyA4efhsINABZ3LAtyepRsI+DynUxQ+4mON+IbN6ZPZGB9JhMHi34TU2HYt/DpT5F8JQ8UL+RG6oFMmu988YwXE0DfiZVOzvqz7yzVQF/B50t5cMGijqvkI7mA8OcQ5IEMF2RcnNEPg6evCVCc4cFaJg0fKNBeVMjuGc7fQzeBgC3+GK88xMvk+FouyC+lH/Fghptf3PTi4siLs+ggBoX0hm+kldURhQceOeCGFGMECwQAbtxoPHuGiyQeXli8C9Bz8IPxgBcPvv/l15wT3/n8KccnH6xxQXZt0ma6G6vBvk3VMCbOZFH7/lfPeWHGTQ1u7O3hE+OG7uBr0EcREiz7UMj+5fe+5vjE+cM8wHxAm8O2Nft1MA5cdF++fMt5h2/bxSucGCN4ILwrizjGDMjgMqacaKipCsmlzPGXchNlPz3HF5qkHvMPD6A4f3PNasQh8xp++IAh8+6F3BDzJkfWS4wXvMgUrpnLPOgj1pSc/OGhHXOcvz8rG751FS/K4AENL4wQW8eIA8Y1f4JEzhlu4HBRxk/B4WbxM7kRxljptmciDl0v8BN3F/qij5xDjJXP5eEC/Yg5gnMXu5xwkKgiq2v0W38jjAdrPHzixpQ/GSVjtDRWcq85Odujf7qTYY6H+O9/+ZL9iusc+hLXAdxg4zgLszAfaA+v3XJthX+EgJt9u2nT9sytVXXgRbgPPF94URAv+LyR+wdZQQ7f/e4zPjDpOe1gNA62Tx+s8cL492WM4Ce3Ppc+fPaZ3DOgH+WagGNMOddQm6/aR2ij3jOgfZhr9/GCi4wRvFiB8YkHenZ0F604xCuvbbfkQfeFPCzJPYNw/tB3P3NvaqBtYr9ijORwHCcy196ey1x7znOI9QMPEpjXGC94w6EZ8jRuHS5k3OMc4qcz9QUmebB+9PDwxWdPDrflOmR6GdbEgXOCLpXj9798wTmOh6bPxBfvw6Qv+eYGFhTyDzopqcl6/EHuiTDe38jc4wsjogdfeDF+8RHCCsKxUyJ3yMYY+vP88L3vPeecf/zo/uEzmQtYu3j/LHOhRddGEBvcIou2yf0QfsMYfYdrOI+4hsu4kQFaiHENnG8ZK3wzhddW/Qlg3GM+++zx4RaudSVfa9qLcyO+Xsh9On4mDfeT9ubQfcxv93wwRd5SlbgvZd5hzuFbuPlgLesofD2S+1m5GCx9XkUvFnfeAFn/VT7y/gTzAOftR374i8PtB/dFQRTRWAPmBB8z0W6bkxbQmT5YC8/f/qV/IA/W//zwn/7Jf+/wX/+1v6gP1uazgWM8WCPimwULVTrWLsQcr1aOPA4sjzJNUa6yyI7E2HBUUVAH+UC/KDOb0jlBSQDkWZHoRBLWlYWkgYiV7KxgAfVlw8UlIqhIHktNyE5h0sD5ojp8ccGlV4ts4JED4zNoEXQ0A13VYS3LnFJXvCrFJbzCApa4eottl81zOicBUI/7H/YlRDI8wsTZmmhhKCSgpFXgww1wCK0jKzcUcMNxQmTnZUlKGj7oyDlj0tlZu1ob6gdEds5JcDlAMY/QcflMAp7e5vRkxzz+KAFYz6PbeUF+kaiKsvBnWzSNZRcAOYqvh4hNIK4wkMUwrnL6FYSc3ML8gMguERwCHefH4FRcXWMLOboS89loQQrr5aITCsqc9LZQl6IcmqCrGE7P1wfii70EvNg4f6ScPPjTDMq0UA+q7Y4hRyCyS8Qb+yKm5UCwQPNeZCdscVoSMyK7TFhHLiF2YJLVrt50aluo1xXn2vmx9YRlvHcMdLwE9r2Neoud7N0WgDp4wNf0Isi3RHYmSWUcowCfPtAalmkKB9kPCU0qIjsIb2HBL0cHb8pCn9kgSmM82kZkUaBAmjnT84lAPN+s4CC7BPzpJFzIUeUF+aigLJ47ECnXc+dbg6JAx9JWntalZVGhkwC+HtCjlshmnNiFfJl4o4LILtVxtycY9/ocpvW8l2V6rai5F+4cZwC4XNpnyolEvBMCuINSBX6Y17JIlopcUt1QMO68bghXT9FsXWRnUlLAwWDFKVjudEM+cgKscAK4tGVT1MpTcPCMKo9h5wfr9cGxbZHIDsch9BWHqa4ZUQ+yH5wcCzJob0GY6TuaC0WDL9pIQ+e46lAeEM4woqfXj9cysMwCLo5juAhQo4b3Ulfk+u3g8M6HvmuxbzPAVebLS7mmWnHdcAoRRZCZGT1rYrHRUUJcM0E+oTqCnGqOfK9Q8malzJIPlKLxnqpuRcBnSbhrnU8C1atjSQwlG5dMkGdqWrDEP8jjkGuPlBjmfLUApjG2gtZ+YUSYph1vRBFmiqO+UB1igrygmlumCoPcxIhuaUbN+BhBhQ/Fe7sqYoWTNbEN60+Qr4ljCuvJ7cUKjCB+amlTnO2Gek+bfHQQcJdmRRF7xpNxoWAijj1j8TgK6VFwY96xvnfvnksJqne42rEzH1/85ICLo5uxaOVRmop1R1yom6VPVZjdDeTE0Ym6kzJ5aNvqSzllL3/RlyAUQF2oqnoAbf8W4Hzpq4muIMV2FzlSTsuzoZosAWqxaV7i4YrxcJ19WFmyFathLPZlJrugYB91Lws0uQfgh1voYxSDBsurzc6gYIeiuDgvqaKlGpYP0OVUeUkL1sQ9kMeh0HOFDRnNR0A+LduMnJBuen5G4hAdtkl2VLc5nNgiGxflJTVwaZCdXT/VV8HBAHKveYlhkHI1Mv6woOUcdccODhjxcdQ4Jhp6nXG46mUeOF0z4dEyWwCOCZ49XBZhxIMOjhYHsKI/uKBo0h9DrIoXRvOGuA/EG9UYO/zXslW+U9RJOD7xKQM5suml9m+G84/m0B+OrqAGVDWqqwC3S7YxQT4Tx5qYCev4hOBKfNdxIx6sl4+c1lo40vL+yD7K2L8q7Bk8upNd6i5dEfcR+rFiMHJWW9BmLCwZ37ADZToqNrrYO7o8nNRDkOf5mz7rg9jQsg2mC2okKB90MKnaQ64zSB7Cmej8WGEvyC1bPOt8jCCPw0EKdVQ6jZKSq9oT8UwYJB+KAwqOXZJUr0y7nKpLviDjnLBNAMvYOuUqcNO/Ky9UrwFoVlNtMs4RUTEzSD4Sh69vK5apeuQOg2rrcXQHg5iIA6rHCnuGdzaOqZgnyGuqaVmYH6RWjCvjGhfeB+4L4eUTrcsCPq1vGhEoM9kTa/n2jiPCREMnVPcCvhSthTCkY4V28/7H+rpRuZG5Moj/YLruC9LCgQwnS4ej7AjAK23H5Degz1qfZBhr5mSgXt35rbtfcAV9MYM4HORKAeL96hsWuKEW8gwCe/tUw3IuJxzU1Frmlbrca15yVWjGcX1hBRiYeGtiTG1cPizWNPapcgVdtVyhZpJ7zUsySLWuyRBf5NNEmB5EbIJcgySsGlkzd8BQk4aUUowaTZD3VFHvddrKkSqRl6zBPgwBC5PbWY+OnUL070C6/DSmDWcMoDuob2rT8YxgNI7KIoIOPgpi3szLaNjHxtHjmHTg1RebIevEZgtCln0Yy9j9wXpNsPjGuzpmGPtX6Su6jq8GHw5rQe4RPOjFR/zwkKLvqKvhFJrt2RsDC+mYxtwoZhPbHRpj3sVRkYez5PxYqbVt97asJJuNw+m2TOIWD5JX4giL8nTBwAE1cW1dVyH1PZUVyOOYwCbjHbEljtCuus4MklfiiFy44whnTte3OQayOCRT6yoU24rJeZYZ74A1N9azcXhdSdDfYpy/GBnXNzGgOshE5HQz1sdEHlmOmxKrw0jIHZAC46U4RgfJSaLJLkb1IkwaifoqN12AtcBcuSXx+nsGQ19Vh2Xs6T+Da+MIJlSB+bDnLdYj8XXUdq3HDX7HWruh2RmT4/yTgDT4G9GsqxzFDvgZnhLSUJDvh3cFDbiGPmoh7JdSaLxRlD9+OsCVeZQMBgCzlaZl7ECm7dP/Ko/pJqKdUB3B6jh2xuJ1hf+tIe/V5BGe1b5gOGhcUo3ygzwOsXaJ/GpQ9ZpUbHmmWIcJ8iFVU5JjpJ8bxyXI5TolUKuqXuFoUMdVVeIAaX1Pfy0meI8QwirKDXHg6tJ+MR7kgw4mVIf1PGbIFdMuhpEw+2zF456BkGshZMqdPi2tOENxpWoMPeMJ8qpqWrEmYNissVsD8zPur6u5c+jX+mDN33MVLG1yi0ypkcOvPtcWqgV9DcO45maYq57LKwup7+gKe2cI+A3ImZj6Iwoao+MOmNF1mHVxBcjCcQXsW+xEiiEftS0T5IOqqYrl+TG9oDanSy0bCFTLVvn7WjVAL9bNSxaMss5jE3Mr5EnkVBPkE6pFBLZGFdNNkHdVx7nKcYzbXxWa6/RRQ54gH1QdDTWnG7VMsdZOUY5jG+eV41ghz3LuGkeJbIK8YMqiIsUELzGrfywMxBGq7Bh29giCvMjQPed0HLHBkisRoWzQwYTqOkzGUjoOITZqPR72aaHR15rBt/9jfVMxNFv3g74Hue/g+hQwNqVm+2VFPw6brODeCeaZH2FrYe8QhW+hRGrQwbDqGF+sNUwewPRn7WLk1iv4toXg0aRBZU1hJ/8plLblOEFPNatr88a1PfIyIot5cyI3qxCt5L8S7BxbTIfcoIMJ1RGsjqMCbz1Jk6uPlAgm/UzD+Ef87BgLqHK6QQdl4ypUddRggnxCdR5HJZ/AZAx7hhxxrYhjwsRUvUnXdsLBiOogVRmbjKegnmTvXIaery6KGN/QB+v+U+kVP7cOYjCqDcHr7xLrR10B/f9ZDEAtj9F3tCGUo6D70FdB3woaBa2gaJ3nABUXGTY7GkXFEYs7QaB6a5xN+wnyrXEEyJuVl4xga0ir4mB1oNNRbyGlInx+kBhqg6ot1CkmyJuqc4Hm2n3bnsa49wXlOAaZJlRHsJpqbRyZjRbkdBPkieqEZYZyHG3Gem3broXca17SxHrXbczwToacoWAbF02Qb4mji53JV9OlhgNER+qX4ds96B0rBnccdtBT2xznPEFusTkIATgqPDX6tHxDGKOmG1xUsduD9T5EaOIxmvktDPj9aPSxfQB15XPoahz9QfxW9ovLw1g9+lYbVjDJtafrFJu5Z/qmoJcWxfkJ8iHVQS5BrtmzHeeeAVhT5lr+OBHsgFIjWujoxtUT5BOqI1gdRxHrbWc8Z3pbQt4Tg41Y185BcmBCVdFWzmt75FPOhwHWiDnMVFz64kr9Xhimh+JusQhRxDVB3lV1lYN0MbrkDiWdLX5T1OIIy3ZxNIwhb7WwV6BMNUjeikNv0Tei5aABZ7LZfYQSW1zW9jcfzazFvIc2vsEfBb/B77bu4fjKgr/B/ViBvRu/FntPslVAENccyK7udyTLuyYvqaKm5ssHeQS517wEGGdcj54PrS/8PzcKjhHgGs5VcZhRbIxcr6SKQbURlOMYxI5xAKvp8kZsh+ebJG+qauUoW+551FKwo2o5jgkHIVaaGYbNU8UNIe+OPeKockyQD6quCxdW6yz3RSWGsLiW3gUryTfE0TeFxqCDkirycgt7eenf/tpwRzsYx9FRamgDU2HflDYu+PZ/rL/FNw76rvw2TC4Dx8M1BoGP1Wc9mcUz0VMTqiPIqcbJdwyj0KwWu9UVHnJ3xDQ3DHYOaKGbIO+p+jqnGOiWzPKyklYNsa7lcJxhAWKbDsMs+QRq1HF5RQvFU7GZcmBUtZ8gb6kOUoSITVrkE1gZRx5LDCsp0+cMa1BkcIVd9q0hbLENsToOMeraTZCHqumRGOSpomUf12311EfuQUuScmS3BjNk31HaI44mJhwUVG/7+9jlU5jr3jSaiCPFSrM6UsKGg6xqMJjdY57HzXiwto7AcddO6Q/CSGPNmD0mevHsEK/9j3UbfaVMY4fY1mO/QbSGadchfI3Az4H0H//sRE+0uqSallm+Q4vqWCUvyeCrc72OZROxLXIdtrB6i2OHJsWorxVxjJtMkK+IowZQxXR5SQldjT5FhjVxeKzwV8NCZam8pIqROFIdyReKvCxItRoYUhWlAT2oxGp5yVVhexw7xe1p8oi6mAyhqu4qVkSg6KlOUOWA8SBBoJZZTNCUUSYISzbRHwt7BmVcazhhc9QOmiDvqG57Ob7V0AbvFpc9HIX7mAGP4UY8WOvv+f2gAr9nWHkOPfL40K8wqzn/dKFf0LZf5+3LtgXXGIW5bo6ViZ6qqbbMG3U5XYuoh/W2m+LIjeex1R5YEUfruxriqgnygmrNcoQxpxux2h/lOAZjmVA9KgbiiKuDXMEu1y0oldBQnWDxyG1mGfZBOY5CLFaUVhVUN2OWE/rHiIOYIJ+MI1IdspsgPyr6DT3u56RClPwUyvohb8QE+dHj2OpgrwCP2tBpZGNyNryifosEdbNO5nCzPwq+S9tv+lPjLd6Urm7qhuZhQPNbtIec9x3dpJ4+xos1uwzHbwKsazl0dFmM+yYvmcF6y7E4mt8cv8V5gE00O8WwmWeNfdS3SGt+SRnykiqcaqSdmg5SAbEqcrlxlW7CTw8lqmH6HeOIMUk8oj5ICbVYNS+pIlIdtGkgZojIIxRLk8Ktl6K69zK87oxRhlmvDYzSUC9UHjGEzqCDCdV5HJV8EmEc2WNLjN1CVqL8vmvQwao4ykZaGtYhPehgQnXBjME0eYyN5gsKDd2NewzxyCzEswJ+9FWpSj63+03x7f9Yl7D/M9m3OCr2nxhNXLG7mwHX6MY6lFdVFAewhaccx1KCi//l5aVM82SiO5XYdj0WrysYF+PVaJsPku8QR4icbkfyCZTjKMVy3PjKXpeSpveycR81m6h8gnxYNVUqG+V0Q+S7oxxHPxbV2PKFQztiLORJhISD5JNxVFXnK3JMqM4D5Ed1sD/Whlyw+fDhQ+WFpAEHO8ZRxgR5JZY14eWokHuU63zpPkE4GBlOmnvUdUWZGxRkhfthHfWMldM9YhsMx3mw3u2KslcP9AK6EZfAHKNhzYQvXco3qdG1EKyCw/ZjisaPdwYh+GQ2XB0PeRua70oeC3BpsrHFpJFdyLKNcT1yv3pea30clyK3LnKzWmddsltK8MUgxfi3Ot0bW+No2qNy0MGA6iATEesOkDex3ja3zCMrw9Wsd13E8FIcYiYG0eWwH7aZUJ5U7SHWmSAXjGv2kXMtJbx8Bpcf9C3St6Xw1i29vfp4qeV7YRXVjv5zgHzQQVNVO9L6VHtyBuviWN45G7QdQoXLFeu/4Ln2lZq5ZyiGHucan4nN7du35eF6Y/AwX0GBbtSx4/q2+CW2k+Re1RIrAquiEQsWjD1dVcFeE3H3cyJcq+i7EsCauEKbpj0qh5WrWOa0weWtODymqjvgeO9Yl8b0DILGXstD0rVia+d1EHXnkfo2oD1yaxTi70r8TAGdsLF/xfxGD/9KbHkxSgrKQXGhdjNyr0GuMmB4fWHCyR7YwjMdhymHRjFBTBnXNRGo5hevHC0N1MX1eUkJI35nsDaO3SEuvddZ9yMhh/whKnZxcY88wIRqD6BaF0eitzGm2Tg2ulvQIpp1Av3dAithgryoqoXlqpnAZ3Rb2MoD+zoHLz/XctPSaFc75DISG/s26/IpmyCfjWMKSdDXiiAOF1bcd0eM01GbB++pNziheMSwInImLZ84dVl7jeqyOOhcWVpVUt0Jx/0o+LUsGjXMBINXm3nwJ+yo8D6WM82b+5kTPxUnyF3SGaq/EYeDjgI1Y8UNMXyMeBlF+HHekNdKUbanvxHkPo8YAamvtoWj3qCX645YV3QGh14JcSwxv9YlPsNsUrUe7mcz1vLBbthWP4pqL973+26CvKgW28/M8lyzYNuNv6vQRdwCha0vYbmWBP5KhlsRNse4URaWl1CLRcpmQjTd2Aa5GZb9sC6O8VjD60gLmefMhRYU2cbDyZDyhVSaniCHakc9q84atHiNdfOSKpxqftuxfIx+kKkAR74K672WYXwxL3MlVzu6Z9+u4Ru1q0wbmJ6c4PGipDARVKrq05oYZGlgJcN2xwlAGJO2cvv7T+D5XaLmD+VHi2WCOFD9eHnpUoCraFAdI/zjPlgDlYlXhdfHQxg66RjN7kF9M4Uj4tDsceB8MElf7pvCZ/tuGHjhwMSV0N8xHC4XSdy8hD73QHwDjxzO3VIKV3u5i3hCtwanUPYHg5LRIMS03g7UiMJGF9OA23pQHnlY5UDZCpw7VAW8g26GEHl1GeWXfegodVgOuQ9nx3EvyZjWEfIwQT6oCjWuJ0yEvhcCVxUgzlXh1Syx7UsYYRfbJiWWTM4LZ7r8+TUlMFmLkILriWyJ2zJguIN/wnGFfv3cGEFHj/2WKcV5ux7kmqldD0sr1NIYh3rVw6wW5CUZpDrSMBMTB+2PcUTaluFR23RJRneDJ0W+pdCZc0XQJLAlnyP13IIp6gFl9SN70T05OanaoDiuGiB3COM3mHWpbg55ZOXQxuNdB8ePvqRolqWY1Mj7RWw/kPFWoW2jze3pJfXWAhzxPSb4lwjNWU2I0SAEJVWU2cUtRKGojRGDPH4tETu78PUohqAk4dpr/ZdFsJtPg/PhHU2Q7xXH0BwwZ6nTJa/95/J7xTaBnR+sK53S66uwPuwElFtdeBSd0nzqI3TUh97ExO8ycQ5N+20BN0sgBHGQX+NjuHm46KtP72bK35gjTFP8nxnGeMliaA5NgpQgXtN/I+jxIoBmu/YLbHGTcO7gotkEqdUHxbZWCoQVhxbmXJq8ApkDON7CTcGcmxVQB+rPCUsKyBtRha4VmM+uAMQJs859wwy5kwrs3FDN6TbUkzpnUAFrZefb5lTZPIdq/3UQ0DnEOXW4wLczUdsFbJ8Qe+7UScUpiitVVUBfmoLWsEU+YTDCCfJQFdyhyJb2Wcoaj820HrnUooaCnotjDXLPLpfxFRxIEU8pxBWtRkCwJHFN1XlhPorNRMViNARvIjtw4hO37MMCD2IYgictQ9uhCh8uP/B/aFuIqTrkAdhHhQGR861FYBu5yTlnr2vjcLxwmbgN+9mjoLcvBskn4lC1Rbn80dwQ0+SRuj5AJeer9ELCEFqx5OXUlh3d1cxmYc0R8UmkfUYkxSbfGnzohy4iP4MORvuB3HptXR96agnSW+5TEgHWO9iE479jbYhOlAKT7uPFB37ZAQboxw/Bt3zgIMJFDnVBMYr8IJAdJ5cTHOirKrLLRMpld+ujJJwv+MFNPR6roaI6Tp2iflcJNsehxE5cGTZC4pnezEdBZOdcIa8u4IPTildpLVJdJFoiu4KoL0mKiu5ioItZEenvIG4DN5/F6Oeju/mQsh1EdqB30H7DODFBlWj6TfVL4pWroqoYezw7zGP3ETMWafG4+ESVeAxly2b2ckwBn3qUOvyFPgdFdpHgIAmyEkiyDF4C295meh35KKLsS3sAznsR6AidkzJHc/N6Yi4D0H2HUeLMHQHnZxErCyXkDSTZ+Ad99B3r1dxVLWkvouMkKHTiDALxnEE6vbPQFOqU1x8nRHaBgE7KkcDRygIsaqpX3Zz9iMhOj2IXtlBKueEPbXeq1I2ktaW61BcP7Esc9GjXPbdwKkRXlAtS4IQkG/8o3lBE4TT0GHI4kV0iVE5EdvrnsKTQi66Fsrn5bZvYzYjsAnGcPC6AL+1XU1OdxaywScUa8dc2uLN1G3v8FfQprc3rwd4JXBDai7rXI9NOkV+cBuVMQt5A0s2V80vYxIw3weIAnyBEOaB0i66J7BIx5VBkV9PzjQE0QV4mmFkpZr8IzhmqYp9a7fV8IpCMe0TEVJwgqdAxggKtdhU4UFDoM2UxnVSkzp8T6qr6omNpKw9FdiXJFAO4ersUWFdSy6vLLuX0Euh5kV1RAh0HrCrqWtcU6tlxWtTUC3fBoxIb5+a37Jh16/ZiJJLxDoqHcOIP1CJaAx0cnK636Uiqn4rAt0CzDqbjAogE5QXJFfUQQvR0bApIbTrmB/lAtNIdQ9HnSHxC6INbo97LcyS+nd436Bpg0dawRL+kTewW/wTy0//ZH/7pH/t1X/ypu3dP/ZcXFBE09uHjp4c/+Af/+OH/8ud//vC7/43ffvj1P/arD5fSIY8e3jucnZ0fzt+fSwddHD7IYv7+/XuRi8Ppya3Dgwf35Xj7cCnl+LgJjg8e3j+8e3fmmFdAzsh7ecgH3wcR+ALvvbt3Dg/u3+UrtRzg0gAcdCA0zlyjCgMK3KDAAHjz5p209/3hzp3Tw0Npx+npCXUavdhF6t643km/vn2r/XRX2oZXeNA2+MRFVNvWDL8DsXTGH2SAn8t5w1GLdOCjP+/euRP4WFIZGlUG7U/px7fn7EeMv3v3cM70xuD09FTn5lp4Wz0nGAHvzy8OZ9I2fZVZFeDjwf17MjYxJYZCr4J+dMARSKOd7969l/HylovIIxkr96Wd8Mvx4hoZ+tWSSYBLDhccm2cco7dlnNxx/Yj2nWCMqnYZSeV96Zc3r9+RJ6xCEz/ia3OF+NXrt4ezd+ccj48e3Zcxckod+9TD9naJCAnGxNm59KPMA/TrnTvSHmkTxsvpiaxfWGPu3z+8HVhPRuLAwo9xibUF/mzuY/7dkzb6m+ANCM0v4Ed8YB1Df2Itgy+sq+h/aLuu0KPs1D5kKYP6OGnM3DpcyJp5Ln2p70zIzJBTCR/3xR/WlGFErvM4UIJ+Q5vg64P4xTUCfXr/wT2uKTr+47ZNw4xcE9EsvFOHeYB2nspYeSjXH4yR23Le9KOOCvh3ZhFm4kDfYmxivAC8Fsh8uH/vDvPqD3PdhziMMA47hzoP3kl/Xsp19Z7MU1k3hRxjEvOBelEDxloDLV4p5e9cxh/GoHrUawDm2wNZu3D98eOph04cKMF4uMD1RjjhE+cMnfVY1hNcy+GKcRE6VqZhRkHYuM69lus45gOuAehLwPqyd77SOJYIF6AMecwDrE1oH9csW5dlrDBtVinpAMyEpwQZOWJ8wB/WlMePH7If79+/I317obpQjXytcCxAX+Ee7PXbt3If+JH3eHYvxLa562oTA3GEpbjG8cZcxgzui7C+3Lt7V+7D7h1OcM8nOqtak8SBrA5z8SUJvec75/jn/SzaiU3Op5rKURI0cZiJA74wD2S0yDj5IPcN5yR4KOPynqwl3os4CX2MwOLQeaRMOofleiD365gH8IlnAcwF3oeJPHz4gNeje7LGMJ4J0IfzZ4MTeT4nyDhEO9CX6D+MG71XsUgTRMUVnQJwH4R2oa1I474W9ypo4507WMf0nE2hEAv2GJdvpY9wndM5rmMfzwg6x9EfZcyGAJ4LWUts3UTbMEbviE/ct+E6p1r5mOwhjQWnDj4u5UYB6XdnZ7zW4Vx994tnHJsYP2ijNFvuM7WtiI3/inJb5gnvAz6y71++fHX48quveW/5S3/vHx3+2T///x3+wz/+Bw+//Mu/cDh/91addoB19Ptffnn4B//oX/zsz/3Zn/8ZKZKncgqaikmEYyhAmM7QOweoNx1Lm6x7sAZcOHiw/gN/4I8f/q9//v95+J0/8a8dfkwerHFnhhttyPtzPFzrDQYGGBdBWfhIzxEsRNWmzYE0ONOk1ZtflOHkoT2cpFKgN5Ah0vwAYOK6CHS84RZ/WBTgb3pypqiEhGIMal0EEYI6gr/qIrQC1jzzlYYDX7k/faUx1x6EmOHcwB/b5ejVl6a3wvOKL/gpjQUsQmyb/Fn1Tu4J+MWigiMuIFPnbVDV2olzcXmBfdin2p9r+xQ8iNn3XNCHfGgSgQ4vkiNOVsbB8yf9aO0BGBvmumbn0DHCjSK2BXqzwbVSisMaYGWzCO9HDpwTU2tLrNBT5xyAD9H0upLYPu/yONiD1jTXLmRPcM7QNq3KsToOZyi+cCOA8cIHJZwzqWMbVWMMI8p2zuRIL64TeW+TEEz5TuGM7QUY+OW17mSEdTwOO2cQOhGw1+SPLxK0jLtQY+7duaA/jAv6xBEleJC/zQclAGUZNsbh+1G84ZxxrqHGnb9hDKhr2/TGFPBjBH2Q+Jv0HkOM4cPuT4CT09Frzro4lnVZQV/4o4yyhIhtmAOXK6c/EbTT+hRrMq8/snH0WDhr3HuExuJTrgdYU+CDa7O1M9KrYDAOG+fihmlses2xW3fFIF0ZoTH7EOtXcD/rz58q+j51uRBxrg+w8Jxh2tGN84G08zuGXLFkyh6kU/jVVsCnPh9QRTHstwQ1Jj/WMdm077QcSfbpCAbV4vYw66FjRTFKV0RgzD5Ey8wvE/na4s8n5yPe/DjlCyYWH8zO5Rnx+fOXh1ev3xz+3t//FX2w/t/8ocOvXPOD9dJrVwnXdzicuAs5OhcpLOI+3sIAsltyrZJdrrIKCx1SJgqWiVsOcuZDWMmERINHhbvqaZqEkSaCA2F+rM7AfFiwDiEDXWEXSOpWISUstNpRcQiS9OlgxTZJx2DcqWAvR/nzPoJ2BW/9EUgG2W2Q84JTo37dHgdzMiKjcLr81whA3RGYf2Uqc9IR+dMlHBcMV1xA4DKG2TRs61AjHQs2ItQT09xVPcdQikV6sMZq022nkOKQYoQugqP2YgkcYjcFOF0vC8r6AURBm4W+xFnVDX/zMP8mC5aczgETD/hH3sosHZYNIzb05m4uaNNsBHVgShVlsIQbyb2ezRLd8xCgQNeGxWBSAj+BFUZkinXjOJdjYVkaoG0S9IwzmH+TBFaE8eCeHcxrdKONYypTiI1pLjsbk1YzBFMeMlIlqrnxaGYULfJIsn1EZCiwpMsA0qHI27bAjEwWxLkGAnOeN8sTPtGBGUXGxJILyiWJfrudffoQFfjTI2UKZhQb+5QkLM3zxoyvjWH1Xm8M/ix5m5xggk5hFDmVK0v6UcrYh0hKIFqbG8e5AYCXRoElkqFU0Vasm7qWeDNMBpOwfAahoRoztWTdnMP9kvZeFWYT2o7A6ecmUkKXtXu+BhynlwCaxbh0FfAhSRsnqsECB5+wcPTeF0lJ8ME8iBEvtKtiGY2q3bBEXAbqTcfSJvay1/w71oC07umzzw7/3r//Jw//+Z/7fxx+4nf8+OF/9ht+jXQSPrpyLp1++/Du3bvDu7dvxMttluHjt3hVGK8m2sdE5zspsEiM+cqsnCS8YoqPdOGFU3z0Am1Ci6huZ3QlImv4EsHH1S7ef+ArNvwIsw04O+4F8YV22cfy8FEPDG64uX3i0lCj8ggCzdRIiPCqLPxx4Eveuk4/eivDJ7DBR8AQzyhCd4gfr+6hH99f4OM5+tEZvEOBOrQLH9vBueQ7bBNAf3iASzYw4F8ULsSXNQp7+IEPfZUWQc35IrzDxbMuHErJj6Dj441SdvfeHfrzCxIUdgDDlw2vPONjOug79CVeNUQd343pzPFaLT51Yh9704/3SH+6boIv/MsH+DEPOEYE2qy2vxmAifPgQuaBOGfbOFZu8WPMOGbYFIPMA5nfXF+Qkx2Y+PHGU1nHkLFO6MGHUI+F40Xmg64tumaeYm25e0fOW/211KnWSR9BH9z4NBHDlx1aiLUbc1k/dj6PWhzqAnMOa4uMTaxj0k4/D0rnbQfgvJ3L2MSYwb9AaD9K+10feDCTx4BYqevmDPoLPDXgY3lYD9HQk9v6Lwqw57toI230Kg1dnDCpxhqmH6mXfrRrnfOBI/o8xID3BY4H7cUagvaQT3ZoC9eBgo8RRHFIBmcCPGiW/tyKu9axHw9cTzBGGMMahzWwH+X6In6wLqOd6MM7d2SMuPZHSyXTUfTDUFOslx8P7zEeZS3luzm2dmEdG51zPoRKLOID3YQmYA15L21DU+/dx7942MczsZbrfViICmMdNNC5hPVE/20Gn8jSd6oArCXhu2cjqMWhp0XHC9/IkQTnuLQTaybWLqwpdv62ImVBz6KNuCbg/OHf4njexB9cWnxbgHPFtVJwKXMc/46B9urY1PPXhVcajwX9ePZOxybeXbyD5wFpkF6DljVvunU0SK2We2eMDd6XSCnuZbU/VauFmTgwNrCWo2/RTgjW5jtyPcAcRP9ugY9FEuDW5x39lBTbJuVsmy0oPHir9WB7cH+iayPaafdFHCuYdq3G+RAGYwE/D3p/gnUabbt3D/9GqRyox/zjvyFKHPfuSp2MH340XMohiBX3iy9evjq8evX68Pf//v9w+Mf/9H88/Cf/0U8e/ru/9V8e3uLZMUHYDHhCHtfbG/tR8D/zp3/qp3/0R55OPVg/efb54Y/9MXmw/j//hcPv/l3/+uE3/PpfI+X6PwX4X+u38mD99u076p6dn/Pz+AD+VxD/M7gKpa5AuFLOSSoTBycTNxu4SOJ/nh89eqBtqnbjOIwCgwoCHy9fvub/MOGG7emTR5yo0NSFvdSX84HwxkP84f9KX79+KwwfD/dlIOMhFx9fxgTiQ47T76KnKGHjpg3/9442ciphJgjQp/x/N2RQLJteVscRurcJ+PLVG44X/J8s/0fKXYx5I8CJ6F7VYr/OwVu4BC4eGJP2oI6bOfjCWOHNhivfC9ZH+N+sr1+84iL49Okj/s8UmsOPoI/Mu0FgvOP/iV6+eH04lwdQXCR1buv/L+lNanweSihFFJ5vdJN9JO65tOv1m7fsv8+kbZgHKOdDDJRXNy82RNvw/3SvZLzggo//qeM8cBcSfMS+6WwiDpwbGZpcyzBG0V698b/F/2eNXkhbg8wU//eM74fQjy7j/5WwruF/8Z8+eciLk5sFRUxFInHDF+e4+ELj0LZb8jCI+YeHi3UjRJHWoO+sbbhRxFzH2oL/+4Rs6cbUG3JYLwA8nL2QNRrtRD8+kTXa/g0DY8ZQaulMTBjl8IlrAc4bgIddPFTgJge++WJFr0tTlGJwHPD14uUb3lw8fvyA6xdi1vVEb1RTd8NNEkV0If8PUh4keA1gG/UmG9cBPDhZP9dR95jWYGzwxVzZ8H+cmOeYX8+ePeZ8o6vhBqQoGIJQiuHruayVeNH6sfThE45HrF3al0WsiAOcmNe4Z8D1B/2HNUuv4fJAiDUTJ7DXpSEqzeL1UriwTr6UMQI99CP+p5TrMuy4y1EubQNzCW16If2Ie4d7eAh07cE8OBUBr46jFHWPrViwnqCtOL569ZYPhPifZ5w//FsEtiZBhpYyOpV/XE9wLcf5eyLzDu3DfEMfRAxTvhfg3OHFHizLWP9xXQUwNvEdERwj/Bt0MKiG8f/181fumnOPawrWLr0Xw/3lQjRImcPFjbmO+1n83zbacyLjH83CCyP6HTvp9zfUPTZjcZVoG647mH94PsE6Ax/oU8y78risoRGLVIEb3zmDh2v0HR9wpQL/g4z7rwzNBtSBfkQf4XzhjQa0Db4x/+7fO5Wx+YjXnP4aHaARC6r8CxSyvXr1jvMA/fjZZ4/ZvmXOYef+vRIvysh9vXQGKhykXq5fX3/9gg/Wf+fv/qPDP/mn/9PhP/4T/4vDf/eL/9XhzeuXTk9RawEfrL8vD9a//Kl/FDwB+5DQocmbQul8PZcocw9myMmJRzkGANIc5DOCk5qKlOMGG2khpU8DiuwmNbPrSejXCeNnGq98qRjgFQMYN6eqh3AWm0VQ3hehCQQ+tZxQZ+pP+hcPN7g5TuOtirWxIhqD9hsnpTtC0HZ8+ZbxaPVim4n5DCTsDzs/JCIcJ+pR7PTQ5jA/I7FvO3dKSB0cJWv1xXasFJ4XLESShi8P5CUOcae60BsSxLmInqtY8DDIdrEvVbT/JE0ObSN1GlLyD36mETMdaj/igmLtop7U2f9rrWkfqSl5TDiiPXTHNspRdlov9vBXE8fRF+tHEOIIiX1ZPJmE/lqS2bq1Q+r0nKGRKlJMMb8lyfjMT0FsfkuzvD/JyhHliMOdu0jgP5TYfyixnYgYhO1CqwAcM92udMaIFOrYU58KHaC23mT9UZDcbyoudvzPJXidjX3qDwfyGBf1nFh5T0w/EvGFNUXS4kB9yZHtxxHF0LOyQDIu0SkK67WvrD+4blo+qI8FvkNR3ZLktlLuuHl0fZjHNSKdMcLYl/aoJ+cPdWJEvdB3KOQYkSUOKxOH9AVv2q9STs6kP628JaG+k6Wdrn3wJLrwq/Ne/Sx6saR8Rb+p0NfSNGGStJTJxn3gVw6q60X9lqQZi+St/3RTv3rulv6uS3uMeIEvN3etT+kM/uSIWGxupPGNSRwHy0BMXhH15Hw5f4FeV7yfiljbRDcEsmy7BMfvhgkk4zBfPQlsyIUyti0Q1mOsaH+oaHlJQk4KOE2Qt/svivC6tOx4XMZlTcI4xmIBfQhko7hCCezagnO+xOHLhUPbpr4MmAd8NnI6Q+J95WLPGPSFoxuZgBT59i99pG2WnQrUIVKOPM9ByCKX6OV5coGvL6JduwbX+mAN5yf37/LjIndO9VUZvHKHj8nxo4R8p0o2ueNGZ1GQFsGr0Hgnix+T2FH0VXp3atwBcbBO8lMiDSyJuBA+9QPeyJ3k+S2iiCOxmxX148TlUe5B1/AKn/hIWdwX60X96PmBIx248MUNOshDb0Rc3DXh+aFT+RMDCIAeRjx8xzPRx7vzYdmwgBo7cGpGfdI5isGLMlXrCcIui8YO4XnhyXOVhL72q/VyhE5g0xbzoSJFWTvBiXbIXupNiX96FKFtYjckzk79L2TL8mh9qPGajeqrTVtUT5LeVyjoK7ZN/gzQo62U27zx9omgTiX0WRLHg483yZ/2GxIui3wSmxfqtqUYB+3Rd8E65uDbZfzmqyXQKwj90o/k5eImB1bgiL2+4ykpkSg+6IdS8lkTZ2S8BqSQNf4l3RLVk2QxDsSPOYeP3nHuOeA6jvZxzof2iczFIUdJ2HiHoFHyp0AZfIrO7RPJWpzQaUgrBl5fZJKzHyVvfux8sQ/Mh/mriaNIZfEHbjrg5tP0JX3s9RZ9OaiU/DUlNBYfcqBLSRi3SuivJqoryYIf5dD5jLXL4NZlMdQxojGEssSgHH1RXUkyz09LIuOAMvqRzfrTx+nsalKLA/3IPsM4gS496QqNtUXXycBPT8DREMbgrsnqbOlRZFlMfxbjYpv56kliSwfIOGi2tn6lorFLcuEvCeuVz8aEAUkp0TT0nBh32W8qSxyYt3Z/adC0zTXljGJryFAcooAj2hYC2XBt8z5LIrot8XGAT/SV1/kJRQrVH9qrtpGfETE7Ee8TGQefgo7UWfvrsvAV/QXi9RcX/ihRLDwi0Fsk9VkS1ZXk4g9Hycuefy6lWVFmfzqdlixxQEq+RaQS/mCg2wIpEoEv5496/FuIkcFRnhdxxDvZeG7Ep3X4CRd8WuFu/CnAZSW5Oizey0C96VjaxDV7/UfBnz37/PDv/wd/8vDn/29/6fBv/u7fcfi1vwEfBb9U1svLw9nrNwf8tBCWc3ykCx/FQ4fho3j4+RH03fZO46VCDuLj7Mx/DAIfT8ArNfhI0LOnj/hwA033Agl9M07DZCB4FQavtsDfV1+/PLx89ZYfsfrO50/04xAYNJGDBZOuCDChH+EHH7lFO/BzTfgICxage/fwUXA5lSAvu+3ARSUHiw8fncFPdeCjlHxlyVU8efLw8BAfy0PGlAU+L/79vAjqSwAtdPERLnwECe3DRMPHc/Rnodz/loqSbxYSHd4qXGD2cU28UglCtA8f2XkmYxMvDi0PiYKeLx9YBWIPP7jY42Ob3//qOT9W/J0vnulHDmWsnKB9XLH2AeYZPgL+5Vcv+FEr/B/Y/Qf4eJX+TxjHKPpiZT/CjKdB+g1zAWfnX375nB9xxEfBv/udp/zoK8CbO2wwiPqq13E5cF5OpR9fytry9fPX7Ef8NI79nxv/FxMfO2ohcxsUSMPs3HPMSRXO3YuXb/mRI9Tg55vQHv6biUh4EZhCIQ4U4eNq+JcWrC3oT3xMFX6++OKpfmRN+pvzERaB79EoaCk7mOL/SvExQ/13D7QV/xuJjzc+5E/yUFVdDaMWB8aJ/h+k/h8m/k0Ba/Rnnz3hGu37MSIYa5VpRaG6wNGfmAevX7+TsXKXH4e1j9/avw1kpzBz248DHHiVHmsY/q0FwHjE/8djbOL6EP3kUDHoBKU4RN/GKM7dl1++ZL8+e/aI/Yj1BH7Qnyl1vxULYItxhms3f66J/an/b4lxCF93xA/fkZhELQ6Me/ySCMYhruG4/qBjf/g7n/En/Gzcx5hpVQDh4tol/PD1fayVMi4/k/Fh/ciPwdbW5dK5cUDKIg3nKs4JrnVfffWS/Yo3IfgTaVyX7eeNtn50U69neGcVfff1168OXz1/yYC++91nspa4fxfAuoxEgrxkDHihB9ea73/5gvcOWP/xP93wgesNbpjDfulhJA7+HKiMFXxsGvcP8It/h/hc1hR+BwCUlt0m8JzIH8YM1hN8kzF8PHv6mPMB4wTzjn1q7jK3g3FIm/h/1bJW4meb8NFzAGNT/01BxuRMk0px8ES4s4G2Sdz4X/zvff85feKagzWF92Fol4xRojBmhuFN4f/j4ZW0C+sy5gX+bQDzAGszf+6uNu9m4XxeyhqJaymu3/i/bnx0+vbtExkrj/kG4fDA7AH9I+PSPlJ/enpHxof+GwTm+om7L4rg+8WQFdQh/Xgh7cK1HPcqmAO8L5K15LGsY3LynOIAim6TQuH+KOs0OuzFize8p8V5+5Ef+vxw+uA+y6MxgjQ//o44ko/BX54dzp+/kOvl68Pf/qV/ePjH/+R/PPwnf+J/dfhv/9u/fHj16sXQKcH/aX/Jj4L/y2/WR8GLQL+aLAdtSVAXJFeK3ozqzpD215L3upG+wMoGJLwYMWkC8IgLm0sXBDZTIma6S+FaH+qxdI0s/ci8EGo7tZx1Dq5Yy6ySGT2y3hDWp1KAi8KDcVlRaGfpSbFkc16pwgIzqkmAYjUTsmNGEY4hwlXvIth14Xo6MhwX+jABeNT+DJJsJz0FupbEbf+S7gugXBgTViKuONkEWuXTVXFYihCHxgJoxPTEduC1Qpf0CNNUXCMOSxEel/RFCuYDHcB0NO02KTSR7JgA7qhF4FE+hfjAZ5nhCkk5dEV2vTh4wM7xmgGSHqh3B5WxMWKwGLQsrXVuNckEfZtaKA5L0TJGahLCl/sK7eOlgoWKsCwVh6VIIo6+XTZQEmj7ljLayM5EC8bE8zCvhfZAT7ikU++L7NpxyI5/6lm/Rfej3uSgIAF1KGNjxIvsLAYcPGwdAaiAeqdUEoelaBkj2JmKtsdyi488BSOnh8OoOCxFFoOrdAeeO2ljWIc9RXYmS+GkCIIetCJX7XpAdpqviOym4pAdNvg1Mfj5RoQ1Awh9OLGYeAzAYpa7ShY4yZBGWUNyDp2JX6eNG8cRyWBxWKUqOq8Oy1hWSCJt36wYwjQQ5H2y1k3GNSophJfUsmP3Wh+ztOa0gtCPCeEyAR3PXa3/MgzGktqmJiG/pVtSREIqeuyyjxgvy4jxnwwL2wjYcRIDrfeY0R3BDXiw1t/WGwdOxN7dkCKNx51lcbuH5/DmgtdiE+c2uvm4IuztkU3x3ej6z0BnO5xFoeQExYKDfIHwo9xchfc724GzU+HcwVGRIS2U/NQ7ErMIqUvp5HTuDbgxV6F7Q1wWarcRhRyZLDUz/Zp7Ltj6vhrnnUUYB1x5T+ab/qVc2pY1b0VYnHNMOClhlhf6AzZexfyiQa5RoXlMhVxcUsWE6ghyugFyO196cNBzl52/QcBMTfOT1qVc6bMLhrFE1kVXdblJU1VtK/uNpTHiMrUYQqLqe9NPDC2DVK8VAfJqKQkLFzJfnNs4VCv6aHJa0+yYYoPfGoxyihrKW2MJ+jvGBPmMKvu01rE19MmpkajxGuDS8yjFmLI5/vVOVmO4BxHbDvHVKSYclFSlIexFO1duAVHVVLmHUf2aHnp1dmyWoNFnYBGeAWV/GdRnqgXbBua098eRHqz3OhklpK+KHQPpaUFeRNzyxZS17h0N5wnEYHlMJHfcFZV49UZbfFFc4Sa4B1zs0E9yAD8++hRvCvajZeRIM+y2wnExBrlq8ZyxYk8UOmyX4JU5Yy+4K5btjf07bhfkfZSXlIDm8DTt2K7IK94lE4EPTKsF5tAKl3lwNMCBSQsjOglG5tRCOUFeUfV9GdYjAAmE/8JSMERJXJqXtJCuV95SfPp3frq9oBiNg6XYoX8j6hlvLTjfWJOdIE+/HnGOcGbrEBiGHBHfBPmAqp4d2diP2nclgCqmy0t6SLXZr9zGkXsNSiwZNKLcnsBmJVIG+OE41Ke/pa7kJjWeAW1lR3vrv5hsirqpXO49gDWwde0tgwqa7CFU9Uct1Hsv+AzHpymNQHlKQCnfuvDErfaMIvEFylAKoAXbKzCdhGYasKfIzvWl/iEdIs0ncKZDCPRGTWY0U1V2lesvzoSP+PK0yynKBTBqGaJOx2C2Vlr/7gFSyS6kdA21IRKhVBYVFhVuBI7wYB2elugUZQi7pfeu9c3twnGgDaV2+DIqXGFLfZfv65MXClyNHa25YTkedKXcyqImt4dAB4GxuTZeYBN3CLRiR7oGwvBvHCS4Y8U307+IIY5jNCp4MN3AZuWJtTiW2B2nHK5qSodufNoFhLxJpBjCK4xCycdMJsidqs40STqzuB8lgwIR/M9uC5EZkZfkgA74cYj1fc717SgcY4Alxzqn4JqVup32V4JRLtT1kiJQ2VRwoE6gmNjgGpDToCQvLaKiyn5z6ZnuyqkK5IPQa9+6EwWvsedyHO3o1sceQWjAZC++DGNSHfDqkviIvrMCd4zp4lwVUCuqBoVJ/fJwVjRMMKLjkLhk1sp8XaA0hbJdWGrtsjX1OJiIH6oT6hloi7Y4sWat4azaCOlAnO3qAQKDqWbqro0r15QFrTikjq+gCVI3LbMdoC8cuMwQYuUjh7cKV/BR8N5gqJzFRm/Z+b9qbHWLuMGR8rA9VphWfnJAAzBROF20KABvOj75Nl7d1G4zH89viqvztA75+dgS8XrbehwFzrAoVL1urImjYRNXjTfU3tEx9ZZVjzGgcchLcuhaxTWrhJ55BfNxOEyoHh0DccQqwdUgqEDSZEFeUkVDdYKFyPVnGfbDcBxWfBVhOh/Dro4aE8gHHUyozuOo5BMYi6N0T3YclPwUyvYKp8oz6ABqmepewQF7cO3FsWe7NkJCyV7sScMrhnuD2lDAFf2P9eiTVNJZhb4bZbqxQAMo2hL/UO3K9CZO664G+GA9vr1Ufbuw9oFrDziNVl/91lOLJOtQudZvaM/EdaEwWL/FHDZ2IceUJh1WEO5wGi0OHds6BxQD5Ga8FltsQ0zG4VWjl54XkpwqL6mC/bjP9F4iMpTjsH83krPHo8dE2C2MxlFEbrwjri+OnGoyFo9tQcE6ZqjzbfPUhnEvPia8QXVzcDmB/4KhUczEQb3ZoCf0B1UjtWH62biPBcQRx9KMbLewa0QDDqCyKo6WUVg34aCm2rz2DHLPxHF0FGK54tD4Io/0q77YU4jnaDi+nyt6sAZ2uCu6AdivFfWTu9yIf6q4uvizG98faFzl4nRzEffA9fXJ4nWF/x1Cjp5xMww6gNqEqgJzUl+wC5FTjZEXZ3hq1qeJMB7HJPEkUs+pt6b3taHV7KJyZAYd9FR9XZ8vp8pLqhhUG8UecewV0gxPpLtXAA46F0PSQQcTcUBV1ctGS70hL6liQnUeRyVfiYF4riTkI8aR2NVpJhyYKgZ88QK0BSBvxVKuY2nPdBp1sqxmV78OAed6+hlL002P++IKH6yB0ggNPyImqaidx2n0TcPu8/YHCFf30SZDz99NGLPf0Hkz0Syoxup5SQ3UGlPtYhPNeMh1NO0nyKd4kMf/XpeNUBrXlPUiNFUG7AsoxzHK5fRG1UfguSZIobpnDBkmYxmEqtYNUBPXTpDviHIcjViuIMxpF52Qyygb4PfqcwySr4ojQWCf002QF1Un7JvII5vGXqGEaHHuEPIuOHocEw4iVU0MWg5iX7btGIgHKmvCDm2a9qmDnjNXH5jVLdKauuZWXPGDNTD6GFlo9PH6YQp7PAgbB/8XOXtB4QcDn+oLCtdzqspe67GgZodIexQ7uDgm8l6w3FJabUK14oqBOKZiMeXQKCZYckjFdVUkqkuyPpNbzHFdQt7AmNY4cs9Lbm9fR8OWQLu2UBh0MKE6gphqnDzT2hhTbr6RcBQtN7Mh7BFydaqDfNDBkGqi0NCPq4bIFU6t/uL8IE8VBfugiMmtLlah4XSneOo0gw6gtlMsZawl3zuokYYesSNK1CNlyB8xrIx82lcpYHcwOSKu4cE6QdjAgcZe/TuUx4G1wv8P5qf6lPktbjiuYL4cw4Vx7sS9mgaGe8QQcqzl2yOOADHdBLlXbdmM8UEr1sxLcoxxzyKPYwJ7hxTyjXJDb6c4jCqm24l8EuU4erHsH2vPa1YXFvSMrwqDcZRUTk7xs3YG1cjpBsgNVdWFe0GbF7W5ftumjrV2JayIY0/3a7Ai5DlMkKex7BpXSj6BXeMAerEkdbv7V+S0HUdHikORklecueKz8/eayOAUSnQVyq24vgfrT/xB8tMMvxX19bToG/V6wpEm6XasXEEykwbHShdXiSVEF2gQL5NBPkOrbhQ1jq7zAFBbEUv8/9ZLJqZaSe5tarx95PoDDCWVWccJYD5O4TTNYKPvPgYdQG1VLGWjuHQ1ObHesmRbYtviYQzwEHmRTO61EkeleDuUeJgeiiPKTqenGtePkgsmVEeQU60n3zEswc4NncJKv2tDTmzKFJPkmeqEbReTsURwdruFUyEqFe/ms4ZBB1A7aizj5A/u33cpg7M9anw5rv8d6wauuC++xRXiG/VAfd2QiYK50p8vVzCjPtlJOxD4WCdPICWbIK+oarHNrmWWtb4PETYxXV6SwVd39CaQe81L9vQ3iimPpZBHMGwzQd5UzStb6qiL6/OScay1WxeHr+2rzqHB1XSzNo49YzdMcF7i/6sb+nmz8pIeUu05a0XuNS9ZYOW1+v3Q8sBPYkIhVDpmSDPcx4wja3QDppYeAwwyVbDSepvTIkg5wgudrf4j+xLZoIM9YtkVLpi5mHZpwTU9WPceq27U2ani24fDNj5ejp3H4/TjcViHWnT04Vt30HcNjSMHuMKF/QzbVWCzpxXtG8cEeVXVCss8Nfa8vKZ5XMBr7Pl64vAQ96UImlGhcs+wI64J8qbqIEeA3KLM0WKe95oDHDHPhMc9AtgDeSPWQThyqgnyiqoV6fHj4TJdoytrdl5a1htDaDvHA+3YIrefY9wRznHovxgLCtcEOWQzQT4VhyoOqxNz2in2+xdR8NS4wvK9/FUw6wo6Rw1pgvyocQwg9D8fyy4PDtf6jrV/F+W6T8S3OAqmf/PyE8D1vJgyN0Gg3bfoaewwKSco/E8z7eB2BHz3BS63+NsxVlDFdBPkuXEdHb2caoZ8VruN4TjS4obqNqy4fVsdR26YNysvqSJS1UTRcoAuoiLykjpG9cawmm0m5AkUKXt+NsTRN4XGoIOWGusGeQS517xkHeY5huKoFO+PlU6OGttE4ydU57GRnKbOfnOMA7EMqGxDTt51tzYesYtMizwoHHQwoUrM6IYQu8vLy8Tc5UY51/pu4Jv35HPF2OtB63oe2I6N8RG7d/uP/1PgN/+M9XsfGkdYVUIMurj8WPoZF8P+Md4+kaUPtDiNxXdeBn1CbSY805Vj6ffqY6pJ8qKqFE5QGHLPPZKgfoW/GvI4FEUXaWHN+Kqxcxw51QR5orolLNjG9mW2LT5GkMURZnrOM+PtqMbSwmgcXidWxguT4WqSU42QC6BWUC2tVSPI6epxVGusom7aBUxj87ykBGqMqW7AIPlNiQMIVWtmq2OF4bjxajdDEPbUQc3hMQIpcnYcofoYsXhMkB81jhTrna1d32r49sH6W3yLVfj4CTxa61LTX26uYPXruLh965qWIonrti2q2Qkd6z0iVQ3S/Ji7ccvRqmoff0dpXJOXdOHU9TBpGyC2RC7hWk89hU1u1hoP2UFp0EFXLeayVMks1gTykiJsHEaqA3YNtOOocW/zWcImxv3DCTBBPh2HGuCzFKkp8nFZXnJV6MZxRWFtcnNFMXYxE4fXHTWC3qBuSbWVH6RdMG3gsNauBuGLKBv8qNrb/VocNZYJclPz6staNcggKFnU0oJx4qPgCHezsy0a0I9Ubh0uB/9396qQ3Y+vxtW1a7+Y98NNjKmFKx+FGxz2TaFx5BYNujhyFAk+HlrvlSsmIiqo8r0kVx4+YwOVZ2sCVXF1Q/mI6MbRC+t6wo6RN2IOoX3AsyQHyUOeIbSVc7oJcqfKQ2g2QWGASWwmOfy1uKwOx5beaiykQ/Sr4ggMmAwJ0nSYb6Cn6upxexq/T11GTtciLyN9bJ9nqMURlvRZ+xp9pF6nsMl4Rxw9jklyF09mtfmmzhF/ajh62BPkk3HMqU82dDKWMraR7BJCB7s/WI8s9G1cRbNvFtBibfXmVehbOFzll2F9KljGWQtX0G8VF/hfGcOVnj1zFjhFMo4hL6nC1AKT0DJnyUtCxLXItfSljtUtnXXYxLhHOFfJ0dSrVaJ80EFBNcwOsnjE+gVygxTPcs9gmjs02DuwjG/QwUwc1MXOZEGZJterQtSo6dQXK3nMdde3/H3qOmJN5MZsw3V51KaFnKHHud1nCSHrtIeVIS1mJQIrw3HQwahqSD2MUfIYZsEPgs2bV9CKpVK+m+8cw9RrYqCNGbYIUDfooKk6yNHEHhzr4D0PhGAqx472mj8Knj5IuuYeu9VHwLpH4lv6ij6uW/7apUzbX6AIID7gh75ueN/u2Ooj4eZH2EN/CCQaxxgzxbFY7ttjuB9F7ns8GjZRJt1yE1zCGB+5NOmQlxDShbjZVr+ubEcsXleQL8a7IKcbJN85DmBVHECqGuXDjKSRTfUD5NVLCVOy45jQIv5f2TFWM6UvMDu/IXxMBqQLevthkHwojkAh0s0Nc7pcpwlHwLVE/pr/E9igdjQB8pIYHw8nJycuvR/KcQyiF/JVYZc4dJ1e5gBWb8MEeUkVvC6ZY4KbujP6imhe7wUM+2MsWgNoN6dRO9N91E3HRGheIiqVVTCkOsEXAXYV29J5M9Weu2J92ai1LqYWyPdcr8W3/2N9QxEur58i9JbtmlbAa8NxzlmbdZ1PWLUsj9OSNm7fllETLIzXEUMJeV/lJUVUVXK2UeS6HesZ8hVYRb9XTBgq7iZER80toQb5oIMJ1QXOILCzZEyFXFxSRaKWW2nJKGPN3mA8x3rxRbGR+GhxAdYDAxhQnQk11h0gzyAjnSazdjFy6zIfSkd/NnMNyK/JeRwhrFXzYUUjxtUnyGuq48466BN9bH4J6Q7ACeqdpLAa6X7YY8i4Jol76ml9+pDYtEflYDyjqoN0OQoORnyu9oeuWvrq4sOFSy1oU0vtBt8l3LwH627n79wDw0gGeQF9jQWRLjIsQNtwa7h/G72LK4C1oggXBNdHTWaYi/OqWmWwqEt+cWP/aWFVvDQ6Tkv57eBujlsP73qGQS2yLCPKPuLDmQbISzyEkGu9yY6YiiNEqDKg3gLNqxxSgT/U13RadYNgt7KfS6vNBHlLlXXYjfHlmmO2VY2kYnQo5V6XEhuSGJ96P1JgNfWYpA/TH7VzwRRdFQvXQsdITDdBXlDtWfNmr9G1C/KSIlxfKedC7C0HKELkXvMSIm3DpJ9pWBgjfkb1BhDSLOkJ8uk4ygZpdyugO+jAqfHQul8epIsBo7rhrdqXkK7y1ccwbTvsq0MrjuzEq+Jc2C0HCQK13KLAMUi7IDFA+6yNNa6tPgroaUy7HMCNebDmbx6vaWF5FbpZkHbZ+oaLbRiy3dzoDY7o4dXh1mK4BuAO5Yhg5K4J9hHYHO7Fg1p1A/bKlPKrD7qhhITHbWj8f2cLjty9R4F1Xw8jOltAftmFfni6Rey4FeDWYbJ4sU9X2BzsIYxPkZdYEbiVHwWLXsFiGjEjoLmU2/JZbao4CJ13EJcwpMkgXwV0RvRCiD5PlZww7VtDSjRBPqE6gpxqGzm/pkqH6RTyZtmLEEYW96CHKPH0uuwITL9kV+PxTaIhEgW06hJ4tYZ+XDVJPqh6Wxrlr/XFDi5R9cn50m3GNxhUBbCOGSTnCurXcKdSr75aII61sRTtwsIJ8glVhc5rE57b7PyGGCXXeyzOReyEU8/lVHANhFx7cQ6i0k9hFNWI1oQKm4pdXNVQTFFTZbvcWr8Jg3FUULWepi00lG2My7b5E6WK3pD5EXDtD9b2o0U6+SVNYVETkQoyW2VJFCDlkU5dShtgtT6zHGJI+zEYbEAUdVbA+w4QltAfCjYKDiOgHlePstQ2haZCKcJVNHWmoWx4IajMKaX7OSN8u4u8Woh9W/pbqs1kFYXKxXxcAlg2KZZ8WrIzCvQo0l7QyiyGbOwmaFQBYXFFJUJIp7JscY3tczBkw6I+hdDjkqggrTP9ksygoZ/3R0G5pGKSgmVaGV2kA10zVVm2tCZDUOVrw3QEvVKW6xRWv0i8TcFIjomU33zWZABezSXCc6Y01hepJCipmDhYnwZFVYTmFoPap1KBVGltRw9o0yRSiQUHpGzR8B0Z1PndPGAWyhRS41DWILWTtmp/AA3ysCqVDqjyMVW086DpuiQoqCgTMgGS7DgC4kwq4HgJZl9DdRwlv+EMd5BqaoTqoewE86yUDQdhVSolBOWF1iVICUMpoKfSd9hASpzkw6olsSCqH4Uz4sEdHTY1ZSOu9cEa7/q9efXmcHb+/nB29v7w4eLD4eP7i8Pl+w/4TCjfvf3w4ZJ6ePD220cpQ156Djp7iZ0JvrDnEvQLgU6YLwhiaoq0Az8Vhjc7Fzvnz3xzk6OLiWHtIPAPf+aHQJn5Q9r53CTGSV+WV7euBsVOkM4l67dQnI+wjHbY3KTSmwHnRI5iQkF2q3h/IkibG026OuuLTALdCaFPtAQZegmbJ3khBr/8NWTprxHRNsKReqRv/AmZ1mn9khZB3aTY+eTm/DmPPg49wtdGMV8QnAtsHDNa5mNBXKJvfSHVPga3gqsuLJ2O5zVBPXgg0KSt88ksjpqGL5Y1BDqxqN9QFj6ww5k7ajJpv1tTUWYCnY5E/sQGa5kctB7eUM4D6nTt9rGFvpri+FJhO5wOM2yZq1/iSoU2oWT+CgI9bC7tvMMhD4hRKijqp35eTKIYIOZLJK2XHf40BmaRkod7rSrKEkM7FnDhXy68PzRIPWmK64kT1AvZIrHPWKQ+FLCF5WRf8rLjUWMyn5IeFaUIRLgYH+qEy/kzBTFRnYKoTSCpr4LQDvTqhHtAismxjP2x82JC/+Rxadc3YT394Q9pHnHQOl3HXFkicRz1WNhGOeLhTA5c9biHDepEvF4mud9URC0SbaccMQaCH0D05bJTPeiEvjpiNi3RQUN/7nLgbFV8n6SS+mpJwmk3K0grd55uiewWEd5U2IteV9tEfxDosJEQK2yJ7Kqy6GCcYgKyZW7HeBEPfELfxUeRvzmRnRfL47D0ifrTMuQjf1VJ/QSCeuOWNPmlmGU8unRLIl8dkT8cYaaOAJRrAYusjiK7Gcn8QfBnbcNRuXFg37B/UGCi9bnIjsZJ3sT7RBbrGU+U6gt8PtQFLB85A+Qoz4c4L+/encuz4ofD+dmFpjGnrxE6u+tAvelY2gQP5TjiKyNP/syf/qmf/tEfefqn7t29c7iFz0F18fHw6PGzw+///f/u4b/4C//N4Xf/rn/98Kt/9Q9JsSzmYo6OP3t3djg/Pxcntw7nF+8PF/LQjSXjLnzcuk29zXDnCAMKD/E4gbggvpeH/A+Svnv39HDvHvwhKNXdCqURj/Al7T07Oz+8P784nJ6eHO4/uMcvcULX7tK+EOL4/fv3hzPxBdwRf7fFCc7XiaTRRkwu/yr1AO6cnkpfCV/aN0LBfsQ5k3ZiblBFdnekT+F7K8wlwoUvvDgDfye3bx9O75weTtAMtO0I32p6IePjAi8Aua5CG/HvRRib/LcGB/QvzvEWqPlHjouzd+8P72S8oL3379/VucCxIoG4WBRRpoqWFi6G787eSVs/Hk6lM0+lHzFW0L7bJ3jHfsyHh1PnGENG/ngBdHj7FvP9gmPj7j05fzxv2raJIdkFuN6ff+B4wbw/Ob3NMYNzBZ+6fi0OTySPtcCA+BA31wvB6Z0Tno/LD+XzjAsGxqXe8IqO/KFNsMOcn5lvC2IbyyEC+OCcw5yQ+Y4XLDEf7t+7u4zNNS4LQLuxLuuNE9qq4/SOjMuT0TEyGgv4xZ/2vZw/GSvwi/X5nrQt7cfpJoYGbA56U+fBucy5c5nvp9Im+MP4hwHailMau14fB3yiP7luCq/1Ic7b6d3ZsVKOg+3SpvE6h7ZhLGMtuYtrnZRzznEerAetxQ+uD/BDn1KIdqEfcW29LYumC6WNwVB03OMuwfpR/AoePLyn8zYhmm5hYIB2oFE4PxfSxrdyQ3cp/YixeO++u2eooh4H+h1tqAHj/0x8oU8x/mxdxtrFdXmqUeU4ljFyS64BZ7zuAA8e3j3ckbWE4wPaU74aEF+I+8PF5eGtu75hbeR6LNVIh9fVIgZjQf/ZuYEfAGul3px/5P3JA7m23hJ/OMfTTawYcO1n4sBrOK51uLZgvGCewy5uY0w0Ewd8ca2UNOYB3rySVYTj8tHD+4cLWT/HkXtGCc4J7oMAaxseaLQfL/U6znt10Zd2Yq5PNaIIJcAePvF8gDmO84lrOJyhL3FtxcrpenzBGv8gETtc3zHP4RfN5bVO/N3DOsZ7lUlUY5F7Rl7ftB/RrpPbwi/6mA+4X4kRE802EXMd11PMPTRMX5DB+b3N63h7HYuBWMN7pZIlxyYciJzLPRiuqzhvj9zasljjOqH3WnjeO5FnjVMRHWvK/E6eEb/++vnhzdt3h1/87//e4eXLN4c//L/83Yd/+A9+Qe4nX1OnBzwTffXl14d/8Mv/4md/7s/+/M9IEQY1BI6wQOAYChCmM6Rn6MrBPpL43IGdxo4LQna1BKow2Exvs9gWlUXupQyS6GwUvclW3sWZ1Vva/OJoYjorhX4Ulg/rffmgnMugZDrdUIYJFjoEMB8C+y0iO+VCX9KXOrM6XSDCvg5F69aLcMCX8400dlbvHwDccYvIjkc+vDhwWZGs0Ee68uckLMtFdpRSHUQqddP7DmSlXP1Zvw6LbS6vdEtehcVsF/pM26WCXay7TXQ8kBgudel0/qJ38pxcuPVGdhQ89OCGwurxohguSpYvSY6y3j6ijcFG4MKY6ewjPE/qJTpyThT09xM4MY9IlnQ2CFqBP+b13UIUcEM55qLTZblL7yOk5ptaOAJSGtSvF45vOzeyARj+CtNDCr4tv1aUx7mxeyEHqed+Dz+5yG7xS6Dtx/FF8V6QoiOZG0FfTwgezqN8kObmjilUB2vnOr9FkQ3LB56JcP6kSLhlzAj/9HWgJYifrVjAf8PEScNhR39whGN4XwA3/kUXV2fXieOIugKsjNegvXxik6Ps6IMtkw7FES90aVWgPyGy41Ff/CvU80wGeVcU6uwi3FLQEQ8yC3KbNWK0miK0DPXwovmi7VoBfwCfL+luFYw5XgTwQgRGiM4DqfIo2mWCb+SO166ayA5/UTuRT+c4xiqf97ChzN0YWj0Y9MjkjcH+D9ZubRoFXwyRHV/9tHyEScINSD0tscgZO+JJa1Hn37K4b38cs3et/6x9yKNo5hWwHmRaccvQnWz7tpxN8pS4GdmRn1QBH9oUlkVtrDY4Qk8rdrFo2zmcwlhI/pSBf9rHXmjEiqrBpmRw1wA/TtbyLIijiXMG14viHBfMqL5ssA5befaKIyGapm0Y2PVpbGTmcfRiydYxDBRmtWzEa47Ys2eKJvFSH8FMK9WjMIowfl0aw5IBTMQRqcINhIUWzYIJWkVksGQwv/UuRtvla6rNjD0jF5cssDVDIQmmC8RuAeW1p1BdRuzZ55aiNmLzDZDRLzw6B5TQaHnjPNIeM+ihxCW2/gZdB6jHKK3HtMGCaA1IiJCboV7WrAW0X3aDiD3HuTITZ0LSj/sg9KbzTf3E6yfTpcBQVipvIuV2e7gN2riCdgxdvVgBuelYCLNcZ12yrTO5fmMfIqGaOJ+RkaSZrRMRy1lYj3v39/tk67W+Y22dwaPs9HqAj4zoZFGx8qVvkY919hB8hMqlnR+/zmKLdLcJYmf80vtM30YadUEMThBEWqZ6JmldW9AaXsBCXvreX/Ss2V4AvzhKQUl/jeDjRZCsztp0Wz/im9VT5vrRfCkfzp20Q84hBWnZtG7+vDQFm+sz9B378KOViUTnr++bYy4pS2WpV78+jdMnCeuDpa4hQ+MLXGgYHMif9emoj9XifDh/nIu+LpaRfotFYw/HjJRQct0dhT4At4AJ6JX1dtxLwKcONF3S2VuSMS7uORfDMieyy8qagi3I2/mmEzQTSXVGqY8JVJfKyxKvY/Dk3jtw9Si09FqxWMN4CbkWYNMy3zSX3yLCwTbAieR9WsE8xOuvF23XstbLbnnH302D1MZEdllZU7CFeawdcOP60T+gOUS6kbTqFjEgzaFHb8ibvUvb2pXGNyF+fATrIIB2Gdhe8+l0tgp8nrijlik3mso1GX539hdMYxGMfz9UAp0wpgkpnAP+CxXmOPsWXrw3FSm3Mbz41FhWSXIOzR2ykd4eAl8ufknpO4/0pe2SRKy/QZRO0mwMdji6ehS4Y2izRfz5oBtJK7v6lUaynbJP7YYEW1K2+HMby9ksr5NLq25O0BrXNO5YUtAbFdkVynS+EXTk/Az0o+xcGgZW5gh0d+2QJfL6gc/N+94NgBIrDWvRdQgcx+Qath08QXKyNKeQDE/iDvA05CwR24Bz5V3HvfoSlk5LWrovQG3N0IO63vGcuVsZlxbx3G7y+VwPfQ0fPHgL6iiCxxGmtfD8VSe+A6pwrcig8ZtUHATFwy3th+TB2Cb0d0HQjJZvxqbJIfhztRJjtmlEvQgT1tlGBQCTsuUtXeoGMRyHsKbEkl9Mc6Ih2hBmwEZIy4LJziKI7Ky4vs7kcbRiIa8miUgXA1P+Yv5RyDXFpXKY1wZzL/BJsN8a7qroxtEOcnGZE7UtC4gMgsZsIyqax7NLxyNuvIFQ36fX9K1Yh2b0GIxrI9exrjHo5oD6UvAVwC70R1+8Gw1KjW+CdyQO8xD5BwI7jW/GcQElcyEO+01VFsUsJiImmopKGyKyME/ZB+BDT2CNFERdWKvsbsw51j8KsdJ5el0mJ7mVWX0Eadk1H24s+AmE1wG2k/YxyQrayMBi94XayEHsF4udxRCMTZMdmGeR4MR5+2WnahFq5Yqs2BXQje6Yr2NEZzuu8cFapoEMGvyzO74Ay16tR7/ilS8MKHSx/dyZ624C0/uSBeBgwQbBBIEs/2lm0HBkKRE9fQVuh42NUn4SU5DWIoJ5V+crXb4osVpVloSDtM31Y1Rl6YrwFfmkLI9J2opyh49yIrFJirLLRj+kJ9i11reoMHc8WAblNVlUSoJD1lcBluJApyRAqbwmgEtH74aIG45PSbJ9TidvVyLeYtkAvsNj4kuRkTQmoiQX2Ngx3c4GjkDAqQICd1OHtOyQRpUB9qq3kwDixI8VV4a+5BpEPdklon2PaAqbq4830QadlKsrc+gAPlIr/yKo06Sl2yK71BabS/NcsVCjKm6o8xyhOI6CmArgDtqv7mgZ72NkE8JyLMqT/v4lKwQsjkR2gUxvziebEUCKKJpALRtIN+FxEVdoIoWljeVKpWqC3LdsnosFw8I+ZQYIeFyZGyGStfWEWvEGDrOLxBtEgoMiaYmr0Nv0FZv4jGNRPm0FIMyS4JgIXEOVCl5kF8jsxj/YwT4/WU3R2C3PAi/lzUAD3zhzC1OmWS07iuXHJPJiHAZHzva6I0tcAK5U6802Eip5seIlD7ulE62KjlHsFmvnpb+RT0V2gfBPIGPFrfVabL61ADpLmYCqKzZwOXGOWG6k8GBeOHqZkRRUmKVjZ7tIdzMd2joPcjBfS0zIdASQI9VZFmREws1F7AVFKFVxG2ycGIeKV8xE+WSPvBxZLDtmCXoj4IN/VO9sQpLHASGRigHlvsDmnjvSmdQ5md6cT7AzDcj4tFbZkfdhVKqJ7BLpbRHgyDvjn2qAR+mWQicWe1EAH4Mkwe3qWE1/qog699/UutGnE9nAY6GRU4rsHo7v8IvYl9DGL4IY1I/C0u5YUt+AHh3qTcfSJvamMT6YvnwruH2D9gCePfv88Ef/3T9x+Pm/9NcPP/E7fvzwq3/VD8tDNRoqcvnx8Pr1a37bGzoW35yNb4AD8K2NTx491E4VVeuiMtq1Bpyk8/P3/HY8/AM+v3lZjg8f3j88evjgcMKvmN4P+MIADCJ86dGLl2jn2QHfqP706aPDnTv67a/cBvuyB9CgH1+/eXd49fotuwXfQI5vbsQ3U965Y99mrQPWbPQUA9aPyI/06fJNqfwGSiGllRzxrZT4Jsz9cIvn7eWrN4c3b874DecPpW34dkgIXrhZutEnVsG6BOMD41FOI8vQt+i/x48e8NsyrQ/LkAVCAoKNoh0TFxYRtAHn7/nz13yh55mMlYcP7vOVfnw81t7FWIvQHPHhC7qev3il39R955TffomP1mPMcLygDUNjoQ58QYz1x1dfv5Q5/47fevnZsyfsR37TrdSFsSnWtxV8b9+943jBF2NgLN6V9uEbdTFW+A2tBX588RNeAKwBX+THb/CkvQJjAj6wjqEf8bFGfDkb2O/du6ffPps3rtBeQ6/d+m3l8IHj6zdv+e3n+Ab5Z08esU9TzK4xNmzRFrQJ8wD+ABzxDaaYf/aNsH6YC7ynOZcE5sB7fkncJf2+lnUMX9T0+MnDw2NZoxFPjrKjkThsfmIevHgha7SsZbi+PRV//JZiaZx+LB3KIpP9CJiFdRF8vpWxgusBgD7kzYIIv41cjkDZ1bh/9Bs43r49lzn+Wtboi8OTxw8Pj2T9Qj9SGmO9D40F7cG1G99w66Y6y3CNgy+0zXWzh2/FeHMc8DN4+EUP/VIlfDvxWxmbuI5+9tljmWv3Ml8t9OKADwjmD65zWCvxRYaPpR+fPHlAvzhfOi6nGxNgCRrjDW188eo1v6kb9yUYI/CDtQvftN6ez+04zBRrBs4R9LFO4h4FQD8+vH+fabRrdu2IEdpqP+Ie7GsZj/glA7RLf2VG7vlkfT49ses4etZhlXtnJOfuvYx79O6H9zLHpZ34Bu0Hcn/yFGslv+kZtWgn1TPMxKH2+qVomHO4JsDHE1lP+E3r0p+nsnayjXQ7QOpgmnY95viXc4h1Cvcqr169pQ588Z7BcZddLIU4HzgPZSwdwraJGfrvq69f8VvIH8g14MljneM6D9xaOYXFACm4QRsxAnAdwP0Q5jnaw/Eqx7syD5ZfidBxtQ3Ko7+g8J7zD88IuC5g/mHdRB+VxofBR9AJBRwIF/fOOGf8JQreb+kzAfxwrPSIKijFgbGC82W/XMJvCJf2wRfuZ3E/E7Yt7k6ds/UxEkIHCbjRhziPuIbjnh1j/4svnhzu373r+kDnHL8gT6zuP3iAjzbLoiOCaclfYBGFy4vDi+9/xWvM3/iFX5J16s3hj/7kv3n4hV/4q9J/L0XH4BrgDmH74eOrr74+/ON/9v2f/Zmf+4u7fCt41EUFoN50LG2Cqy6OaOb6B+uf+g8PP//zf+PwO39CHqx/zQ9LqcQqE1B6/vD29Ru58L/liedFUm42QK2Lw73kBCeoNrkMqOMGEZMFEwg3NhhgmDTPnj7kzWIZfUclDT5YS7vg76uvXsrF660sRHcPX3z2VBYFfYAp3yiuBwYsLpK4AUBQuIDck0mKhQ8P2ZxAEhcnkbhm//abV4bYYsC+kgclPFjbTQj4cGOKxZ15j76jmgbGG/tRFvRX0j4sPI8eyc2vtOf0zm15aNIx2Rwvg+CCJn+vcfMri7o+GEps0hZcFJ8+e8SFnW0L/fWbtyCJ0/oON7rP5Qbn+18+5wsyX3zxlHMBbdOL1w4NdAAnzt/3ZWyey9zDzy7cv683+VhEbZ4jrjGvZS3Yow9xbv7F958fXsnCiAvJd6Rt/Ok5KecFecTLWCAc569evj18KQ/ymOO44eZPnpzipzPu8AZulCsFTrsBbUIf4UKCF7PwsyBoL3yC/6FcLB4/cjc5iV0TrXrhwfqlF/4L/vwEbqywXn7x+VO9AEoM5o4xurSi5zxo4y383Ik84MpcwIuQWM9wxPl7LDdU+HmvGeSe4xLww9+HS73BQdvwIP9MbvbxogHGSYhuP1YAMzTR2ol58OVXLw4v5Rw+lLHy+edPeKOD+XgbN8Ki432t9El8xP8myliRawEEUdwTf1jH+GKhpMMXbZpoxSHtQl8CuLH5/pcvZcy8P3z29DHXL/QjbvixnmC8AjHdYCNFDdcTXEvxgIt5zn6Vc4af9cILg/ZzKqPIPccluNacy/mCL9wvvJH7B3m8PXz3O8/kmpBec9YDXsHEtUs2PCR9T8bIuTzsfvbsMR9AMa9xw4g1M4oyb0Qd4sQi5lyVHeY27hneyg0p5hrWZZwrzG2sZfzE30gzG3Ggn3Du4O/r569k/L+SssvDd3/oGV/EQnn6oBTTNchTIFyJFy9U4T4P/YifwMGLgQ/uaXuwLqN9ZO1Q59V1A64n0i7cP3z9XOaBjB284IP7MPTtiL8aUjP2qZvj38d6IusXXgzBWLknDxQ4h+pTNhiv8GvDG+MSL5bhHPLFs5dyzyf4/NkT3jOka2UVrRiCMYa2YUzgAe1733vO+Y5r2zNZT/DiONeT4to10UiohuNafKIP8WI8+g5vuGEM4V4F1zsZOCIjEwHoxSH9ef5BrqV4LsBPTOI5AS+U3z58Lufvjsy7OLiVAIW04VLGP95AQX/yBTN5JgAwv0/D6+qKMRJDCKQfz+V84ZqK6ynahnsU3H89lWcfufgsTWv5a9WFXSP9h2sArkF4wRrPJDh/P/JDXxzu4LwBEZdkZF7woZqPmwAUhPTi/PBaHorxYvRf/5u/xPHwR7IHa+c8jAFwPo7xYD04u64QPlSNG223m2q8P6Z53ye7g+6xOkEEXODouYZ+JHWNY7ViBYI2R2GtCVFs7JwRoE06cLm1N/Qd9TTsLIXM1qRdEfZVAJaU+hDoN29BIWa6ZMKJA2ijvr4GJCFVkGuU7MK8tmqibf0gChB+neS7IGbqtSAMuNQbFTRUc1+4mRNls5F0ahrnTbGB1ImoF6bDNHLPJdKOo53iMIRzy9Ksl53qJQ6RTYqG4G2CzsW49Fk9jzyXI2jFEbjwEN1QHaMk9BVTIReXzKMURB+553IcITvbguPWkAOkVMirT+033DRiK7aSwWiyilJ9WkZybZutYT3aCFDuGKDPOO4GHlBijQFyQ6CGJFqCuZZf18b4cs8Fu+zEjHHPII2j5cGdxXGDHqR9NNfOtN2SHuWG3mwcQr9cUkvnMcQEeaoq+aVIU5bX/lxq+5jVV2h3ttq3Dpx3lva7AlBeqxuCEmg7sAshdTNtm4iDqpvjHoHTK6mjbFMMddy8B2ui0tqZ8Ts91nUqmpleUFSq8ewA3jvhhTWeCVmCkNfM1YITaOm0JbUC6Lewz9gmlzbs3KVGb+/EGPiuQcn/TQeakfZRoSxVOTbgz3fldCzQCLSSbApWy/n0c1GL26CRJnuAmrYFo1X9bIYba+GYIy3jkl3gBNUmS2YiiIJqWtTLG1Ae1+UlBoYpO51bjH5XjMZRAuPCUbObEa1jIbyDiqfxkAcRNmyCvKhqMUslaMlrZXWAKqbLS0Iscza36ntrI2fMS0KwiUjkquuR8GjWWiY5FGCOaEGOWhzOtASwkU92yuvY3bqCnJbUGAroqGq1mwmpLvJBWZIV5CU9qMWyN7DtE+tN7FX5DNZ31fm9I4oekkJ+ysAWrxCT4cHcaJZLCRIuw4NVBOU9lFTpxCXtiJ2MxeAy53XqmIgjBR3ZWVzJEaESi7QB3xyfwp+ybhsH4XhwMEodpa5Pa02slXfhPIm9zS87l4Q/kVToA+qDsUyoNtBicHXbnUzjWh+ss/NU6ICo6KMOApQdp690ACMwPuwGAUaDLUOzkuhrCKDUdnQ00Cv9uxDCMML0GnChjc9Y+QLZd1TT0DHBpUELDMcZKOuwph9L8Sdlx2qi8sbsaELLH+r68agGhkB/uK/pNEE/CNcWNzYH9GcRjnl9gUDyQXNQG7pFlVanNQ10VO1iaeS9G9OcrhdHbNHTHkXMCuzFPI9weExFAeXVYSeGLrucvQnyVPWjfbptHXLPOVeRncFrDfu0qDQOmK+m2GRcByh1jumZ4rxnqoJSHGJam6ZcrzThxyVUcQxFEeeaKKjmlqmC5JemRsjpcrYe1CKwq/RJC+U4sBZb2iFX3BULde6E9yw8mRBXGAJlpfISrI8CfU26e6NiH46SC0qqAWdYrWl33RsC9AZ0A5VwrunzgcOoyypCJ+4YYalnarO/AGwSdkrK7nP8TTeB3jickbirm1rNBLmjrcGaiONRMRHynrjWB+ujY+qsHf0UXyu+2a1ToI34H5tvLq5plViBfqSdlZcY0Wlgo/leGL2vyMOdaEBLNSyfoFvQIs8xfB81gDwORVRumdRvmt+MlYQ7xgGqmC4vqSJRLVoOUgGxapGNmKBchYw/LOg5P3ZwwIiPneOI6ZAbdHBT4ghhJjyusBfkVmM8G1xOYNDBUeMA+UQcoWrNbJAux5zhajddgFmk5iAtP0YgRc6OI1TPxDKlP0k+qtrTa9ZXKvfyvQI368HaPxR9ig9H/Zg/6Ue+Kwv+2368kVix+MBkzuwIKxxwJNpRpO9U95CHu6IBzkTf31phL8gtC1w+m5TviILXcWwyHsEg+VAcsUJLPafrkjew3rYcR1hS466Vr0PqdQqbjFP495QVTA6Sj8Th6/ucOV3fhhhUG8VoHDu7zTAaRxG58fVgNg6vO2o0QV5STcvC/AS1Kk8ZBFhrV4PwhZQtetTt7X4tjhrHRENNzasvK+Qgg0NFe47kSvDNfsca+KSfwr7Ft/j0MbLuHX1thIMBJ8eIQ79d2WUGkYebl1wVcq9JyfWENYc1MYY2SBc4tKhSWUJXNa9sqcd1XXKCGoGqzxvC9CByEy3pjnvUr/A3iyEXq+JYjPANzIrSTQfqBh30VKP6PmesERmvxhqGZhxM9ln7Gn0knuewRwB7YFMjepggN7WbEMuVYSCeo4c86GBF982pH5V8HVa0eW988x+srxT9p/ib9Jw/HcuVBf9p9eM0Psngt61UN2CtUwwFsX+kdsrXPGDHQEmLROomfYyg57WJTcY7Yq84qidxgrygGhYt6T4nNGKtvs0xkMXRCyOsz4x3wOxkA2bjCHTT/0KK3rn2mCA31YrJBBN1Y/0Z6/1QjqMXy3FiXc06EnIFY2blkVPEqKLpTcUN5QkDUZ20mMAK1uMEQgxR79IZLYIJ8mYsW4Nsku+AMe7x/+U/Pn4wHqx7DzKf9FPatwhxc6bW/riutu3pt8z1TT5rFUw0Gaq5+vX02RLLCv9bQ+7aDzqAWk91dawj5A4l1Sg/yOMQa5fIrwZVryPhHDXkiT4ZUg0Uopu63DAuQS7XKcFrFdUrHA3quAq5hjKR1vf0x5B7nuDdJ4QIqyjzRkygZzhBPhkHv8RsChPkR0WtoVcTX9tLo7YWdhM1g7R8knxIdYIvwspY1roDJm0nI1yNG/Ng/f78wqU+dXzDn9KvrHl9R6kGftz+k8E3fJi0cFWLWwvqvxDFkQPb8jUSeWgoqQV85IasRSvkSZSoJt7r2RZHYGtxxHQT5F3Vca5yHOP2NwJHD3mCvKFqVaNjDlqx5phdjrV2inIc2zjXYrXXY4W8hnO3OLRRMd0EeaoqeRaF5XLdUQ+pcg9rbI6FThxh9Z5hZzyTxBvioGnTHpWDDiZU12El+VFjiuktrcf9Hd+QB2s0LG5qCaxZ+0DyA/wg803HD/Sp9dNFEvWpsyv2cnNF4d4sbGw0zHOKQdJQbYc4wmMRqKwptOo2Y4K8p8q6UKHNG9ci19YvIbKYNydyzxWilfxXgrwRm5D3xyB5RXXtdWd1HBV460ma3HNOUKSc9NNDRmcFI352jAVUOd2gg7JxFao66m2CvKfq6ngYpIxRd9CkW+WrDUYyyruX/608DFqTPZjanMsJ7UC1aDXnOAGMGwSbuA0BSYevVL1LCBXczI+CH7PFV4Jv+KPelTWv7yjUuEH/YjGGY/TjJz93fkAg5+n27fXLb36aUTJy8gOdEfUWUnufnyDeGoOgTrFnHONc0Iy185IUPfZefQ2zcXhMqI5gE9Ua48xGC7CPqybIE9UJywzlONqMWlvSadv1EFsjN8G3zXUdM7yTIWco2MZFE+Rb4kgAqjyOMQfZpyh2v9cI+cdiOja6EaFw51BjygnylurmGOOo1mDqk19N1GKJy3wuVa1WtFDhrmCGeRQ348F6VeetwJU9EH6L68Dpyc18nejKgWl05Kl09dixQTekby79vy6sC6h2mtMyyxe9FAuvGIhhJo6Oblw9QT6hOoKcbgv5ets8jjoyvS0h74nBRqxr5yA5MKGqaCvndFPkuyHzGhZUQvLFRw55mB6Ku8UiRBHXBHlX1VVO0MUYNCRyX/u9AQGilCz0t5ujBlb4gMkOoZUpJsgHVAeZKpiIxbDNYQN7Eec8LeZhrzu3+wY8iZSedndu5bVg21P8/BdMzGAH7it7kWLCUfq1rJ8CVoc8MEc+iWmUBtkKGnXHb9RVdtseNzkjFKpTeR36GA1ew7kqDjOKjZHrlVTh1Qb1O9gexz5YTTcR8jA83yR5U1UrR9lyz3lJFaNOBCOqq+OIIDZrzByaXtOKUr5qvA+G6feII+CI6ZAbdDCoOsKWUw2SR5jV3w56DN2uCbuEIkda2HG0Mo4xM2gNOphQXYejkk+g1NBKbCVVj2oFYW9YtLVizOiOYNcH6y3PNWwYdtZCS1t+LwzGeN2PaPt9FONbfOMwM9GOMYeuHVfQoCO5OFbkU7wlZZTtHNxCN0HeU/V1TjHQLZnlZSWtMZgljrMsuU2DYZZ8AjXqodhQPBWbKQdGVfsJ8pbqIEWI3GQFSYqVccRm9cjq9PWaUbQYuuxQ2BLC9vAVo3FkOlJQsMuLRsgdTDU9EhM8AmjHFnnJApTrvUJNY1/U48hqjhXQLC/0jxULMUF+9DgmHWDorDC7Llx+vDlfXnzzPjvLEyk7ihalON5D797Mk3yu3R+vY4CsafrxTkSCMUdX+Tt2uzZ9lgxjxCWHcXVdc0VAg47cqCtwcSxkYY+2Y0V7x02gOag9odpDTjVG3tXoU2RYE4fHCn81LFSWykuqGIkj1SmsWcibLMhLquioapXsB+hyqgGjIyGPYzaWnWL3NHlEXUyGUFV3FXkEgw4mVHvIqSbIA7XMYoLGkKv3SyZdTGGMO9FCdq+gtvLsFUcREw09ahxALZZC2dFjEdBH4ij1W4zDCj8Wv6umaHKFuFkP1mFvSPponXNlD4Qr4Np9tLYXwI+dX6XDbyqufFxNnrSrHlg7oh72FTToE+mzUpgfL1cED5NJs9ZrWnnVBHmiWrMcYYROrDditT/KcQzGMqF6VAzEUa0uVORFHfIQDdUJFgL6i02cu0rkniuxWFFaVVDdjFlO6B8jDo8J8rWqBTsUxcUT5DtiNI6w9HifhEx5LT/gb3VILcPQ/6CDCdUYo0arHThssU1R4AqKrvJWVt2ub5u9obYt5vX+S7hx71hz4qOjpJfsE69Lk/Fu7r4dUMaew+oqh+h6rO7VK2te39HV9fQRPK2iXBnH9Mk+7pzrsg8pHDfGPV0cOdIIt27rGDnhF/tNjpc1bY7W54Ugp8pLqnCqkXZiipaNti42deQJ8hKHasU8Sp6H6XeLI+21SeJSI1IMUuZUI+QOkeqgTQMxQ0QeYbun/eFj2hzcTq0DzQgVdULlslFcGup3UFKdXBJDrI5jZ8Se0zg6MaXq14WtcQTnsUwz4WBrLF1sIN81rnpDi6W7+gZdSrjWAexEdo5vC3Z/sN704CuT4xaepinht+bGoM5W7ECxP7TdeAf5uOHF50gHuL5ocSWvW3zTcSPHVgI95XW4Os7ngl7LdAYcbxQde+pOR+Q81ll5mLmLo4g1Lpo2awjn8eED1tLQ14TfHUMEVUy3nXzNdCvHUYple3w95B6WkqZ3VK4JL7IJMln5BPmQaqpUNso9D5HvjnIcA7EEKgPax8VgyDlaRmHdBPmgKtSqqq4i16la5JhQ7aEcx3oHW24dql7dhbV5b74+5EEMOoDamlhKNuhM4/P1E+QF1QnrDqKgYvBc4ahZg89WzNYBnaSjjvddbpxkzwKW3tV3DKVOHbh8y+8RY1qLG/eOdYQtq8yNwmBDbskIEVV7l+l4CPhdctO/dR87XI+6oxs4t+ZxZf0YYKDjsOCaYqy+T6+Df2GSVIO27xEafa0QkYUkutaRwQA653WGal9MNGRAtVRdM4nLB8gb4PgR8zUMuWfL9dhcfU9tBmu59owhA8gHHUyq9hDrTJALxjX7yD032HdyHL55kPpf5WKnuMpII2xgSHX8QhhTrYhDZLn6DNoWkFtWuDoufPXKUGBWMrUyPVbIa8bXgSyOxpiYjnmioV7NErndttu2hM9l4xdBcp+7wfxx5+7EojImFZbG0aQL1zslniqGyT3Gtee51+DaH6wvP1xeQTMr2DYjNqLkHGUi0iHHe8964dV+39mPa8IQ9nQdLUTfYgrTXXf1fR0OlTHvEzGSHA9neovF7MjYnHBxZT0WOmo4javWNWS5IV0HWOdx9Dm3+i0hj8Mwv0jtsnbPNhH6q7pFYq3YxcUT5AOq9sG0HkCVx9FyYHWJTstkEDFFTpiVuAI2c9K/v7Fu2ZnKgCoBha7SHGK6PckTrsb1HTV5HHX9ccxxzMbBmnr1JvhPfhrED7sw8Fd1vUNMdYokiBYiVZfomg5yEzO6CTaY5gBZTsgSX5XXHx/euS5ipfW6G9aWuOdsTbtuFdZsiauPa32w9k2ThJ/0FBS4dA1Q2SqXS1p3bZjaOrkV51sNlAGM+kh/B1GXLoN1F5ssvrEsKsMS9COk1qwUmKeh3Zik/ai4XXuXf017moLzoufGnKflaX8Mi9k56rCuCtfsUHeVwHcgCEBv7iAJWLzT+BQqfKujjb0Irt4lM1t8L5dJWqcSnBMnC5bMLRlTEgE/KcIxicLApilhv5XqZaf9WACKI926DMdDVd33YBpqm/dVVZK2LtAMyi5lF+q0JD+Hue0oUrsZCceTdY72ZQ1eKRoDM20PpYqkrmTrpTkWFwE45zTFvdToXhTsfFh/qB3aNd62Fkr6LYnjgBTicNwGnLslZpPEZlIsDouFTiEZlkJvP3huInEcgJW5HctwxHnUxVOujdicXlUG4kD7ABsZGYTA+jPsj+F+thiceLAprk0F72Ja5hOJ44B04nB8ObTU6oq2DanHITsHzDy0UUuWcoK6W8XOg2QEuLbhHkmvca5fM5tAwvNTqi+IR5gWIEsxvTDj8w3B+IAg7aEZaaHba35Z02KwH1Q1EdkNxgG1FOxjnnBktors7FOr1gimdaywDAJd65PNfmUnQnf0cVuKJYc67OCUlZotykgcM8jsZWfpFOLXNYG4c+fU6aXKLh8VI5Pq7YNrfbC285XB2ltqc9VoElP96ZzufA6a7d8dizd27V4+ZniO0a6UM+xUpPf2Sf4jNCSkRLrlQmIIm3kMFN0nha0QZ2AX/xmkFsib5HCl0mml+t36shaE5OkDu5XOSnGXEOp1bUSBN4CadIhzVVDF3dDstJjEnl2u1Wf7uC3CqGPXWloMZ+V5NdCcu1aj7PZxAFA02QEx1XpiWuHmEQfu5xB7jnNAKefLcvVtABca0T1vCbbGUbDHI5o9pg3DeLpmY8wx1RCxYnQgDNKti6Oss2VpM88qFSLfdqk3ZUPFZASMO7Vnma3ZWjSEEtcGxHQTxGZoJi6NtobnKUh66As1LTiyG4PkBYJWaDuEDnNdxhKy0bkJ7BCHokayltzZmfkuMbZx7e9Y46ZaPwwu0x0n1b1ioyI7/LkLMeGSrEoF5aMiu9AOCZZrjik4YxnrZJPMqKhhKrLDnx6YwHtlzFmzWQ9fc/56ouROBNrXLisK/L9uHLlp+ZDILhJfhnchpW0oSIFXTalounVZHIUiO5fmgukVfTFcuHchtXo3AbuRJkAJi6EiCR03rrwnsmvJbdnxXXn5U4Bb+fkao9SH+qgI86uE7BCF+dN2yUadgshuTsAlCX4awW5BnI8VfGqUit54ar3zJ/ArC8qg6OpQPSPOdBEtIqf50pIATsnrW7omZhKWpcJ6GSucf5jnUuDWFowhlCFD3WRuLA4gzshJqLeI8bljALecrJLIrztn6gvtwjyQwIO5QFXUW7omspsVt6NwyZS89qN2nm+n8XvthsguFVTwIBnLA77MZfiIE5wbs2+K8Tihne6cCB95pT1YNeUIO/a1S5ssNs4uyId6XqSKCVWhaD8io+3yuhPiyazMxjI2SWifuXPGMaRlkiFwKIrshoU+4QXQPXqSQLkMDlGJbUJBXU1kVxSpWxKA84+dU/K6AwI7po0iogK340OpO2o/MuX0YoHeImNjBMLOEjBtYL35dEVIDgj1vSxx8LxBJIty6nNTWNpzsSwQlE0KIQnNmy9ck1DuApLxomMqEFTXRHY1WdYl7hQ4SiH9B360fMlXZVHNRRS0Xcj5WcC8r5OqUNQQgnMTj5MhkTYYlBM7PeLeTwtROSOFOBzskxQskt1SFWUWoGxKZOcEBw9Xx/Yh4w6Z1FDSTYStCtOuSgtYOC4tFPXceGG57EJ/hjDtEZ8r3usI4hexfGEMy7uj9u1+6LFZ2IClTTCscTyB/Jk//VM//at+9OmfwlvxpR/sLuHxk6eH3/d7/+jh5//KLxx+/Lf9psNv/J//WiHUhQ54//794fz8nP+HfSbHd+/OWf7s2SP+fAw6Y827XWV8FF8X/PbcDx8+HN6KL6QfPbx3ePzoAdu0lyeADxAi8PXy5ZvDmzdnh3v37hyePX2sH2dAP2B1ZBcPohWg0MDf2zfvDi9fvZWCj4cHD+6Jrzt8YLvL86Y3IlvaadHi3Ly/uDi8fXt2uOA3Eqt/4PHD+4d7d+8wrTXbYDd/X3718vDm7bvD6cnJ4aH4OJFzdvvkFts4NXE6/QicnZ3LGDk7XF7qxRFNQ/89fvzgcHoqU8JxbOlLAIvcx4/60hPG4Gs5d1+/eMWx+ezpo8MjGZvwz494JW28c3rKc7AG4LoQ2xcvXsvcu5DxcSLn7C5jOJX0HRHG5vTHsMRnKf/quRR89fWrw+vXb3j+nj17wvlQaxuAspn5bwzgeyvz7eWr14cPcv7QLrQPa8qpjBX9aapZgD2PBaXw8VbG5YXMdYSLXztA392/f/fw4P49xhO3QyPNW3xg33PduHAzJ1GyOviAvHr9Vta19/T19Mkjscfa0gfGMNamXve+f//h8O4M8wAfDUXbPnLePZR1k/NOdPRCpykcS+0qFyqsCm27uPgg/Xkpfi8Or2Utg98njx/qPJiZ4441swgK4A/Z9+LzucyDd7KW3WM/PpQxcsL5XrrWwabTbQm0TxA+fGINw/UAJHfvnTpftzkfSv7WgG0Th+9kDUPb0J9PHj3k+nVLfOiaKgEhsI04k2vpO7l+oz3oF5yzuzI2HskajfUZ4ybG/BgBUI11kfNMpgfa9lbGJvC5rCf35XqHdo9DHWZuXYFxIVpcC7BW4h7iifTh4yc6HvkCl4yTPQA/OCXov+dyz3D29vxwcopxgXX5Fucs+nUXfzxXGP+3ZJ18Q8F16DPpR9w3oG0mewFtOD/Ta877D7jm3DncvSv3JeLjjtwv6H2RQPpdIytgIJxQBeMe/7qBcYM2Yn15KO17grVS+rM/XpQtc1uIQ+ccw+c93yvxBx+PZf1C+9BOrJ0l25Pbut60r+dLn1zKubqQtRk+z87ey1r5lufqiaxduDfa87wR6CahRH9+/fwV749wbUPbcD3V+3WIqm8F+1GuNa9fy1opcw99h/GCPjqRPtW1EmtLYZysjAH3QxifuJ5/kPGJsYLzhTbeFX/tsaJOe7GYFnxhPKI/sf5j7OOc4b75jsyJbYj7hPdDuE+X9nzEtRXXWFlD78p90RNZx3A/hjmyF3CPoPcLOH9vD29enx1uyXXgO58/5fXV5gnixPUOc5PXQFnnCNz6SH9cyrg+f/fu8PVXzw+v5Zr5N/7m3+Gzxu/9t3/88A//wS9Im16pfid0zKmvv35++Mf/7Ps/+zM/9xd/Roo+OIElvOEYChCmM2TnOQHqTcfSJrjC47j+wfrx08O/83v+yOEv/ZW/efhtv/U3HX7sx36UJ5adKp17LpPz/cV76qLx7+UGEZ2OgcWJSvdjqPYAgYVaTrbckIIfJ/5cBjQm7l0ZyLi52XMhsgmIA9qLhQ/twyKLG2Drv67PdqMyoI1YbOEPpnfE34kMaJxGLEZYnHoYcakssvhI/124C5crUr/ycIDJqu1DVNuBiXrOfvzgLsQyDjFCZNG4zUW90bYVAWAR4kIUGMOHvkDRH/+jLq2HdLGRGw+5ccONKspwQ2U3G6grN1EZZgErzAO8wIQXtjBOTk4wD2SyS3+iT1VLUXQ9AJsLYHgriyQuJLgg3r93T/zI0iLEbJvTItY6C4B5gBft4J7tkXOGm2C0Czf7s0CEy1iI7XFDynkg/ck5j52oYP6dnq5YW0zd3CXgRUt84eYK6xjGKdcW3oC7uTDqEj4aunyQwTxw5xFHzj9p12256YfxZOvq/sSFXZDhFw/1WFvuyVzHOp3bxQXTcQhwTjH+38nagpsd9KO+wIT5JoyOtH0Ox+OAP7QL8wA45dqFsSnjFC9mzY6VCGYrHenOK87du3dyPbiUGym5Mb3DF7O0bUVXE+7tzKPf4AeAW5w/3JDinMGPC2UOJQM0S7gxz5DhHHd+8bB0KuMRNTFiopk4ON/lD23AdQcP8hiffKFO7hnAVu3HDPU4LGaWob9kXuNNBvQpxuGprMs4UjhexlqB87OsWQZnK/1ISBbXVbyxgaL78rCEuY1y3i9AvUIxC8SDF0XgD/Par8tSrusy2iaKqb8aOnHYWLnljmdyf4kX7XANx7V1eYEiJppunhkgbqZvHd7JgwDWZrQPD0toK8pxDlMHNo9KzU5UPdA23FvCBmMTL65CFw8uXCs3I/EMf3LA+MfY/CA+cX3DAyeuq1jAovvLWuCDsLGLdmG9BDXWFIx9HP1aOTJWBmNB2z7wmgNaHTMYm2gjzl/qalUTnZG+mSjzQHzyvgRtk3K8kIZ79T5i761YEDfOF6+t0ibMPa7R7vytaodHwdrxyx/PH+YBzhXXaL5xEFi5BO4Fca+Ee1BVwDqoL54+f/6CL2z+zV/4JT5Y/4Hf+9sPv/yPflEfrNG4DvTFoH0frPtPAMcGPnohwElFmOhwixeDN+tk6DsV1g9u3qgooBVyTdKngckgPwToN0QXSt2jiAkg1ENhmC9JgFJ1KgAHtCvBuqOuNT+ymW5L4AOLDzoSB18FyFHbbVsDZjcigPWjwIYJCv25rUmAUnVNcmh7lrbVt5ipLtxsQKI/LZ2hUV6raoAm0on+3oJQIsbAJHYq67fFOnRldbozLy4bZlaK8ZsoNMcujiu6cNE6hAQiQZUlra0ax+TmxsGyeU8uB9jRgBsRiNPRRF+AWjnmlkvF5S7pdv1tMadkBSrWbp+XA9YwXmSZS+EUnYxtsQUh/HxAQmuliHWLUixFxEqtDX/UMQeWt/SoFOEq9c9nseMBe/6Fm6qYZAUN8QzIo8jqQnAAmWZrU1MvSYHNBwUKLKmJsDYGShcZ21QbMCv8LQ+0mqcAlg7LMsRK4RaWMc2DlQMos7SLwaobonwptNI2lgg3b8+cOmtgLzvtd5QtkhX0xEF5XaHjZRJHwPurbarrJStIROBuPwnoqxibAelFxrbAwhKAHK3PvALgC5aDocDopbZhGPANDTq3UYG9iBaFNG0pIlaiTwgOuvNJ1rk+RRnFJyYkgHK6TJD25w5/3me6qbqXrKAhCbTIKkLF0F9ri610B9zSN4aY1tpIx2dqCJUWb8WNHaCqoRXteCPvxkxPiigrLjnN4xDG4utRzt2S1vJF13VSDld9Hbj2B2veruCChD+7geFHRpLe8h3r8l5XZIcNf9obkmOWAbGYBYTT7QkJTMoqhqydzobFE+LdNQTw+cB4rz60DQ7oj7w8mCsKTqG+ApdUpAJDL3UVpl3BkrQYZALi6qnVXfHueiLq1I/M1SePe25Ciu3AVy7hKYaWaARFQVBEUp5ItNGnWx5QzVLZy45jln8bN/gwHpAn4HcruHL1q8IyEyAt64j5zODKFx8+0RTbgCUX5D0P9miT5bVuaoO+iS9TSorbjF8vLqaj7yYznkBlRrwtsyTXKlcPaKmAqp2N8ah9KFJVENlRXF486UUXLxlY4SLTm3B7FxDZFOqDgA7y6sLZUFmFsIzKzIY/wL+744p83agQcWHoAyW6E6BpENcOHiiiHeWhMy7Om+btGKYdVK+xFeKASJUX6PCdMbVAgavDzsCCSKY34SM1zJl3LMhbPwJKr7B0WJYUjm8KjrmPkodInm5lZ3OShT0h4kK/CT82lvOAnYA+MD5R5PSYXsTMhoVQf3h/GkArdPm3lwNRYFqFrRAHRKrqAjAtHlyZt/VKjn9mEwLP40SKFcjz4ArQSB79zh8Uqg2Z2WjpHHs6Jpw/QKv7UiisbdZYejF1V87NqTi1OSE0Q18Oyqtl1mb9K2zQQ10iUtUX7ESZSQIDFCJJVM1u4FJKL1KskCMeIXl5cwXUcXVeiLDAcU9tC3wcAvjW5NLGphBxYWkzmIZlmBfnFgPFlcX1TGVpQFI8XjduwIP1cqTITo/60RHXX8sRm6TxYQi9jGrdVtHHPDzQI68+KPwIi97o6MVELyrjQtZM6EMU/I0uIAek+NGPQHdWapv5woaGwC1du+Ne4tvt8gAOKu7mHmnZLf3Uk7iNUVtRJ0rsR3Jjg69cf0aqG3zQX9QwitbLcVdRf/pQDVGor6UO1XXp1Yf+kEfC/GiZz8uR/SPHTUIujZ/nTkr4/CKCOYAyjVvqgy08R7Vx0RT4gjvdca9F2IU+lr5pCW2ZFssgz7bZ0W0okL0cnY75HhU1DewWbm6okMCtT22coo7rimSy/pgQ9W1p2eADhYDeAQhcOY+IsSHUNsm3yL+3gbaD84mS9HxlvnrieFRkk0IdhxApRDn0bms/ar0T0V9kfRywB6/vSkDKIYgp9tOTchyMVwrgR9QiWBbHWPKt7HMR9YcjE1KycDEvov3IbF0G42C9KQr0tRB8MgsCHfRvuU+GRexNlENf7EQdfGED/FyDiHYuSwwzcQBsKf6sQcyqAv9tgLmSz5LU4hAGKWA5N1fmyqFEPXXvJN/KPksC/2KBhOTBhx3XL8w3xiJplJVE1Z3kW9GnGPo2wdDB5h7KXFPnBLZelg2VPFIAl0Y5RNqOYxxj6dyMiON0IiUUbpKPfHQFY2CJoxiLFNKX6BnMF9rlbaw82Mo+a7Jw2fyya5xUE6yTDI6ZODWVfMv9LeLtcZRBQgvJWH+yfEYqsbBNrkz/NM+UtDWNq3tuuiK8lhE+TABfzmudriljMhKLtQgzzc02d0DpAsSlZbSgnebJHaXxApwCR0d3bUA/XC/Qcw7WGexuuSra/zKwzCpxkZQDdViwD5wXl9iTWdgkYDCGEu592+woCbtEr5Ea4If1rsupLzt+VHp3aKO9zwDLFJhDqR8hYPMfCwkO1oeA5uekDKmxylTJ5xHRujYWAV4Rska06jD6WMxecD4juHypaiusWXrEMqkewr3B/G+RBcixZ6Nyryu7sHwUPB3OcJnJx0CBW7IsicaKwrS3CODTYaHzlzwWTiAkU1gJxSWWWR1AT6Hq7AJ1lp07ZpfSqsgOx1VIDY00SA6L7Ep9wrJSud+lyA2spCaEJNS/L1GwXPqxFFwT0I9t9CzpRmesdnquiDcTGB8oxW4HkAubJLxbgGlGoxm3z0R2OI7CdLWdPkMxb0y5eeiqigL4vOyyPnGVGqNsLu92PFpqgVfysJIxkT0SugvACPIYq1C2EFYSCnbKHENv36UO9U7WIzQ2b1a2HPMSJ7Jb5d8Z+Vs7OxJLFFOCXQ1W5/wsD2qK2DTPTQl2TMsmaUrYQOadUhPQifWspCSAz4s7+nAFOGzDwrC0z9LWGtnrXy6yM7t1CNmWg5Kq/2GRXSsWrSorxKUNEgdqyC7U7FsdH9f6YI2PAz96cO/w8MFd/mM6vogJX2pl39DLV4Kx4WPDeLWCc1UnLL5gCDpeRGetIA71J93h+DFPceArL05nrdBPGCvEvwpEVxwNaJu++o32Sj3buF3AiSO+vAV+2ad8gUI2iY2vglmMFu8Kidut3EyzPfTGdp04f7NCP2k/OqEP9CNfSoQf9cG2USfvl1XiYrBXuyXlfCOPsQId+Ha6KyRrN/wJH0cKVg021I0XkZNbMl8KdjWxvmmKayt01Zn8MS91tK9zhG3pi7aBfShpLoriS8vQNvODo+TT8yGCL3gqladCDhzt/LmGSZLt1H4xfXA6of8x0XO12DItYq+qy0Gcydyjz8R2rdCPxhzy+XNHiH/ftq2iPpFexoW2z2D9GMaTSrEtkMhXeN70HGlfmjP0peiJHTmTPhiRzL8IynWsq4hTtpXtFX8cm1IUxqfxir2J4xkV6Fvb1BXS8Id69RP2S1uCOERK/ijwpU7om/NOyvEtxGF/eCn6Kov6AK/2mbYLLaM70UG9fuN5TYoxQCJfVqZc7EMInPAP58fx9fqjIpl/E56bZa7hhhJp9iNE6paxEcRrgvqOhP5snbS+5BEx4IjzZ7qZz1igG8UhkvrU+M0HV2a1k3wYUyYFf20JfAq/OFNfOOjgYbvTGG/L+a6OU0jR1yI2JuAHfchzyCdRbbfdp2R+K1KKgeXmMyhzTSR0vODagDrEBX3YLRL66Yn6cPOKjeOfCnxBx2LqymQcwq9tc+OFbYNovfUB+rbsryV5HJwL9KSwNkZ94GTxnUjiZzkHgaDM2iaiPjVBbtotvnpSjMP3CXTUl8qSRgxRXEGfhP3SEz8OKOA3H3rENMBxmQOp35IscbRiwfrB8yZpOnFjhXOc9YvwXJJPzwmfYZA/xbnFl6RiDOgXAOJLkSH3+YV5pMwAT+otRLl0CyruPVBvOpY2kV7hcfW3gn/27PPDT/6R/+Dwl/7y3zj81t/yr/LntvDtpLek4yRxePny9eHs7Iydi29/e/P6HTv3yeNHhwfyMC6nRlikQ3DYCFwQ4ePiQr/l9s27d/zKefwEydOnj9gmuhn1VTlP9kqOfbEEfH319cvDy9dvDw/u3z18ga+cxzfxSZu5KHZRceRh7/4Jl/iDn+cv9Nvy8LML+CZYTJ579923N6rJZuDc4Nv+8HM/+o2w+m2DwLMnjw/35fz5zmih2zxtF74l+Kvn0o+v3vIFGvxEmn6TIL6p+672pf5V0HVkvcjdm7cyHvlzP1qKd14w+fETWPC/+R1kWdmWV13x5TH4CP3tw4uXbw7f//I5v+wPYwU/n8GxggXQtbGIJByci2x8BVlw4vx9+dULfos8vikV3wgLP/qtqfrtwWGfjAPKGpBMc+kr2Ym/733/ubTvNV9kw08vYIzoPMACW/aj2YUvR2yA0wK+V2/e8GdB8C2w+CZ+fjMrFmhpF17cg8PEVR0NRcSPb9zEuMS3swIfZI0DHj54wJ/zQ5/uAX7DrRwvPsi6ImsX1i+MF3xLK75x84vPn3C++74XgT5iVIR92I6Jw1uWC3yDL372yn6aC/2J8/f08QN+C/kyhudhZwBjFSlw4aff7BtT0aeX4vfZs8f8KTGcP9+UEtpNSiBjW9qC6PGtoVij8dMuGJOfffZEv/Vczht9Un3jeHHdhLZizXzFn0Q8cDziJuJUbhJxzcOLSGGP5lT9KGCP9QOar9+cHb6Utr2Xfn367KGszXKtw42LtGt2XMbaujZgUGCtxLe2YnzgHGKtRruwVuLByDd+LcCLMSLx6rfF6zfw4ydYsEZjfP/Qdz7j9U4HbgMTTWZ74Fc2zIGvZK18J+Pys6ePZYw8pl+/LgNrxgj7bAE4cT39Ws4ZfrEBN5mY22g7ft4OP4WFG1f0s12Dcp9Sj7gtrgJQr/PulqyTL+Xa+opl35V+fPxIf66J90Tk6PRpgNjjkkOouLdDm7788gXPIddl3gvd5s0yfnorY6g3oQmNWq9xmAv4BnncFyGPn+77QuY4fgEATct8DPrkNTuYQ/giKPQUyr/8+oXeq4iPz2T90p+Kus08+nSoXQUd9COK4QNtwbUVfYqf90IFfD19/JC+NJoFOd1AEE6F1x4JGvcK35P7E1xz8HN6uHfGww/uxbCmTFAGKBhJEdbnF9KHWJfhW5895P5Exgl+6sueQ4b60gH9B9AktJNy9Cd+HQLXugv3SwdoF64/+BZ5b2yY8BtD5vj79/wZRPQnxiHuuWQh4T3YfX6ruyMf8dHTkXOH88XxIn2KI9qG+Yfxcgv3QzawiphoqNDgGQ+/GIT1BD+th58Vw7n6kR/6/HBP1i8OS1BC6FcSiAHfCM7rBStEBGfnh1cyl/CLMv+vv/7fy7pxefiDv++3H37xF/9ruYa+UB0HZ+FhUeNnnflzW//8y2/St4K7A49YUJYCJPVhD2UirgoPMNwwT2Ww6UK0XWSHPwW7zMoCGd1SOxHZuSOTXhYEuprV+qbIrik4CKc3CBHmRWOvvgSv+fVlLs8UBp6Vd7aQoyTgkpsLjgW3KVCvPnFtQ1qPKEeCKoGgrCV6oK7B8r5cEz62TSJMOEacKFMvhFYt5dCpbagLRB9CkvJwS8rgiPuwXI64aQz1fH1TAh6cN5cmZN6ZH3LLZj5k53VNUOYMKoI6JJe8+mSSssCVSCXLNUnbpvQ251D+dFnxa8sA94TwVWLMBc9LFy5f8RnMedkFoupFwUGOzCLhjsa1nC/8DWxOPxWp8tyyQ8oVaVqTqosbKqfC4yILX3cLdcnFUjnSk4erSsalVai44kBUl1LYFJJy9QbNM8G0HU2QjwW6sUTV0k+Im9dVOaLMIDnJa0HoY1Rk5zhx1P6xGFjnQH1XwT4c2aBXE7SJ4x5XFWmX7PFn5wfCInXJYywBV28Ldam/cPLNTmRxdEINpythqo3VZeI4IW5DRbRJXse61IFGjnZ3hyKWahXrqJeJ/DEYp4tkJGJnPuSPhQ5aRCVfZX5GRHaBgEAFWSQ0ywwBGx1HKFUO27Kxg/ygyE7T8IH94hJVS71dKywP6W1OD+txZOf61B62ceakhC8ucQy7cyIqPJogv0jAV9nUyOm7EsDXowL5kIvKqdDIS64CO20jz1HAbWBToYeN+n2RXSLgCIT95HRZwCzzFGyWRoU3dIKyVFydt3E+fJ0rdzndu4mn+lrkbSBeuyKhbqQPaNp7lHpuzCIvR++zJrKLeAviuLTdvkmE03AJKlUkUC6K7AJZ+hH7FFKGvvf9HzQSeW9jZa6YUO4SwnaFQHmtbgsQ9fXCtwod0mi+fzUIeuXO2wP2Kh7PqRbUw5pFiWegOXu0NhqTHto4DHCr2qWp3s/CFvO63C7OBMJTp4objfObvlI7A+2rpb8iFAtXwrhSThc6L8JIN9u+AY5bUfYQqRiKhW2k6jWKLd2r5xxjXXN+AQ4dVR2UopmHf9GXu4RzHxf8TwiDXzIdwiaHVdvmhPXpAvd+WeykhZaekPtrpemhTA9Eah7nkWs5CBCqFk2WQvgO1VPkdS1tgV1wRMVrWQOJhm0HkaUMCj3XWhruAaT86raoTcFMMP7SMWhg8Qz3oC5/AUITtIm60AEaMV1eUkWkFtuoL+1dpLHGWBo7pK33Ac2HyEsysFOZYFbh0lYUVg0iNpFcyuE7cqlgCrtUdzVAtLxQECMvzcbWdByxQSs3Rd5VDRXwaTS8KabpZb8gziOXaizwa7ypcSCiZEFxCA3AKBeAKPgdNqKW3hmeuuyj6XmnsCKaKJ5BBw1V7dIJriLW2m71m8LxlShlwNr1pnJXPQx+akBgn9Qx1FpSK98D1/9gvRL+ZusYcNzseKRF9vAHDi+uDLCyjeNqEBVHEoC9avXpoTFFpMr37564gn6yuEux82NmJzJ9WXeMYEp9ijJ0qBwkKMbG8gIap6QJ8MrhaAsTYsaLEgWg1Po7b5tr+2oM2G91kSFuAVB7RXcK1j/kCvhc7PYvHwX3dXTa7s+J7EjructGeWmDPIVThSf1Z86802GAKvY8H8ceyOOYwCbjMpYXgCbIu6paOchW0Bu0hFpBVYt0jMjyzI9VorTHmtNVLIR6mXKVsdhz1kAeh8MIZ9V4O9CDnIOYi64PTDLsGUfGM0E+rIqGVNoSIKerO1j6x4iNfCigLlKWIqsr5CFUKCrPQX9bWY7uxbMFCXnLF+rCeuumsLsMSVlKW3bTcp7AVL1/fAKAJTGLZLhuJvG0AYOIpQG91nGTGCD2KZx9UIqlEtto2B2dEYpj4EY8WNtE+cHD+KjdY3y3OHadPzcY36R2Lq9031CMLo4BcH54Q3BjsXWtGrDfaTksjo+duIfgfU047alGnCJBPjV1GgHykjZy6/A4g5ypwbLGwSBq1Hl8BUzHZQaBYZVjgrylOkEDQD02yUvWYpZlJA4rKXOXbWZRZHCFvq7mZqv7rfaG1TxiCNvAPskK8pIqQtXi0TJjyLVb9nPcMwDzeCy6NvvasvEcxL5IERUOONkaRxMgH3SQqu5+CzQRS+h7wux4WBfAjNXeTbxB71gnTfPZtHzvLvgW3+ITxqcwHUZibOpcbSPxim37yoZ4xmOqarYo5lwUgX8X4LvHG3lKIGWLN3OLXMsgwITqCHK6MfKWFuvGaDygHpvkJVeFxaul8pIiUNlUcEh1CjY5VV5SxbCqKA3o5XRD5EVgynEFWfECYTmO2Vhm9SvwNJN8K0KuqruKuH6QHGo91UEqIKebNHbIrHLiJnL1MkFYUtbYDuNcxb1nUFt49oyjiAkHR40DqDk4uuMySm6roVxTjCtwM96xdsdZzF+21uGq/PRwU+L41PHp9mMr8hveKkzyoYn+MfsfmasGXl/XrYcriHOjC/1SmZuEiQZBdVB9RC3WmSDfGbnXwTiuL+QcA3HEKsF8SmyRTXUzpRoaqhMsHrH+GgZZiWXK8fWsDetYblnhsuL1rsbhfAy7OmpMIB90MKGaoWAXF20hzzGzXOee+7GMXNXWIeUt+an4Xh1Sy9DqcBx0MKEaY9RoFXmArfaGSkP3op/E+jFZtqu07kpxg96xBtq3s/oN4VeP6z5J32IrbvhD5w8SupNJztWVnq52QP25D40jrxBbXUh/2k+P3AxMNsipbu0GIOcos1b9VCvmkHudIM6Nd8T1xZHTTcbisS2ochxlzm2e2jDuxceYN2phN6bewGaCuTio11eONUbJBYOqI2rQyeMYdNDAmtdicpOwpPPYsj3kDgYdQG1tLIldmWaCfG0cQwD5Bge7xjZJtnO/xCMT6XUOdg5rF9ywB+tv0cO3j4j74JvXjzdxeamgG2r8zbBHb1nHAar7MRw9yiEXRRUpxP9b28+83Bwg2sF+S9V6+Q5y9RrBJPEkwB56SL01va8NrWYXlSMz6KCn6uvG+GKtHnmAQbVR5HTzcewV0mqevQKIEJIOOoDatGrBwBXFNYtFFxOqI8ipdiSfwKZmbTIexaCDo8Yx0dCK6n7htWIpl/vS/YIQhGQxcdHNrr5jKHXNwbjjy0v8BPX14ggP1htu3qK+y7t5vGs/fRzzFvjbh/NvMYJL/JQGcIyJB85PbEL3w72CRm1wgW+Svw70vW6Na509rGLLvKQOpzeqPgLPNUEK1T1jyDAZyyBUtW6Amrg2L7kKTMdxBSFOu+iEXMaMwYTudBx15M1aF8eSnLAPAKvYMi/xGHUxqpeg4bnPudLn7mg2Yg9MOPBqltg7sL35dkAppLAM6dmwU/smWsoV4y7n1eIo71iveXDz76a0+hQ4+v8M3vzHzm8fjPfBN6Ifj9gI/OvF+v9/2Y6r8DzrA/p9myuIfNDFdZ6/EP1+62sY9m5T7nnJ7evpiMgbMY6u3QT5ljgKyKnGyDOtjTHBPKbYSDiKlpvZEPJG7IgJ8iHVRKGhH1cNkSu8Wk1/kMch99y2Z+2ci52gTouuUbhDTHWKCQcl1UHTMWwg2z2OFmGvfgMS2txLw++RQlKAvOag47hZfdSgPY72UXDc7x/1weVI5FfxsHUVPn6w8W0P7wV+Q7brTr8kMXE1C9RNRb/10DhyHw27OHIcE+hHcn2xxp4n49g77JBvhnunOEBjsmAn8kmU4+jFcpxYW6xZXViA9HFCmsdAHH0V1cibNUBuqKou3AvavKjN9ds2day1U2yOY5v7fbAibI/ErkwzQV5UXRtcCvDswLVLOBMkO4W9GVcZR+THMjPO6zZ7f2Hu0f/HessjzlV+4U4rzmt/TCu8S785piM3Sn9q5Np7roubH+ENgKw5V/fvueLsKr4VvOVi0D3UriDSPm5EEOPohzvYsyWVjX0x6NnBaZrBnPEKDJKvjqNsFJeuJifWW5Y8l9i2eBhDFodkcq+VODLjvaCkw9SjcTidnmpcP0oumFAdQU43Sp7rbQmrHEefkZfZ3a+1Bb/9UBSjeoOI6ZAbdFBSHTQdw1oysbuKOGo+9vAdcYSZic+GQXGPWFZhiXP5d7c0mF5+X1zJk+vQOjHUzuN2Rg3e63U9he34oHF1z0eI+XrO17fYH1ivrmbsiJdrmmdrR2vL7so+ig03oasrcgu0XZVr03DLKGn0rfbGtMc1IQ7bTJA3VfPKljrq4vq8ZBxr7RSzcfjavuocGlxdN2viqNlsadOsbUMfVXF1XtJDqj1nvWA8jrUexhB6bnnCdcLrjhjsgkEHPrBRqHLNJKfLS5oQ1VTb8hMsBcC6xbCNfQb0ZO56blF/1NAmyI8aRw+1jnBlWXVNfzuu7i3hCvR/q9G4+JuAv0Uf1/T88Y3Dln78QToHx56fC/+n16uIvdQ/P9hztD9ixjRUa7gv+6RzED6jDKmbblDZVJhExDVB3lQd5AiQ05U5Wsyo2zovRuNQJHW58W6Yot0xjpxqgryiakV6LLxEWHnBH6VxTVlvDKHtHE85jrzEI67aFRm1K6iVeyCfKQ1g2GbCwdpYKsiptpCL7W6xgahH5up385mAvDl5092esWRcKBh0MKG6Cwqx4ldQLB0eiCuI78oerHEhbV1My+/soOyG3JraybjKcMRfqVc+PXwzWvGDCH0l3Qa/4pg/J09fpRu2vYZQ3JTdkVIf0dXNQtDQsM0j7YdOX8+uEIUFuGQ84rgHH5iRrSBdHUduiBIvskvnZRORqiaKlhN0C5AbNHR6o9o9bOLZK4geen42xNE3hcagA6dqHzbLZ9ogj0Os7Ug3Y54jtyhw7BHaEErRSBmKWzH06jdjgnxUdUAvb1ZeMgdnu4XCo0Oyi48Oij4ajlG1Ji6xGTObcDCh2tSb4YngjHrcR8C1v2PdQqnNV/qYHTg7Uv/30XF8pf0xCd78yQ6vHX0sRXqDgt8Syk0+B5tRGH/6K1zW6h1mRkiBMeOSxwC48bF2jMtj+QFvzH0sTzcHvoX6xOfmvisbRF8dGg2ttKqj3gfGiBFsIFoZR83EdXGgMEGeqE5YZoBtbJ+XAFt8jCDzGmZ6zjPj7ajG0sJ0HG3lnG6MnFqyM+2t1zbwxJ7zEkO5VGAVVYU+cq95SQnUGFNdD+Eepp+No6MfVyM36CBUDU1S81ZdAFTF1Q3lBOOaayDsfsF1qDlEea3uqnH0WCbITdWb7HjvVSVyFS1HVrdbMAt2f7De/pCRtjLOH6EP6qg52/1J6hv4aHbrlv8Cs29g6zIcq41F3hvRoeHkQPpKZ+Y0wi7Lu+84sYNVfV3vCePZufmniJgJM7s817r5qO2eiLirWlaomVCbldbwmmYMakWqY3Y15NZhiabbOvugyDg69fYPJwDIBx00VKNin2nzxrXItfWPhdxrUsLs8WODh9VejhLeCtJVjagb5HQT5KY6YdJCHsca4p2CqaLDvzbsY2BFHBb+x4+4d28toCsamqhPWheh3+hdYNqDfCVu9DvWNwFXeUtc9tWPYDZGDsNwLIJg74aKg+qAD53t7beKvqOhUK4sXkWp924uVkRbMakyreyQ0CxM43TqxSM4sUiu9LMKe/tK+Ni6pIlbgGnNqX1E9OhRbxf92ydyGZNk2LwsPuRXxIwXBylyk+HtA54lOUFeUS0Xx6U8jwn0BQbTq5ALeN5cmnAZHsKKSGkMMInNJIc/yGX+eSXoosyPJcjuALlP9bEqjsCAyZAgJZsgL6iiv8J+NJVsrCdAdazSMRjAGoZyHHNMa/yWsJpnPuQINdP4AWbwHb2ZWAb0YpUZcgdRn7QoIvecl4xgj1imkDo8agATfTKhauBacwvjcMRwjnwylE8SV/5gHS4fOQYXlCsE4tFB5hKGdkOmsNxcaIIfU4Vo9c4wZwLeNLohcARn6DPelHL75gJn6tKdu93g6MZpj9PD9mAB/jEPCHYo4CJ0vMCb3ozzqIkFK11YP4JP22Qwn6qDj7qvb0EM8Cw/AdECdHbw6i6G3FqUO7jjC2clDteZt925XIvREC8/XC7nzkkVo6TU0ejzZtYIUF6rS9BRzav0fOI7WXT8qlgHx/od8iMi9cz5XPitPpaYshmEhpuB/lqE+VEHYUw9UM8MFiM0GdfW8BwpYr0mnJqda2T5nTzRT8pgfZQ+dtJC7FVtQ1gu9BdrAHnJLHLeHud2nyWErNMeYLApLDPGecNB8tHpmyCfiaOji+pYJS/pYU67jnIsJeTluPJ0psMmmEfvmWtMASiuVBUBXdx/YN3yBS1MkEO1pG5zPVgvJ1gdauQDGDZLFRuGK0PZC9f+jvUHuSmq4Yjzooir9ldFNij6kc3EbvS0OWqjhbzGH5bvEMMYRV9rVSjXPIk9dujH/bBTp7g2FZs26cJuGPMLrhEd50Tqz/EHTptudoqhdqHfGaVLMFqadfEGjLRkurk7d09MN0Geqkb5uSChHVssJb5cEugrnz8y9KHWIXFajAGFewcnfAvlBHlXNVCIdF0mmfIxXZxroqjasO9UxdVLiZ+30eRtkG1EHscglpD3xZpFa884OFfCFXWioSVVybOoSFEs9EBtrNHWPyZCz9o7rVikDp8uIuS4Y9jFawzcjbxwDpWeWqN+qSopjZAHmFCdx0QsqdrKuMzs9jG/VXcSNycSQ9C5aT+n697K81BEi8vXIWECrFmIK8ip8JrbvghDB5b0zp6E2HOHDj1UYe/2/aCCD4sufRS4c5idyuK5DQGFrlIbPfMZF6Yb6I+abseMpyTIvXDkxqYP2cjv5TLl2WW8g3Q6QGcQ2FkypkIuLqkiUcutBnkccs8N+x71nOv9kDdiPdxgWcbMBPmAaqs6Haex7gC5IVSrmgxyCXLPLpcEPM64DnkcdWR6M8YjEK7pF+iAjXG0TLVugjyMpbFIUmWANlYJyRcM0GxG2bOg5rw98dYj4nGZRj9nGIojv26OuYDVkIMx1UGqMjrGqyZaggpFi7lct0MsCW7Wg3WjfahidfIKOLJ7nCPHXgX94OjSe4LvoLmZ46klH7+75hNVtDQYsyNfOGUCX+rt7yUqRWlz20BjR+OCvyA4/agJPj7tCoB+84oABT40rN9UPYK+o5rG/i91bAf6OProzs4h2rnSnl4OcGw1fZS1AlaPMG/12sa4LkOzcsHCtxiwDBuLlvIwOQyx8fFSwGvcwclhvochpRhioh+D04/C6VyXXY1qhYsa2F45Yl5rewUubbIGtIvstWHLR4ydggj+L0yFFWPwvAWwzvhzpG5yzbptiKpGULGczzGsiSPCpHoEsW2Zs861B8LxwZoELZIaKn0EqphugrygWrWWCs4B2fm5ECgnWUG5xI7sm1yFiJrq6kMb2jUQV5uRywrATx/+XUBBh3MVhN7WLAI+TOyQxOZRKptB6MNhSU+QQ7WpzpXZJV0KHwGXdul5Qol1QErVJSfYRYE44iI61R7U06SDloQ+mGZdBVLZ+1eFUYCGVCLhsFSgQK+5GlyAZoANwC60dT61CHefhkEHKV8JqT8/XrDrYTAOg+sn+3eS6nkaiTtCYsB2OCGWuiqtr6hqDMMYtjP1cb0P1kFH82T6Ds9RrmoYTMIveAKsdR5Ip2cidIv0yjBk+uuClJ3prMBhx/YaFY6ujXkcO8HxE+wv2Vk+9Lm2eRJ4+N1CEYqc6xzZAxL8FH15tGv3BWLCqwqBz7X9GCEn4RyRc7e0X/LDTc0V4cG8hA+6IYbpgZ6yc5arTXnZgMCPNbyLudigjXXFoKkgbwM4RJpfBUeyC1cOo9VhIjsbL0k/Lu6XFNHrb6gnJi2Y+5pJTjdBXtDFN7SuwXgcSbll17mlXWhanN61UFKM6okixz70aeMTEeKSsk4RTVWt4B5tR+M7fZfTLbm6qc5u04ztK+gohXwKybmCpU72/qZBwXKntxeUMyANXKK0OI6A1XGoA+yz1nlOetbkCKqqyfg0h+hXpl19grgkry9B/ZiuHrGnVDuxjdwqLTEPCrzAyXZx7ZKIxt/9aGLxEPvTvtM8U5bVIkWaX4PEXrvTCifIh1VtoMwA5BOxGMREx8cK2yoSLp8ttCt1Pdx0UYSuzCWaJHZpa8J8WrcHrvXBGufvw/v3/D/r9xcfDhdyRCMvLy/5hT942ObDDP6ZH5uOYFe+lKko31qBZ+Nimp4ApJc6rwObUERzVMCtr3M5cYPAXvvCUVxQD7GoncaVcqVCu5K4DX8EjshK8Np2V4TjBtEYzJcTgWuignqqw7iRN0F+QMDKI325AiYA9iDzDIEl0Lc+XNmPbIQkIFTScgBV1MEmik5rsZ0UjQFckjHIhSp6AQEJio6X2X7EIlQq13MDyF4TmrR4+AefqlfiONy6XSgP+1/PAezJIu3SF7SQU17+7xL+6Ecs5JhzJiL6obCNQV7DV36SO1jbfL3zxfyEqI1xOT4RwNYtA0aJ+WF8OBaFrR8SW0MU6gx7FdljDAWb9wH/HUFf4kBB25CyAvGrnnXucZNycJf6Y0bIGqTpD/NACqL6wGfWb6jw493KQ10nsHcc5JNNoa1jK60IlHpQ/wUxLpUgnkToRwwWf8jjYCWi5YrAafwzou0TPmQMkmTLgmZdygWXfct0W0jlxnUmxsiDprUXcdQ8dKz98Gn9sfSZE1FvifoTMK2ebR0mWL6It5UqldB3KKGOE88Dfm0RjkhB6P+DcyA11i7znUorDm0LNl8iTkTMLziw4Whp2ZiSAjk1YuXqOrL0ic4TKwcd1i66tWubKOJo/dGT0E9LdGfQNmiJ7eP+Wfot9tcS7wudQ0v1YZ5wuCW3xviXTejRTopjv6mYjhOzc2I+bSwAjMGVIcMsjhStN4n4vM9cbBMryUPfcUla95rC0XzF8bUljgNHeFU+ijsAnB9QkgItjq/FqZT8jUgE8blA2iaD1p+TUMSuJcbNPPXRT2iHFAgwdNSTJlTX2gmpbVbvRHZemOdeOBddRsByuIIzJNyxJh6lSogDk26dFB/YbCVDuy0cDdDEygaFWApszzPjfAJWQwmSvq1sOxML3LMihGNZ8hcioVpi4YHyWt1WoAdb0B5WWNoED+U4nkD+zJ/+qZ/+VT/69E/dvXPncLvwLaAhrDGPHj05/Bu/6w8d/vJf+VuHH//x33z4db/2h6X04+Hk5PbhQh608YrX27dn5Ht/fiEP4BccvA8f3JP0ByVhCLZfD8zHD+KTnS0n6cLxn56eHO6cSBPl5KIOfjAA6M+f8AFANTnb9CUrz/v3H+gbPxtz986p7z9czO7cPT2cS9uZ534F4MsZX1zIwHt/IUXo5xP37aVyGbmNbzDVKbUV2sqPhw/SjzhPaDa7ShJI370jfm9j2KzHKcZI8MV34D6XdmHc4MuiTk6kH9Ee8Yu2WcP2ah/OFyYwMuDkuRVnd2S88Od/XPkqiCF8sLP0j2U4P5gH5+/fsxBjA/0Av2jrOo9gL9ghBmkfxh4unviG2xOOS/SpjRe1pesC7t27ezg7O3e5GM5SjrLJOAHH+fmHw/uLC+GWfpR5cOLOm7YNqDjqAHMY4wKAXzQD8wD9iPMGPzhn8GPzQAFtwLXRsgNAuwBwYc1S/2ir7N1YwTqn54+qAdAzo8g1wc+LvFtb8K3ZJ9IHurbc1th80+badv/+XZ6jC+GFa79Wwp+LBXynWFukbRgiIXUebQHghZU31P7gzaP4A3gBlT5FWzFWTk9PlVsc9noP4xI872W9KAL+cY4c4ItrtLQTYwX+8DF0zoOOL6KpklZKXNIuXt8kBL8uiz+MF6aX0MbgXGibNGP9ixe1cT3AeMEYYduk4pafBxhHNCHSvsWcCfvKwBKnirUy/JJSqOscP6Efc4B979zVQCvZoR28yRL5cInrqviV8vv37vB6p4E5dF2VFIL+cNXoJ4xFjCeba+xHqV/WZTGSNE3CGAyOq4Q4ZF0zeT8k7cMI5Los6zO6UseL6mJOXMhcJeC75DeFs4UqziuyaBfGP8ruyTWH/QiXbI8zGIRp835E+BmS7MglZbhnOD+XdVmOHO9oj6jY+gydGFnBELCO4dr0ATfh4kv+9L5IYronY4VrF5yhD8wpgq26yyuojmI3YHTPAp4/jBlwYx5gPmgfyEk0TfpnUlH1DSyV7FX+6VjFWmLr9R0ZE6eYd7IZ9ZIyuH5Oi0O4eqgwTCawVur5w3zH+WPb2C4RznUYlwHKYTif6EOulcLPuSZ/ONpaWXOH9teQ1hgH1xbxhbyOGR0buOfDdYF67p6ISe4NFX9SHK2fkkQzwM05J37gw8YHjpjjGKPnZ3IfWELF1YJYAeME5wtrl44ZCUKWTcwB3GOyH1GG2GCQ8ks9i4JmeBRiUSrlw9rCeyPRQ5v8Gu3seG8mgnH16NEDiVOu91zX1Obly9eHFy9fHd69Oz/8vb//K5J+c/h3/q3ffPin/+SXpH/eFUNK8V7uA7/++vnhn/5/vvrZn/m5v/gzUiTkFJjjwoVjKECYzlBodgTUm46lTbAC4IgnpNUP1j/xO//A4S//l794+G2/7Tcdfs2v/iHpQL15Ad6/l4VPLgyYkHyQwYM1B5o4xsmkm5avarszYGjgAQImsLKBZAMZ4GCgPxyBMN2D6AqnTqLYjou7ZLEgcEF35dBT7VEfZXhrhIAFQfwho/0nKfSlJpjPMeN/4UBbeb5cHgAT+1R8Lawr22dmiFt82UUSDnV8uHZxH1wgVyKMEg8tGC5h41DPiwgyRV+j7VRbHSsK0IEZbdQFEC8eaBtZo05FRn04VNWVy8YmvWgQhDswYb1cAuZMtV6K2UQ6kPmHtnG8YB5Ym4zfOJKAK9R1KBv8oG3wjXuZZbxILY8aO86B9XHmOwN0aK7tckD+Ui4IPJ+qQjBJ7hi8QVgNzCvnXPyxTyXr1xYXHHUQDtdqiLPpwtn7tuh5o7lwW+hsg2UypL4SPWTpw9UEPPQrgjbp/PjI9ZkPFKoiIIEmK0AtaVM1dSiiFRgJ8GNrC/rL2qZhcedAVk0WUK+JgbbhOgjgm07pR2R8HAJlb1ZqYwRt49iUjf3obuzpSxvo+5wx6A4qClUpYKmAvZ4rpYGx3SiSLyIx4gp6/uALm9DgfJlfPOzCp8tmqNKGoJKOBxIhfilDG3AjbC+GcIy4eaXnDIDjvpe2Bp3Rt81rZHnKnKW6c369y9A30gYrq4Bt1LXS7hlwb6b+kAvsO1QxnLLwYwM4FkRwzrguO+hcc/W0g4RtKMDRV4Gnevcqg45NJDDvNAFfuMFPPfVoM6A9vElQ8Jw4FowVricIBX3K9qHavMCzpXN0a3Bg/8rBzp+U6flDpepRDRvbrvA/wepbr7olLDWSkj4FDx5+0G6sJZwH/IOm6mwDeHQPJrRLY8f4cbXoSyd+roagnimPwBSXfuLaIkfU2AtNWgV/kvXnsQPoiSF5JentJKttUx0Uo4b1psMIAMvnqNc4OAWOEdAhFmuDnDu8QOHdCLTVC7Qfw3g6schOz4lmdB1TTnsxROu0zIzQx3ix/kQeqg0wOzs/Pzz/+gWPf/f//cuH12/ODr/n3/oth3/+z/7u4UwerEdwDo7nL3Z9sMZDcQtoFpvmjiXBLLz9h37fv/r7nzy+93u5IPmObuPu3XuHH/1Vv/7wj//J/3T44R/67uHJk0ecd3oBxE22u9EWPrx7hhOAzgS9euBpXY2wVyztz7mBbUmHU4h6TQyNXfUXGy1zQLuWxrnDKL9DS52urS06WTXl/K5EzaUuQkutnS24ym1qLGWAazkrcsSfHrQ9bmPG9NT9GJxJHdoIU3PDxLuwBXiLS89BErQXsHG0lKsP79kdx2EM8Sh33tx9gXNF6FjR+qWPWxAFBF3Q07ZgJ8I/me8o8rqSYNrprABiDMeKbpLilcQgTnjDpTnWSHCq4Qod4lwBjhYH6kqCPuWo50zLUNnl6iqkoDP6Q3usBfTlztvS54Yw3YIGg3Fp7bAxSkihb59PKOJcB0LpYxTD2Na3SKAptIs62AV2I9CxASysYVr7cSmx8a70sZNBlwtqBtJ4nQUi8qdpi2CJpIZ6jUIZtFHWPoX1oxQwgYp8vGifWX4gDrQnHCcEak1D/Wy96caQI5OsWY7Rw4+RUVSVhVX/VMWl2UmujTrPygRTMQCRgfYjN3UVVEv7ov7TOZp1u0MvDjWTPdZE+lRo2xx6JB5lRY4JBoh6+NHs4k0QnDeWbhoj6CPHw72MYzksYxMZuIReOeYIXRXlVfrAhwjLIMIR07jr3wwiAyMW4R82UYBD+PK6qsMNyQrGYzF/IkYIf5pSdM9d3VupRn2poF08Z94FKizrC6NkG+VYin0V+GV92s4ylYP1vxFgh3GJM7MAswAl4bBs0tZQMVJfuueME0dQNX+IUSNaCJhyCktpB+RZoGNFS3TOLXlAy3Q+6rvXkufHXRT4lMm7d2f89Oq//N6X/CTIj/3aHzq8eP4vD/iE8wjwItfZ2dnh+ct3f+2v/je/8lelKAxiCWYCvf7QViksbYIHahxXv2P95Olnh9/ze37y8Jf+yt86/PYf/82HX/trfoQP09J/Qvzx8PrN2wM+7nRbcvh4ydn5mVToRy/u3r0jpfAz3+6aBT5egId3fNwDHyvGjffde3f5MbKhhXYINpF0ouDdx3dyUtE+fHTrwYP7+vFQAfqCr4bVMNN0dtVH6cP3h7fvzml7lx+9wKtE7qOb7t2KUfQ0ET8+Smyv7imkT+Xc4SNC7APtjGnAzs4J9vgI2buzc/YjPhqHcXhL2oZXvP0rYTUMhmBqYMLHYfExFoSPPOMRv/iYKfyHuj103YsCehDzCh95efP2jP4e3L/Hj8+gbboYOv0VwNjHR6YN6C688vz27TvW8RVD9xEy9Gf8EWaXaDQEHxfGGEuBdtkQgC+cQ/A/5Dw4JTWXk9b5G0A4XsCJcXkmfYlytNteEMQRnwRYgODavnuR4fkd4xLvQvL/zhiLflQTH8/Om9ZjDJCqii/9lIG+S4H5jvOHj089eCBjk+cgPFETviLg4+34b8xbnAt4ARRlbJubf+F4KmHWMzzwI2viA59gQtvgL5wHUdNqKDjWMZ6sE44L/YmxiWsC12jxZ58W4bs/ic96u+o1BKikPXqt04/54bzBD95N5ken88HSRK6t1x3GLFz4GNwbaRv69f4914+y6SdGEJA1T8dstw0Oqqq6+lFiuclx/YTzh76GL34azJVnGHMVAWNe3/FE28Qv+lF4Hj54INcdGY81Xz1nWbV2jPQKq84v5Loq6zLmBD5mDEF57ZMbeYmhXgOACv33Vm4m8VFRXGswp3HtPjm95eacctjHcVuoeUM3iRvW4/4E9wy4juPjmFizEIg2rcYwCj0hYME7pZiHr6UfcR5tXUYfMo2xEmLSdd4f+DcW9Y+xomv05eGe3J88eHBP72O1WtBx1o0Fa6Mp6b848lp3+0TXZWkf5x07VbXqlA1nrgrnitcBtFHGyZn72PADGZf37usc900jwlzMX/WGMeBqsW6BAQ8pb96+/f+z96ddtyzbXR+4dt/vfc69V9IF1NMIgRAGC2yEVKaxyy4XVR+HweCVh1/oBWPwZWrUqHLJ9CobXBKoASEQfd9I995zdt/vmr//jJkZmRmZGZEr13qefe7+r2dmRjNjdtFkszLXo7HJMYB5oKeJjDf37Ri4CF/HiCEXU8jX+YVV0sf+KoZlGMTOXkCbMYwfxqeOrZYmvoyR2zZWdD40COiC7GJV35iYogvfuGD0Oc5VkOmwtqybY8xrW/HRqvEHv9DJuGEOMHKYc7ftfNaPcWml86SBTVl2uRR4jeKHECN81Ni0vnpw/476zWU74tqB4yDtb9kxipgwppDjj3E/1msdf//Xf/Pw9OnLw5/86R8//ON//PcOL188l4w1nOIb6/kYOKgPnkgHsUKxZyXfdGH90C6sf/Zn/4fD3/iFXzn8gR//vYcf/P5vWrB88WP/8qWdzJjTqOGrfu5MMFnu3b2ti7MemX+zrq7BTzI0eXQHg/dv/H3uu6ZPi0IFatUzKOBG35OnL2wQvJJPDx7cTYPLLKrU2QIW9KfPbMCZ+tt2gqh3gq2/0Mmjom6XYXMcE8x2Tn6ZODrRkbs+Se7etRO41H8WYpWPUaO+iw66rM+ePbMLMxsjHIw5gPjjf3bCYfk9QpmLYDGIE3vAnjFy5x4XhNeUl84aRyrg8q4cnj9/eXj89Jn5++Hw8ME9zQXpMYqDXI6t6vGFVy+ePHluc9AuKGx80Gec3BBPvzHSKh/ukY3mV/j25eOnepSHBf2hzQO/eWYtxidURwIffB680EEkbvT4xUt6t/tYqFMM+Gc7nXTbGFVeg94OkJzkcOAK3h2AJNYU5hy+MV64IORg/OD+3XTiLTOaMbGSMWIX1cwFPQZrQCdx5MT0hh0LNikqgRiZLGJI/PCJC0L03b93V2v0KdZL5hQ3Dp48fa41WnG0sRlrSvdbETV+yryyjVGFby9evLYLGR5ju2Jj08cjNwk5tnJBn6sqS1uAGU0bhiD2c3Pp8ZNneq+bi6b7tjYTR/pQDJWYcKKHQtPD+IjfM8B2fGS+6eJFxxxvcizcL7/pgi6OPVwQcjry8OF9nSRSXoQcmHixjhRHdPG+3ytbK+8Tx/ucM/gFRdO4XLEDX+i7J3YMIK6cK+kmsulgbseamXvZoN2RBMS6zDr51M5ROCd79OiBjq0w6YS7AWvcjDnGCeORNYwLeG5kUc7vspAGMz1Yjc4OS7B+MSTQx3kRFxh3bt/WSf5Vm+OqDKhhm88TEFf7cFxlbabP7psu9aHFU+Mlsc4id2AG9B1fEDEfOH4/M11o7tZK5YZo9Uzjmj8T5A+2cRH/9vAl8+DVW92AZB5o/WIuVI6XKi7TjY8cA/y6wI7dnO9pHlzXl0ac1+bdtwW5LRx74jdn9GqqEWNE/Wc6u7VFjep8HSOa6gaT9Rk3fDifxDcmP3PCLzIrsWILNdjtv0/kv7XB71L4edF1O7+8051/0d1AfrbGtTPB+w35dM5T8/G5nfPRV59/9kBrtC66c1ieONOvHHcDsHGd9u3vfHl4bftf+wdcWL84/PR//eOH3/iNX7Tj6MVdWO97xnoECHYMzEgPrE51TGINBuuYjs/KRN5Xm4iOpkP55MNwIH+FOOANy8K+OXIeJTp4noPYlP9IMgPZuxZP47O/Q+VE9TFx7KnX5S753VMyrtdGLvpCZ0bUDcu8zZjgE69kGEk+8H3Pu08sNT6k0/b2uULGFTkPHxlEmf3tEsekD9Knh+7ZWrnqFYNy+56cf4kAex8XZFSkeRflfDReSDfR1IaQRx91sDL0dm2if4+gXJ6Pc0uMQX3nl7LbCR3Sg74Y+1aeSKsYiR18yyn6RMJdkYMsviUat1snmdoR+Shnr9EYecs5T9TvQCYwfOt9NKi+t2MfSqKV9klMOkAaGxTHIOlfIUSJd0ryKdUZlyty5zwnPk54nKdvl/dHBRmzTmp0/LR8p8tgBZJrn4gx5FV9vkSKR+iAZCe2+dgPPgr5WMLbcK9JvMdS0kta0j1NIn6deMg3ooW+mSXx+/iQQpsDcQOeom6MhI4aWrGDrvNzH60gluEvfeCxtuhVebSxNKTiGjIdXf+H/fKKNSuVG9PwHGydJmNkRFqbLKG89AWs3LbvTGdnVwPlsYDCDvZxrqc6lCRYLvFTl2ilb1ZJ8fKYgdAt+zp9UNI3R7IDytsskyONTbVD1pDHY0J5A5kd3sYLor30yCf2Xl9La+PEyXiMibRgCT50YSdH9ccRdjhZngTe+J8h4onOjBr7Zki9nKREOx520N42mJHzLdKKLR7rSHsbIbXVOTr1ttf8FG0bJx4nl0WhbW0vbULYI56cVOfkfDlR6DzA95G7OHRzewbUB0+kg7goZ88thE3fWH/26PPDn/kz/1d9Y/0H/8DvO/zA93+fBf19uov9/vDs2Qv/xtoa8DgS32BzZ4pv6bjbrTtmE2wLKn3Nr+xxV4pvX3jklj138fmmJ+7ONWPGnJj06Pjy8TPdveTbq88+u6dHYImh7vJt0TkD9HEXjLvdDHJ9q3TddemxvLhDa0q5aDsOPAHw7vDc+iy+QUAkUu/fu324feem5ymo8RG+GdA39Bt3urn7xV18xogeb9cd/fRY0E7AFO6S+iP1OOELL98m3b9/z+8udlgwvBKo4GSYO/d8c/bFl081fh49vKfxiW/0oU7q1txcMcf1+Njjm7ovvniiu5mME+4mUse3utDWmPJtanwr7AcsfnX8yuHbpuup+cedyc8fPdCYxB/8dlUVd/NnEPED3DlnnPANE7bcunlTY0RjRb+0bv1XqWidzX9wjqcpuCNMA34sio5g/nFX3x+18q6RPHO2Un0B/Kq0nYDyrbXNCb5t4mkfnk757OF9PXkQfPwdOy8YG3wbn39jzV1lf6rI5njhvbotGpHCPOAOPjp4/A/feFXooc05vkX2b0SOid0QfIvFI9GsY1/anGON5tHGhzbv+E8R6OMb6y6EmeI6G3Iuj5PWaBsrrNPU8ioS6xljF93Mm4joQMeCwnEVcfQTEp6keH344vFTxZXjHN++sI7omwFrCF/TExyhLBlJ+3jcjzTE2sV8u//gjsm+ZqxxgbPgRCUYhxwLbIjoW3/GJt8cf/bZA5tvfNNao6XODuzmJJE5xKPZrMv4yfh4YOuyvrG28aP1K7XJRddoURijww3oYj15bOcMPG3AmqVjt+niKYB4AiZfYzssKBxXcT4U6zK/tMs5CicNn3/+UK/p0MC/iazxYoRxk+Qf84lvoIgj39ixLt+65ccZnn7ZchzP1/0cjENkaT2xNGsz3yLryQ1buzi28sSbbDOVZa1ttmj8kzCbvvjy2eHp8xc61sXTWT7vspgOdwuYcmiNTOddzD++yYOLdZJvrTmOz2Kmalxsos3WPk2w+Eb3O3Ycf2nzgKc98Y3zSsaKXi+ZE17CHGsaL8w9jgHMPR8jfi7Lnnng50M7HA+SAI45jE/WL9YYxg7rJDFlrIZhEZMebRbQnuMq53roZEzomsDih1962rMgsk7LlIubn1z7oJNxw6PW75l/puu+HRPQj2eTlgsKx1VpeAjEj+M2Y5OndbnOY45+4+uP0lNF1p5+MyExZ/xJO5sbVu+DzSrN1g9m87e+84WNuzeHX/21f2TnOu8Of/y//D2HX/u1v23H66/So+BpgVhCWMOF9Z/9b/9vh7/xt3758BN/8McOP/gDdmFtnayDugXv2bPnuqAGHCB5z40J+ugzHuuK90RmfWsCfcUEZUGH9G6pDbCHNrBYZDmAVWPJpBSauLDm0Zlvf/FUFxScaH/taw994hgGB+RZrPsPBwM1BjInicSNA6QeLzQ9t29zYe2P5a10XxXoGyYqCx/x9Aliwu2PxVYHZwPli05i/Ao4IKODBZ0DyDU7weDgwXsvTMjbPB7HgWRR1roiOHTQswQ3DDj55QYF8AtrO4F7YCfddnEmv3YAoUEUJ0rMK05yvvWdL/W4DmOFRZ2TqtUL6wZzYEUeB8lvfftLHUyY1zwC6Dcqbtii648fTuWuKwoONbf4sZiT+a1vfaETRi7iv26LrJ8I28mG+Ydf7t6cg/Wgn5gH3/nisS6euMlz6wavDthJqvnpj7kfrwcQI3TopM3mA77LXwOP5N3Xo1aWsYo8LmuYZ2HevdOBi3freG2Am4TMt699/kD96Lpc29paPYHxs+rKBWvKAU2/haFfgqXc12/muG6M7AjGCvqYC7yGQUy5kOJ48OjBfY3ZNXfWve05fM3iYv6d5gHznTnwucUxbixxYYhOtVoXvowP/uvSHAtYx5DH6wLXbX0mppyoMka1tqTBIt02gGJt9cK0XwDHH4BP3/72Y63VHOcePbJjnfQZFdfMeidpiq0cVzl+RzyZD5yIous6/iRbljDVWraDY3acIKKT9z1tZdRJ2717tz12RyI0I4k4MiOe2fnCt77z2C523xw+f2TjUXH0i2rWZxqpXdnsZZiisNrXE451Tw8v0mszOnabHo47eryeQbHm5oIdVBEnvq1CHzdXv8M5g+W/8Y1HetSdcp2fGPNU1ILwMaTMzcVublYTx7dv3uhGkr/j6TcPGDPOXnau3Q67kH+TLpTswprzIo553Kz+2ucPFVtJWBNTwKSJ+aY5Z3Fljn/L5hwXTjxCzE2feHSZm7qMJ+K6RS+gLTdvX5tP9CO/yfL48XOJ+9zWSi6WBmNyDg36fV7xyuabw2//9pea83yBwjxg7cKv+O2gHg0KctbU/cSRYwA3Ijm/46Y445Jj3F3OVWzczKmYFi/YkqoYG/jFTev4l5PcNPjMfOT3KRiX6HeUx+g6rL39ca7wpc1x4qkvMriwNNn8BhPXPkvmNkGD5YPOEeLYyjUJNw64Ge/XPn49Jt451NiTQvLB4oce+o/zPeYBY//7vudrel9dGMvjlSubKzaYUoEBm8zuL+3Cmjj9yq/9Y93Y/GN/9HcffuVX/45dWD9LjMv4Sj8KPkXJ5hTtWXe2A8k5BTapygWM0XWHbdhnvEzK+IJHi6sn90HoTfKFztm5Q9UOSE7kvsgz+5PWvGIrtKgbpR0nqH0cE1J+Twx9cuytxl0KqQQNStmELpsbdAQkBqFz8lS+WLmI4FC3rSBU+WxYl12FsZixHRV2bQWqB+JV0P58CPylNt1YYbcQLl9fNsTTOq3vt5EFJi5KTrOimExMzs3Wwd48sV1ePId1q+Bw63teTob9Zgjwci6oEoKxb7A/QpkMc58hrNBJba57zY5BfZ8Zxy/EDsVNS1aRBoxa2ibG3cTuBaitJxOmJY658v1Qkh6xy2NYdK/VtDkZKaaClPp4LDwgUsYCn8QbJbFCx547mBD8PaYlsxixhfheQiqpENe3CUxLhrCYaS6BtAaTLfjYiolm6y/XkISPdOykVujG3cAAR1dUowzmgoytmIprUBCsRqUW4U63tqz4N5VRkpqjr1eqO2aP25Efl7XA28r85MNgqkcm1GR1myB5c4I4DkZ5c0CHWKuvQiZkkzwa7WLIKi7fhfWC3ytd+9Ei/PK7fq1Yj8oih1T6SbYu7C9bkI+1pzqkR8bxsuMI4/1gdSrvazsIvi3zo4CdxGyFIhnhxBZL68IwUQvGruRiTwm31UfGGHxRcFIUnau/lIdvnXfIEY/V6luQJdQJn6KqTRJO0BOV4i+s2jGtXHqqZ1q8KHwF29vScth6XVbHsV3tBBKVyRuLHuTH/UTluEElJIfNQGCPJrFH2FHCVFS78HGLLebRZtiuRsoWTevIpS5p0OoFQ22DYyHZlQrGdq3CmeeaTMubhItdLQrNWiTBO+SflgwxV+cTfGZKboI0hbq164KV6lWstq9UANuxtrQg6RqrvH37bkrlyLlOb+jlurA+ra/NOGqitDQ23ot0HVP1OOpXEnsudxeHi/CCxyl5r6dd+XqDniPu/Dri5s68hNPPlFNqGMsmP4xAO2h9SpsXUegonnjk0a7zYLvnW1rGY/yOBR9P2CGMF6cKYMesLX0FsvSo6opLQ1HTkkC51LFUV4taOyZoYD05Gu1Q17DR3beso5KcobgGR1dYvSrduMr5Cm0oGhZPS9qQt22TU2NH/e247ShqTgV5edGSYuMKVLdpEL7FjhlM3ZqWtKC7MbEBU801gpynm5P5fg+Y+KaxCWsD+yomshoU7G1LNULpWHnKF+2aFOyCC7mcqh9/p3G6GXtOmBnoWLkZZzDwInE29z7FMQffzg2uI04EzBq+Z7lmaHGF3BdnUPFVRrzDe9lR081z9Zz4LJ781AifxaihZaeiGoQPWD2TFzVIEu+Qv7X1PpjaMYcCV33jJoxFspItrmZH2hFN50U0CB+xTluOS5a1DmvneU+Jsh0FW2aK98dGJSe1rcH5BtYavqm4WuFzSO03iJnasSJkg44W9O9r91hVWWF2EdamrlmD8BY7lnhVVy9syJlyeWGXrpfZikv9PeUZ/D8t1q4PEo67qP6EDp/iuDsU0k3zb70zcg4eQ126GCvXnGFh+FjXnovEOWO2k66tYsoPw4+A8B3tHIpqED5ixfJJy0pRYMg6Ep6hQeQmTDTnmTXlpzauFjvZEaNxKI5cpYIG1hq02DFbExXaz7dfAq2GLevkHKGyAZUKYNvZlqG4BgU5a2WTJQxF5MLXsYP6DlPNluNR7LxwyNCD8rm6RujJqLHeDhVKdrKjDIRXKmhgrYMJG8hLmaKOhbq8rNj2OFzOC2s7OpzA10sJLiY2vVo9QcUJ3gRb2lwQzmbqkYoue0g3DpNzuOWPDxc0Lc4PKtsmUNMjVqBdxTr2lmdojcJJjDgr9rW/JiJHaVxtPGSIXKkZZWXudYjTNn2L+rZj0HLYelwyJ3uufDs2SxybfCRyUTo3rj3A19jR1ZcZ89KpuHKbU6Nsx8iWM5k2taMSBZMvDC22dHzzDaY1tcINwTreB/L8iliqhyzTkjpsaTPEsuYV+cerX/8tjxosO7EDGhV07P0ZWEPrDHOt8nPHxLOkgLptBqziUl1Yn8jHi8XKFckuE+gThjj1VeCp5V9CbHuqYkujDxvnRP3qUfUtYwk7LVCXa507gzUf2cJeMnc3FxC0KGxcuax5WLsqXOhGf2LVLm+2LmICmgybWY6/JVnRaInnKPSCq1RssiNrtNieykoFa6yD+nWZQ45B483YImHaZlyyLvV4y13GZjlHNa5HlYoWO1Z4p25NS1Zh7I0tiphq3kPqNmzWPHViZzQoaLSl3ey2Fu3yEwYNK6RsVnQ8LslVnUUgD8IFBuSs0BnOns5uvGD4WHA29z7FcYxzvjKrH03b9ONXGLlu6LZf30+oUzHEDL/fQDjClt2wxakxVtqf2M2Tij+F8ILMvKhFJbxD/mlJjhbZrdgse9nkbdgir9WOjjca9o3LT8aUymYQrDNNGiSJd8g/LTkHttlxGjuPkrqxcd9sSQB1lQoaWIUV3qm4FuGO9hZlTO2YkzxTvpchBUxFL9hwlB1rjRuEz7KOK7YYTJst7fbDUed1O2PXC+stfvGP47/yKF0jXPw4/IRPOAO23aTQ+9aF+VE3bZY55v5NVBPWjVgFNxCwZQdRzSjrPLEliD9WxUUEq0NJ+RFOlZoO8m1yp9xt7ffCrNYac05qMsIrFVSxBoPtB7zThsMSclOeEjquIvuw8Go8VrQgelq1wCyM69f464CUoaQGufuYMMAmkVMnjoQL7EU2CC/ZYvl5Ccuyh7XklvlPhbFmj86KLcMGu+Go67bmtsMGfa4kiLJKBQ2s29AgPFjH+yWMeD50v66bVZCskXVCfDTPIV+muxGXG0dfMnyC8BWP41HunSk2C2rWV4Pl1XWX1WRZxQBzbLsva7m8Fdnl6r0NKmAXFWewswlH2LPatF42nEPulbb1os+HqRM7o0F4BWuttKlb05I6lNsM/xXcPPaz43hs1noikzetxxtsqWdvFF5ibbQtMNU8LTkXjtK8p8kDWY2CG50I1q7JattG4WvsDeKGqBF+mbC/rZfowjqcW3byo73AHl8kfMWv206GT3Gb4NwhaX/f+jQWshKsrwZljvwk9OgV5QgBZ/t3z02oi+xROIOKc2Downan8lYDCdvEjZqR2yjoIrGr2eMHsxuE72pHSdRxwqN16d/zLGHqVqVlxcLtmIijIGgNtXwVyMX06QbhzXZMG5RtAOQqFVSwiaVB3JC13HBRXKWuGoQo9tWXA2L25N7oxVYqWLPlKDvXhJcxbXGUEQkLtsyJby1PoPoynUpdum+sV+L3CVUoDLFLeQK/EWfz5asUtAI2unfZbm6tWwPHMtfRHq2rKFYfrXcBx8uukHCskr0CcMpANmN/Y7ZIpM2w3bRkFg2sNThK1JbGM22mbk1LZjFiq2xVxFTrtGQMry3xpJrl5rMYNiPXIGijzt1xjB3Ftnkh6UoFDaw1mIqrE15+v9+x/ziZE7hR0Ubk2mY1U7GTWWVRDcJ3sqOMsnWrSE32Na0kbVg2q2/NkAZDYS2xN4ioxiW7sD6Fi5cIX/HrtE/4hHmcdvDPLZpD9Bz8ONrkTes9lp9GGSe/SbEifl07HEcLWUaFio8Pezu1XVaLJRO+lsanRJUdS5cTQ0z5KltW2ZFjmXkqrkn4bpjYkWdmTOqKJ433RbXove2YyGoQvmhLqmgU12NR+AK2tBliqnksM+Xz4rn0Ltgo8Ag71pvCUalghe0IMxOOl7APGmICBqxz7VJ5dw41Lz+vmefaDxd+YT0JyTm8rsKpr4Jn5O+m9tT2XzDO5t6nOH5MWF8+eo6TXdQidlH0ifQuYl7nqrlCm82bhtVFhOXkOMKpneOBuM0i9+6bTl6jVausbRfXQ95pySxqlRhqWDfbMYC12dIsw2zzcUWJ8UjdQkFGrCXV4mE81pas/VBUo/CcdaZZX7y8ak41T0vOhVzrkgVeN5qTe5hclDEuXFFEdYUtlWwFvppWhloFm3GEgt3tGgtcULCT7pKYKNtJxQSX6xvr3MtTeXwRSL5wHt8ThV6RJQcI3n1hi5wJzXUq+d7LS3Z8wsXiQq99F5TrG98m487jSTa0G3CCgX/hc6nNgHVuOOpkainhNXbbN736OVKhMYYso5kfij8/mo2gQUOjszrpyoYqZwyguMm2YM4azbZvED7D6s+gtK8xU3GVdixhg4iwIyhPCZZUjuO3CkqYr6mBx++IdRr1FSa0aAlxzVbVhGLCYwWFdhQNi6clsxizDpql8zEtbnXyxuLGuUA3SmyHjvcaN2XeLUDSUNqy7EHttPE+yGRWi1+wJdaTyq4RhqwLwsdoYN2GJQV9Ob7GNYK8n2tydmSGlJMTbK07Fhd/YV3ruaW7bPMKe0lwyp4soiJQnPVe2XO5PSPONg4+1gFXiY3uadRc4oHzUY7pCwYxW49bG0fLSUmH1EangqvttyjYgE7NVB8l61ZUcszNx/Xm1ZiK6ktW1dTYMebhRC0lA+SDekxLZjFiHY8VT9o2K1vCkI1cZcOTo7cD/9zHJdu2260YRvtOTC+PVJX0FaaxnCI786BYMW69gAbWGkzFtQvPW/TpmX+7uCB+WEWuzJz16AzH8ZjKLWkqlFFUa9QS32xdrXBDgbX7EqoRNBk2m5a049j2gWU5vb+W2EvlHKRipKRW5wrfqU1fwn4X1kdce7x7V/o3EdOwfLSXNx+t4Zcf7b9Q/QkXi7UO27dDWUWWFlg9pXFKDMT3mdNqXZO+rv209lUCIyCGxEUbVKl/nS2cKkOjXyy2KU2F5ebnQ4Uds9WFiqm4FeE5FlgbpAhlO+allGp8TTE6cikbyk4yx4iicVWBtQbDb/1HQlplwr/RDpmQ2nKML4tqEL6VdabdsJhcg4IWrIyhqeZGW3Yze05QpYIatkkslhrldaQb7JhhnZewXDOsnec9L6aWTU1bGXxHYnhBXbDnI8aleRT8+vXrgzslHuZhoJVPfQ3vsHYEF1BN7KowaldLS+fva8N3JKqR/E7ofLy8dPYRMBdST4aq6Wi84hu3XyH5kRFPUHUalR4hfRt/PKU7ysooVUY0GCPKN1AkV5G1WaJxDEUjNqFLBNIYUblt/K8jkOeXCOTpKuQC8salshEGLOGwgX9Rk7zqkaqPpWqUGm+kDwNHGkD7EUaiR2Rb/ytCZqSh0kqByIesoWv5BUCGOSFbqQJjtrGIMg3XpQ74aWtWdzXRuej8nvJNPn9VWEninwUMHes62aZkB7sOeQZ/kmtC4o+CPOsxGsZplmwj/Vm8RPqzT8pWUZbsaWqHb6bQmgKlepmUN1yjHJYvFc8heEW2yWlYWSb/hs59nUfH3PGlkjLZJqciUyCND4dXqE2GvJn3i9uxSrYZ2JHKqwFzUJbsadmWzLEO7q5t/a9HScAcZcmgXpblxrITOn7bDOLSShXQ2ZP/zZNtZu0I5OnAqGzM3tN830zINrLBwFIsUJaSRahhgbKkU3zG5YE+lcN5zJi8QQuVYE5GlWzqAo/TlmeX+d9MgTw9A2cZN0xQh0Q67Q1KpnywrK9fp8fF/3iZIuFpoOC8d/Ioqdh2VNifGLpC5y+RV1dTbJewRW6QEAM0YVA+qhtgLGwLgTwtaJoa2cdGghYQo6PiaBvt55D89Enct6ulDlmhduOHHjo9RhnvsSS7Lekbh/uSSHkjeHOK8i3EZgn4ajyDNgs0QInBqNfZJYaAJ+2D1KaK7DCb5yuRN+nINsWyBYIp9aJDSQtiFkdtjqU1yKBhk6OJtbPLraOLS55eoRC/rEeni46sTQ2N9SDoarpYGYDsqKxrZhtRXtZM9hkYMo9O3wJ1YjqyjcjzuOJrcO+T2hkUzcSqPYmMRtlF6hMjRBnqTYHWs3ixvZLCnTLGlf0IElE9omFFzlwgYHz9Q7XqwVTn6WBdJNuMaVjheXZFpIorHFQNib2ebJOrCuTpErzefCRRoELRLLkQHwoDeLH2wTenb47Cr5w07Nn6n9N4vhvUdkQuJAoiv05quwKxJl6lx2Uj6itzZidfS8I/HIW8gJ1vHKOmy2SbMcXps29cATozFV5XoELRMkViAR1LJCpIvkQ2y1fDnO3aJeozpNeJHeBmpw/HKAHBmIA+203INmMaVmTMS0j6x02qyTZjikpPs0njBF22uSqlUtzxDmgNJb61dtFGZJucP/IZaccGxP6CcWEX1qmrOozj1yExajdudGbsqd4HLxLP4VTSMVGXvs0evWN9rEVavkNIJrgv6heH3SDhQz9CY+g9HiNJuzowjxgrs8OlW1U2YC44Xfkcw3lxrBXEDhklOd0J3CnGZKZQ8+LUMBWhNtzqgH82Vo71cdg+KfRNgt+wGxQdg8xunwNnieQyUhBa7KDJMHYBKw1BM0xxUj4jYLZdEYqhJ4VBu5FHytYKThizp4E4kjwxo4ShWyt2qLqXesyyOEa1HaWqYeOTYRDLUmA322HCaKfQpthqG9gguMSe2SyJlSKH2isbJeBOvyK2tS1haMdIHv5ZUVodHTmLFWc1mxEytM9khqr+xtMMqF5hmWJoed+ccq/zbaPgZjuW0YsjVSHcWHwcDv1z9L61Yqh9zQ6vH2hba1KLNJ8DQ7FWlysdsjq22BFy5tqqvlDZFeV1Www4Pa6l/RzGYS0RF+dX/9TP/N6fvX/v1p+8fv2a9RXF67h1+87hR3709x7+6T/7t4dvfvN7Dvfu3tYJBN9OvH//7vDq9dvDu3fvFLo3b98c3r59ZwqvHG7funm4cvWqladfOtyB3r//IPnv378/vDN6+/atym/cuH64aYRedME3bjtHdPocf8ji/fKXr14fXr95eyB2t27dOlzFtw/v5V+pbQtJj9JmjW1evX5zePXqjeJ/4/r1wzXTRXexpzf1BUXXpp36drw7/05+EVPyRITNzZvXD9ev4aPHIG+/jUyXjZeXL9/YOHlr8TMdN25oHOIb/7NYfTFpV0/jOOLXmzc2NilL/YQ+fGNsHqNLNIjLe8WJ2L18/dr8fKXy27dvyk8q9Em2bSf6ydPoov+ev3ilPePjGnPbPoxPxdR43mdturaGUjkUcYz4wPdO6j5I12sbn8z/23dumc5rKpc8UqnNHME6F3eVmxyRmf7m1Vubd68srjYPrM/wicES/98a7rGtzaRvjxmb7+VXzAPkMSKZ7xBlxfYbyDaHt6ZHa4vtmevv3r6XHsYL/m32Z0Q494Y5/jrNg0TEj3XT1zHv47y+hQA70sjRGs3e1k3WMvy8dfOGzbsbHd/e9NZ8fPnS1+gbxJHjzxWOPwamQaHNEuXjKsjrfGy8tD7DN+TreJo+12zNZI3BfzAf13qbWMNemG+MzVu3blgsr7tTCWM7oZKcKXl71pQ3Fjf6izKrUf01G4fMO+ZcdwxIdSVat8N1cTxFF7HBt7dGxIw+I5ZVx5tKO7r/pGFgfr+wdZmxcst0EUu1UW20r++Xjka2APqKY91bi+tVGxN+DI91mTXT9GitGbYd0rIt7iPaGI92zOGcwcru3Lmp8wbjcj3Y0/H3VJJZJoTYhpv7NqzfvHkjffQj5whXrzH+7fwkjX14aVfSMbYhaMyXk68nfqzDR/TiH/2H4uFxeER8CuUlG6C8TxgrOtbZPGDtoh+l0F3s+KppZIvWf+ac7Zl/HAeII2OTtdlYjNbGCFRri89vxj/HcfbEEd+Y41JumMSkmkZ28DHf8ItzPsAYQRfz4brNA5TCO9YztmFcP0esK6wnamN9SXw5Dbp1k+OqnfOlsTJZY7K+seRAX9kGi6ONy1c2D9gjW77ZiQvjhDETfH2bSspsCUI3a6XGi6U5b8C/6zb3bto84JUWP3eZtu2p3hbFLsnDR46r9NVdO+fjleBhLBBs1UZXCHY3QSijP97aXHph5zjvDv/hP/6WjYX3h+//Xd9z+A//4V9pLakBcx87vnzy8n/7hb/9z37BipJGIfZNuOAL69uHH/5hLqz/nV1Yf+/h3r3bCjpSdXFrgWFgWXgtYHS8pa2OyUqQ1UlZBxxDWohMB3tsYLKy0HMidZ2FyD6drvHEKRH8M3zIQYcGmA1mDiTou8ZAZpE136xpoa0PRrWvpLw9JxuvX7/Vgm7m6UQDXQTVTxSNB7tG7VpJuuk/6y9NWEtTDtjeRO816z/FuiyjSHyK/H0cuSGCL/SbrUdWZ4PTxiP7nJ99Hqc1UrtMN35pQZdcd4xxz8GE0T9/0ruBGCfSfdACwAUh6du3WYjsZFH6R22OJj9B5YJCBxBb0HXzxeCvDVhM1R+FWKrMYzAoN8p1BK+PgYMtkC81PjmQcAKAPviozNvN0VrM3S6CZSfCtra8toMyWfRdsfHIASTWrqKtDeRtYo7bAcT0vefA1Q0YTgSu6YBJWdWaUkHoZp3UOmb6uEAjzzjRDQTzL+w7hkIG6zPzgLxtpJcYsmb6yQZjYDoO5qjXQZisLIsLadYUjylrCzc/3+vm0o0b3KDI2zcSn3EZuq2fGP9cfLK26GRDN+3cPib7pN0Gku+Knx17rM/ipIAY2ujUUVZrpn2C19vGmG+zQzLsQwy7C2vrM8YIsk1asR0UfTUmr+/tiPGvtVJ9lepNfnejzlxbm7dzNNSfxpj1FWMEHT4236mPuKnEXMvH04AW/J0lk4VOa6o5oLXSTuy4OaE4pjowabtES7ag02L6KulirsXFNMdyjRHjgydi07evt8P7jvRBF5yvX7/Wce32rVvqN+eblxe6x+T1w3aqQ5d93ppPjEfOGbio1rm0fLNZoPMieNvGS64/SOWmk7mtWFn6tR1bSccFoea4YpDRUt+sUIw9dDBW+OKIm/DcjL/KQZVOrJW/wCcfTQdfNtCPzD900YH6UsP8M0bVjWNif52cFlJ7s55zaG78E1eOOXwpFYCj1K5EXj9vi/jMR45vrMtAMTQwJ/wi268jSu3HNNafE/Wcf723dUU3CJX2czJ0qf8Ym5SHvpn+WVrrOn0mhzXs1Sv/UopjNuOf+OomGkOlpZ9mbIGkkzXT+k3jxXjf2/kKZdeuX9VYQS92hH2yUdQ4VviYbzqXJU62x8fXb98ojnfsfBadXQwTETOM0HEQWJk11vnGG1uXXnAjx8bAf/xP39K4+4Hv/8bh39uFNdePNaAt69ueF9Y+Ei8MFigLqP1pT54AO6Uysdgmc48Och4LtfZ7kAlm439YkhI2qDueRDaJ1giUyqGQpz094Ozy0Yo6muiVv3aitYGkGxnoYaMEO5R53qqTnuMpbO/0dHVJDx/yo9gsEp9SOf4hyz4xTqTb8vKdugFtiyMHQWvoMkwvZajULGLPLtUN9R1J0kVa6t3PhL7O+fYj8zkfmwa3x/X3Y7McS9pRPy4vk8vNlUVWMsyeXl8F8SmVGyGn0xfqbG9eoEyE/85XsrWOIi7EMXR3+kAqy0kmDPpgIyFPKnwvWFonp0nXsaQYdrrYo0N/guuH2uLYxQ25iVyYyyIp3UkHEAtl4zi0EO3HlJV3IJ1I9XwSzxaK8djFM+k0BZ067vhYqeKjC+0sPjDkY2xAIa9E4knrGbpYNxGnTdRPyW0d9lnQuN+C3/5ELr+H122jOTussudDSXc8gKysFAsob1dL1i76bQD5mT6hd0y57jGV+INSvW38uBP6jNjoY/s8JqU51dFYd1DHg3gPorbSleI/4Otprm+g0twe7KWH8a6iAS8faz0sWyC3o2QL9SYp2U8ebfjHOTvo5OQxmfG3hmRH1h7ntBNFuaXHOnLdOeU8I0KPJRQvleGPu+X1lBnPOC6zYwTKdRfIYyoNiRyUeZ3zRLrPD20IWrOll5P0pA15J6uzotpj3pot1Fui0yNdkUwyYFEfQ11ZRnxK5RnJr6498tHgipQXT8Gn0FuiMW9GnT5bS5SWIjklpcFTislYVkdj/UGpbjIP5KCBdMjISHZYG8sQYN9n1PHZnwvTpgDNcE+eGHMWBDpT0z4nlnX2fOt97X/6C//jX/wd3/fwz+sbV5yswP0Hjw4/+7P/l8P/++f/zuGn/ugfOnzf933tcP2at+VRsafPXxx4JJw7G3zLyrd1xPXB/bv6Bk3qV+JUG0aWVe6qv/vA3RseofS7l3fu3DrcvXNbPtXK4i6LD4gSvM5EW5K7Xu8Pz56+OLx4+UZ3vh7cv3PgUR0fMC7Lw5ywdVwgwmRxN5FHdRDDI5T+hMFV6STmE30JrWqJVnzjSRxzCXzTGncyW+SySLqsIYgTd9iePn8pfdytvGs6dBJq6evXbRGQRRlaHaKB6UEO0Hg08rtqVmvE3L9777a+1YJ9TsVceRmJ2xSwuDw3H588fW7+2jx4cEfjE6vQrUDsAl7HuKq7pk+fPNejOty5jG88uaNPTD0UtplxiNgrPjZ/Z0G97RD15dNn8o/+e/jgnj/mbvrkW4p7jqU4Mpa5MzqEz71rRnwr8uzZC8131iy97mHlzAf/Zn6qbwuQ8t4+8W0WBdxVZc8jZDxymK8VjKMs2wzaood1hbnij9e/lR7WTfWb6fDILCtariWWPLrJnfU3uqtMX3PXnv5jXGodc1bVrUksV/tYFKweXchCL49Tcuf73t07h7t3bR6o/YqORuAjd/OfPHmhJ2JYM+/du2M++gkC3xZio9xb0L1ulY9N5OAXxBMUzDkunBmTfBPKmua6hmCuMa5qQpBXMy6f2Dzgrj1+cazD5ziZDFXr9k/BD/5g6ytbP/gWni8ZmO30H+sJj/7FN6zzGoblZS5rnyqIAccdFPNEykvTS9XDh/dtDqRvkWd1LWHaJqJDvHg0+7Gty4xLnry7f/e2OBi6+fg9FvQJc/upnTPw1A3j4kY659JTKTbnWC/lZoeC4gVbqKI5sSLNcZW1kvyjR/f1WD0MuoAzjlC1ILIIxixrlI97vpm7qmMNxzd85DjDk2eMf9Znpa1d2Na7ONU8b4vPM6VMgJ6CtASvzzx79lKPlvIaEudhzLU2rNnhFvONH8dV5jjf/rN++RN2NueIabJvK2hNdDiPZQ159caOdc9fqe6+zXEe51cMPlToqTYF365oHXlsvr3hmHP7pl7v9G9ZOY4jrFrgEKNmZIkj31bqMXeTz3kXXUYsb968pbmncdINlKnuFmv4RpdjKcccxgvHBY4D9+/e1TqNIlShsySZODCuHQu2WII44hvrCcdTPQlpPvJk1vVr6bjaYvwM/Lw4XfuYPxy/eb2LecnxRtc+Zrf75C2KaLAFWZyv03/PX9g5+4vXGo+fffYgrdFwJYGW0bWelV2zGGAL6xx2+nXaq8OXXz7WMeZXf/U3Dm/efjj88Z/6scNv/MbfMbkvXIYQ9gd6g5Hx5MnTw7/+d9/5Sz/3l3/+56zIzq5FNKLD2OcE8vQEa+GgPngiHcSqw37zhfWdew8Of+S/+G8Of+Wv/9LhD//kHzh8zzc+s1JbYG0AIYEDB4OYAfXOBhoHTTrFD8YSsSs0ePTHxidJf7fKedbgB4kK4zIePVphA4W2+FqpqhloxLbwU92U+kpa91ZsevBtDPmZ9O6F8AuS5PALXUrtC9elMA7QMlaqEUpMLnpZlEjj22Cu5ekdIB9t/qFekpN8IlqrirnMIlgDDjref1ywcEc0VRjqJAyxqJs4Rp3pIY7up2UKvlW6Owtk49vAkaQ3B/MftmMgPQm6EWVZ5PrYPNaTEUwX2kJnSOdkWHttjwQ2h3xLa72EUv/peHEK3wKmK3Rq7KMvVZ1CJ34pqvYn8UnHeKyM4ePd2fMxIORtszpSmgdW1sUxsKIPrHEgX7Z0Kkmgx7ZpjMieCl1rQEKnD9g+1Pq3LCkjYEBK7gHTFTfyfF1WUn4tq2m3Q2MfH5NznV/oSplGkQm0yoSmpG6axVyzk1z3aKx8GWMu7PR+ymQZSMXNc+nxP/fLaMjdDtqXgCl65NSAln6Oo1eJ4xHuGvAR/ztdKY6LqipjLSi2BuJsfefnYX6TEn1jNEg2GPe4QVLHjIv1xI85zPHeljW02CGppgfXSId4Yhnx3IpSa3T0awt/nta5CokFnf14r0d3HDBoNPKHbyqZg/M1IXwhlmocOl1f+NUqdjYe0uPyGCuuO8WxMDY5LnETiJtQ3JAlArSn7ctXLw+Pv3yiGxB//9d/09bgw+G/+qnff/hX//JXDq9fv3QB4k67gXjPnOLCetd3rB/cv/UneW+wdlDfuHHr8H3f/KHDP/+X//7wze/7Xn3LwZ1LLmYJtt4VtE5AWvdcPp0y684RMJkx8IviKawgLWCjsiJ1SfxJBSlseJyz1hOfUrkTG8XPc4asn+q6rA5JoTSFb6lMFMjLjqROF3n5Eg5tiSWfUnlPbJzL9lEg2jGQITJgaXTG0urzLNMX/EeQQpgI+HgJJM2ml7Ia0gVJobxEPXqfpnX16MZDCaqKyiyGWTIHnNuIWNmHTNpHnSsbxZJ4WaJEQ8YyOR+JVNY55Lpy3kWqhfH2ccyQikJcO2VxsU2e9lSC3ILXCL4C9Y030gDMgYipYZF3A0xGnAQLo2Np1JSom2uxJyZRb5uO7MO5LxXDOZLGSCDx9PVT5CxTQpZp08mTl7l42+BXV5j2NbQAVdvGtdl+wj+eaz0NKyqI3TidMsuujWyAbNNiB/6p3zoQz5RMGDUpUMGOjHyTkKdHevoGywi2jsz+SVmUk+gQCj2oVTFaQIkdCuS6uxjZpkrvmOaQ1ftq0gfVq2b6xjbVtgQs7WMFMj2j9SQQHFOqtCXBk1Ew0jXiLSFYyjS0ha30p1yvz/Y54xwtoMhuG+2BKSYd4ZRt1CdSZSLPkxiWD2gMK5OGqMtCGU2cCv1jm5Idc8TOmR3uGUiyrS6qlZ+lkS22yamrWEPOZ3vdqLFA+43f9BSkBPLlK79t8Upfyvzn//xtHQO//3d94/DFF//p8P4d794nQSEPjIYl39Tv/Y71SMUE1AdPpIOO/sb63v1Hhz/6R//U4W/+f3/58If+4I8fvv71hwd+tIUfGsFRLrJ55JbHIMhzR5GLbVxFzxqaI5I6TFHlZMDS8RiePF0BtvFLxnVw6xgfPO7O4OFuDY996IJJ1XVx7DHvcdRwcyIeR8nvXsadMPjGWuelLkOx1M0Q5bzMiBiV7kx1KCjksWQ9Yj0LvjHwx1/xpb+LyB+pBX1FzHtNTTe59ed7VOixpzT+KQpQkufbgQ6+rWMOWP+Zbm5i6W6e1LnOAY5RaOLwj2/H5aflialXscAlpomXY3g9C15pXYjW1DB/6EPiN3eDbqyxBjyWpke1EpDBOIlHsjX2jZjzzL/knDC1oB3Y6z8yxT5ZbzsdKGKcZproY7/TvwEmxnX4+NQdYWJvenwd28OjHP03FJ7DBPzymB6vDQmaYZ0s0jyyqT6zD+uJ5oGwt3+45muLP65qawtjk4p+cxSQ4NFzsGaq3+wzXMf8OFSn8Yqe+OKxuelY8niywSf/pjUbI9aWYZLbNIclW6K9j0M/5sSIwCTZtaSoztEOsEuU6ZNHxDGNSx8j+DZWVqFkiSWJ8zHijxUTQ3RRhb+4OEWLc2GztVEzX5djrXS/rMrS3ZxjM3a1iDk7PIbYHrqAH3OSPqM5FXNSeZSWV95iP+ZEqz+e7brjKZvwbaJwTtEMxuzykT39l/TiH4Q6R6WSNbZOGV8U+eO2+KRzBtZL+4R7LqpS7xjRLOlDj55yM+j8En2pOrCuaY3DpbH1OPq34/6EA7DtupIalg7oirVS4jVG2NN3lmhzcIAxu0SZT5oV/ifd6HEffU4kTkMvgXXY/3tLQo0tpkv9Znv3i9FhTdM4maJGaAE0kz/2YfBrb1uLKbp8jXY2QrquZ6k+YtOn5KMR7Ribro9al4NNPKauH+q95j+8xzUhvNcs//TZ88PjJ0/0WP7f/we/abIOh5/96Z84/KN/9IvG91wyMrU9MjP5IcgnT79Cj4I/evT54c/82T93+Kt/7ZcOf+SP/IQeBecik3d4eMf5zRt+AZn3qv3dUgJKoO/fv3u4xzt1Uh+Y9bEKDCbe1eACjoVB70RaL/H+y/37d2zxs0UvV2Gqx17SuZzIrEED1zZMGt6H/PLxU/nHLyF/9ui+Djj5ZDrOsx7ofMY7uk+em0z+dQbvOnt/8bP6LPDwVHbfCq7ol1KfP/d/14RcCPCeDzdPlC3EsQQWz/7kOYNkXJGOx4+fHZ69eGUT8OrhLu/22EkAE1C/2mhadolj6hDej2KMhE/sWWAfmG+856YTulBY6WMZjDtfZFl0eB/yyy+eaGzyvhux1AKoRXC7lklwTB4L2hdfPNX7kVyYMj7RE7+aGrFgLJUX+x48qkNbXbhmUJjMlw9m+xffeazfVWAOfaZ3ItM71ulEgM1WD9HP+0kAeYxL5h1xZez7O//8MiW/HpzmcFFfmwV0Cb8K/sz8Yn0gzOhECnPgzm3eYQqZ7IllI7IGyOdfgjA+mBNPn73UWsovbrK2MDZjzArWtlVf35wx4v9mCJ8o1zi1+PJuHWOENcytavaqhwlGAnYzJlkL2PMuJnjw4K7Ng7tdHKs1LTGawnBT8+DLp3rnjfcGH5o+ve9p85FfMT3CsxF8rrNG804rYA74jcirGpv46DGtB2Hh35Dkc08RtT/ewf/SfOPXs3kHn2Md4rV2mk5xRiAM66qDgUb+2D7HcE5eYtwxRngvmPdYdSN6oCDtN4HjAL+C7L9Sr3fVX7xUvL72+cPDHc4ZdJpkPklPv2pN1I4KchMF6q0syvmPBl9++UwXjIzHhxZLzhHjIq0WYzvGauHgHIljHe91X7Xxx3v/jIvrtr7dTv/6p9Sy4OUCOOb4uv74ybPDl0aMma898jhSzjkRx55aMAY5RtE3zJ8x8IF/J/nFd3w83ta67P8BhmO43jNlAPrfLuAbL/xkbX7KO/J2znL3zp3Do4f3JudyRZ3VhvjcdjrYevLE1maOddcPj2y86LyZsWJzVCLNzyXRy7b4DXhuKKPvhZ3X4huh47dLOGegH7oRYuWKqwrYFKUXAWfIYc85+hd2fsIvyfMuN/MgzsM013XRVIsZOwig2Uu/sU7GHNfvUdik4xh3+zbntTYP8C012wxTh9WMEa4R+F0WvuUkz5h9YDHV+azZkwO978xWftNlyQjcGYM1jPHBesLvojD28Rk943+JuIQi16iQMYJfr+284f0H/xeFvL/MdRi/48Mj2EUjK20Yg37jGMA6wDGc3zbg9d6vf+2h/usAwU5dJ7WsBaxxvGNtJ/eHD2afBV7HxJd2Yc071vD8yq/8xuGNrf8/8yd+4vBLv/g37Nj2TLJmIQVc9+1/YT1d3YZAdUQv0mNiFd/0KPhtW8B+z+/+/Yd/9i/+/eF7v+cbh88+u6/FGhn8iJlORC2yyNMFLwszPxZgB2QWWr8znC4qlN5OyNJdWQsV0dK/6TDdDC5+ZAWbxnpYLPJ8fDuQl5XIT5TioOT/t5QFnoMNJ6QsEPDp/ziKfxvlOmUXcTS/+DELuo7Bik5NXFuM9IM8xqO2I99aCRmaFLqoNm0mV+PCRstdmzzdgQTekq5RHDmBnYttnDDyL404mLAQcFDmG25i6L65TVsp18VeFy6MEUOMd8q5gEEfZdFG7diX/KwhYmdjBb/8//b5v9viR3JYaOHB15o41hL2ooMTHS7QGNs37CSHsYt/imnwho6FGOtHN0xGrkNt0zxg7OEXBxJsxjeNEStHZ/hW9LGC0B9p5jIHDxZUThZvXLexgk/4aIu37JzVF+tNDbkuhgcHyljLYj7ox8s4YKDDyGPl7Y4h9AC2rCtcbHDjgJuEcaKqcTHrYz3xjScHYdeITvryqtZN3dAyXS4/j8saDXXIXqU9dgSUkxh+4IX+44KTm4SME/iO8acn7zf6RCcedmFIHzKOdDxgzFgdY+V4fdlxw5Qyx5kHjBHmmea2rX/0ofQRD9bqLl4Rn57yuUfe2/V59LDnuKobIzZGbtuJ8N3b/NgQ8wD+mDO9fLVf9Dezx3zCB8YfawhpnTEYsIcfmERPyf4JVcZY84tRKL1+8kvab+bekt8xnjyOWUxmif7JbBy08XL9myFbT4gnP37Fj+nB16/L8OXk7aNPgqJ8QDE2jJBFCOkzbtiRZ1ywv3HtuuZ3Nx5j39HYhiU7/HiNDH6kM/6PNecnzO1r1/3HosQ70VOm7lyj6/MhsVbyr364YcCFod/A9TE4Oeak/YAq7eiJf1XJWPExyUUhef1Aofmp40BaJ4v6lqhoi58jIJPHV1mb9SWAjRduNNFvMV76Od73SU5DuVNiorFWxjzgh/xwlHWSedCNkURxrlnql57KdvA/o4khNrM8+78/8oshbsJw84B+x7fwqY7G+qOt7c1edHIjJC5w0cOe8cU8kD6LdTFeI//nyccqMjgOMOd8hbEPN5FNBz/wxQ1QrREQ7dSHeVxnCBvxJ+Z44u/Go3SYHPnmXxL5uTN6cvJ20S9BUT5LJltjxI6n/g28X/gyeG7Y3OMLqvk1emxD0IwdyUcWMPSglznAzXnTcHhw766NGe/D7trH9tJvcbIMB47DFctzUS05ZjNPBGDvf/zP39JJzw//4Pcd/t2//xf6QqgGmh87PwruPXihsAWcLZFWyjH2hnoGsypEPom9TSNxu3pEoS9NmZQjb8QKpYQTWSHaqjzJKukT9ZCGEGK7KQeAR9WbqYMy7pXrJq9MthtbEfkFCp8LFCp6ZQmWpYTlqWMqtB/rcjGkh3BZiZK8tLN8X6D6I6hDZCR7UNNlBy53bFOfOir531FiMyC386lT1tOHUvuxro7KyMQ5kr7Io9/t8DLP+9gCKlugMTpZo8ouq4Tn0koxTyX/J2SsRjEPXLKBdJQrE+XWpqSrioZQ3yVH2SZNvaos30pDZPMvUmaO5NsJa1fZ7alsILXxDbuhuCgx6ipo00JlxBjJOYgp31K4OttYJWy1NAf3rN9PkXy3Tdet4zhVU8izjwlSNsFle11iNFibCQ0R3CUSeqM9Dyhiw7dKXbEnglW5og9GuT2W72xWo7QjG8VQKi9RjyR/jQzSGY1JprR2kUnI2FaILYgSkPQpG2UJ4ZhtVC/bxuRQ9QIB9A8/duLGSaZSwMos6W1Ip/JBbObI4W0zyhNGzm3baGIyg2WgZ42SpAlZncY56lyq4HZQmMpgN6jYkwkuo4nAUEiXVwz15wVs16hHQZcxuC/8Je5uZ/WeMBJDqvJyFTdQbKcYlVu2sym+l5POOXKWItnGZbExbmdXZaxp2k7iskBLNiQ9Lt/LfNPtbB8fb9fD8iV9RdKfy0lKlKe8U2wXo5ZWOZTKu/yIerh8yOU7gbRzqN55VKE6azsgh/PVUwd0+65Ls5G6jLq4TPTnZCwjciDXPlYgDVGR8v5JeRJJV7CF7L4g6lg7Ip/zXxwu/MI6v55W0gp014MK0bCOMvYk/Q4R+yEltnniZseIdANE9Rw+dAjpoDJ4rrGPuzJepvJUv0zeVu2NXzJMttqizQaQ++V57u6Qdh+PI9frd5h6Hckm9KDP0txx9DuZtKuI5cTHnqTXSHtF0aB0KkdH+tal1H5M7gdp9j25nmQrOvJZJX3mX+Lbg3K9aOziqTq3T7zwqczSGjcyp0zJx1mSK94/ulOXQfJVzj5rs0reZkzqF8j0oTOM9E+XtXr28KU7i6lNDXm7RJ0u90dIskUmWwSDyheo6OeYnNn7J9dnPll93G2NOKhNqh8TopYpfPM55j6Qsh1EfehLvM1kitxOJy8z3eQtLfhRp9ef8VM2jM86hb7ubjSyE2krmfNqrovfAAD/9ElEQVQxtKIFSj5kJD0mJO6uhx0B3Wm3xsTSaosyJiR+96NEzke/9GMvYByqd158sr3ybtc2cn2SiTqpTHKN8MzjbWnjt92I3KYasr+kQAn5JG2pvrMj7DJyvU69zSNKIkWWV39YhryVuKZUz6bXVya3AXJ5q2Ry1Q7qdHne+5K9f7PWjV2VrZDx61iVvkWRTNOHLIi8bbpDj+eVcl6v7ijaOWV6CtTbngibraFOwqUNmcZjZVaV6nsbO0q6c1q0wwrV95ZmLuuEX+3cJvvreAd61kgyhoR+T7PBIfcr1xd+dfYlah4jOSGftsghkyHmgPZJ1xqt2pJ44FXfSSV56pwi7m6Tx8ZpqGuJQkekw78gC2PPB8X5iWyckuuft8P+jCwNg+3xLR1yLB8yEm/oqaHUdkyS1Y1x9BtJUejzsn6OWxl8HZGvJ8lIT61YidxyeFpxtDrIeRk75VhBYzv8PNjaZd/SUtapog07Pmqvoo5MVEZTfUuEPNp5DEOml5NJu64sbO7Llyi16Yg+g6IO52KgeFnMO9J+geTlYoa/S3vefbC92pD3qkxsBZqYq4DpFwoFLSFLKmjkLVzOo0pyXueJMlaqZ+Atop0WByPJsk2Ud6bkGOerQCOE9UmQy5/o2QiJR67SfQzlY3fSDalmgGlJI5DruyTL9Yc91ZhjRo4EJuqQMlG/IySuKDcVUGc7X+g8DW2FYjVWluQKVneM/FkkvQPZZERWrnqnFpTYbTlNqSQ+Jbo0+5Q/Fnbs6n7M5Qo3tLp11X0aKF1A12wWGYfkpVh28jN9W1E0Yl5osqBDa98FBnantMYK+ygir1QLcKjgVMgdiZMG6bUKazaun0UxbsvgUiZsCMICbX23AxCUKJJgVcFM3GbQSZsTOy4nv2ZCATLbaGh+yqzJa+6jTKAp9LGR8oahuAbhOavJK3XFtKjAlDC1o84W9Eo3ey8aIrs5v6C+Q40dKknnCH6ukL7/iyBU6FlDrpU+82/EDF2F57Ud68sbbwDiFC+De2ewbJjAwWGschYrtkTIXCmJcQMuSp2p4+3Q4OgMq+ZDSsEiMyZ6phiKIzdVgJy0OnpBgnJeuRtC1GCs2M79cx8nfpXNrgSeWWN0SE+PTk9W6Dw51wgFO9QmkfK+69EVJP88IwzFHeGolBvpb9qbYVs9pnZIJhv1m1NYHDErr18hy/aTusuH01xYb3R82g0XA8wPOr1NFz9KLsqCs/T3ZRlUR8F6yE5q5ErJHyv7SrhZiT3GK3eHiVn3+FGgMZBt7CfqJXfk/FjROVddZ26F8MSiZPcVSQMam3Dgz9SeF6a0Tnejdcgtxa5O2TIku0sOwByumsdb7Zi08YJhcYPwAmtlyyKm4talicM24x9JIsabxr+BViNpiUY490nCwISCPTlmTK7GatsGBUfZMm08zdUJHx3VjsZUc14yp2ut/jiMpeZ5pUtqdzalE9cprFSwxLoowivHLFNxi0JWEa2PkwKmljn6ssWlZbmpocTQhuMlTHG6b6yrj5w5alwMoevCm9V/QhGf4rgPPsVxO04RO2TGtxVg6wJLu/m2p1i2Z5CruiC1Q1CzXLuM5fa7oEFFsHVNKtvtjXW1nYVViDnAY4iTE/IT+SgLW2RX8tawSbcnE6Yls2hgdSwzD2trhH8YrFlC0y8tlzGRUCFSLGyOV7+IavG72mKCJrIahC+ypspKcbANWacldfA2G+/BCFPNY2Epf4SONmxQRJMd7AsRU1ENwldsaZAkDPlXhJfQqrAajbZMWPM1r1FWQnuL7bjQR8E5kH/CBWB0XP6ET/jYsNcQ5puewXkq6Y0r8DkX7q8K6g6RZ4jsR9Z5p4gbv0BbnAB1yprQXws2CF9l9cpKaQVxtS0NO7K22rFYu6ZsAVM7EkqF47LZxvuhWvwedmQyhuLIVSoYs840q5Q2EVffcn/kmpesUF1+JU9yqUEtijLGhSuKKm2plTosrxQeaGBdw1Rzoy05drTLMRa4oKCrInGcIdH6eEl1OP2VLcfplbPg4R1Yd30v51dUf0IlPsVxH3yscTyP3RcTnWPu4I9xroX70iGc3uj8erMzRBUVZ1CzJ+ri1urUzDxsjk00yBrOyqCiUsESa6WIHMMmS8IbcEI76J1yzXybFhQl1Io9Vv3x5juQUyNrwmMFhXZTcQWmOYwbD5qmTKO4HuTKjfOz6Abx1Zhqntcy4Z023geZzGrxFYy1suAb8k5LZtHAWoOpuCXhC3U72bSTmAE6mZaYO3ss6T2FLTnO95Xx6jmzuTr2NuVPHYQLw8VcR3zCJ3wlsPf02VPecM36yq5gHXoPt/tKy+XWZ4pjp+ZM+sARqmi63nwnX+qUTXkKbcqiaoQnVLEaUwUfLEO2KuG7o2xHqy072d6J6eVVWVPFNMQse6oY1jcIh7WBfQ1TO9qFT1pssG+qeVoyhnMs82zFVGpJT6FsL3Nm5VQqgG0vWwxTcXsI3yZjascetmzDRLMVNL1+1Gj6Gjv1/P/8vXEpnsV+++5dSvWBqP8xjvXT4TWOT9e3dfio43SJjP803qZoXC9Pgr1tuAw+fYz4FDfQHoX1FnDUyK3gqRA1rM5On0btpqKmJbNYYG2Q0mHIv0XCPphq9tzEmiiYVJwArTrgP5ldjcK3shbaTTVPS86FqdaaklNgTkuFdlg2GbnUKK9rEL7JlvkGw5pNwnfBVHPBljObtmpPDRZcWJO2QVs1znth3XxFcUrXPxLsfRV29qu6T5eRZ8FHHmY3v32+X3a3qzzadZkzYZdo2dxqCu2W2l4iFy8V9ohLk4wa5kqBsA1ZGywZsDa0K6BsR1nmcZrq0Guv0yauvtEROFqAo1ZMZ3ig3HBYSq7MN0EDaw2m4nYU3oBlO1ZsmjY+ESqUbLVl1KYsolF4A+vab0VNNa/ZUq5T6VrTFUybNgg7Qm8ZrQIr+Xe3sx2X4hvrQSBINwdm/fT60+VdDb7icTyF8RtlfhqPU/DbSZNfvP2uwaaFbzvOrG4rLp2JH0nMWs08yq1qhXVahlzVwqvZajHV3G7Hzia14yQG5EIbYrIHa6qY8sy2mKKBtQZTO3ZWUImjNF+c2VPsaMfUrQZHB6yeKLX0H31cx0CcUJJ2ekztCFRYN994GXmbmfZePK5cUjYvdKnVOXA5Lqw/AlxoR326CvuE7wJcvXql4RWQHh/d9Fh08aIPCZcPROQionLRPRH6t9pxdvsbFDrrfANqhrXTkiXUc66jyY49Fc+gWcWKyWW0NGjg3WTLPIaiGoRnrP1LCpVtC8jEJUxLhHFRgUWYK6/AbNOuwhNFviP01qFSAWw72jIVt1X4sN3VDV8ETO1Ys2WrrcuQ1JLomjLyJb4j4SK3C3/8+GlKXSwu5YX1tpCuD/BP16c1OEEcLyzwBcWnsKUoc13RhYXlUuIrHo2mRW37gWURJxCZ48TiK3CiuC3h4p1eRH1EdnKkXmEVpuJqhY/4jrRpux1HYklNqwlTJ3ZEo/BV1hHDwg3XqeZpSRuibbuMaYt5GbM17Wr3BfqPtGG5eYPwMeuudpHbKDA1e7/xX4pMNfclZYmj0jLT0ZiKXVF0IjscmfAZPfEYfl79LvvNrovCJbiwnu+ZviZSo/85eyZwV+rCT/v3MODTldwnfDRoG6xfzaE9vzauY67tqPwYFZcQ7s5XzKkdMB+RjyNWQyvJXYzdS1ondXnBxZk8RYUdsyxdhSfYDnmnJbOYZfXCSikdpvytEobY2pp2w7ZRslXisdiod6vJozZlEQ3Ci6yVbQuYiisqWIeapHYbmoNpsxlBpeKNOseYF1OpALadbKlGQWf+I9gXjQu/sN63P9ZPr1c5Cgxb70p9vNghjpcZZzP+I47jBRu28nsgu+Gsbm5aRgpHkL1xBhXnx6mdOlfA9tNz6ojU4Bj9U/tL0k7v4cQOy0y1ztgxabwXXGi16Fo7Eg+7K1dttZxZMKfiaoQnNLCuoWxHjYIdjUio1ewwznGD+sbtaJG9ox1jF0slswg22ytZaFYpSZjy1rfW6wMxF1qUFkDzsQjla+SWGrdi0H4orEn0sXZcIPb+bZ+L/8b6mM4461nx+TDr1lfU368EPvXNrnj/frwwrAf44+uC3sf1ZfD4o9aqhONVZNhV2CzOEbfz4mOzt4xlL47zcdiaXKW2ddY2LMhaVbPFjrk2xfJKBbCtsFLN2vphsiZPMeSoEJ7BOYer+FReHaaapyXgVP/XOUdoGGgaqSVbtKRYWIGqdrNap2hgDcYl9qm4auFFbO3Hsh1zsvryU5xrDDTnJsyZk2PQeF94bCuFn9COWbmpfP33eU5l2BS7X1hvHnDm8z5ur1tQb+Mpps8MzqiqDnvG8RLibMafOo4X3Asf9SC4XFhf/+A48cFhJxUntlKo19HuVLP9uzi8i5AqzGvKa7bbM78s7HMpg4yhnCWpo7pp493QJHZHO8qiGoQXWPMiek35QWFZPqXDmmlJCYwZaUns/gLeerslTFvPyEs6T4Ve9FBJlcoT29YkfGc7huKOdFRNU/tGMVPN05IJKliOw1T4qroj7Bk0LcqhsFJBA+sYy83GtdnrwYsNo3KjUY24BO9Y5+idvnrlkpl2bsydmcyfsXzCJ3zFsT74P/bpwQq4vvS3HRxy7uqWbSrOg6Nt2iKgoQ2slzFumxCObHMqbzF9+mQ/bLMu4XRmDbGm5wgn1ps1CF9lrZSTMOWubM8ibjS4BVN39lwELYatpiVzEFcd6xGoVHBSOxDeYEfOOtdso7hSyRLqOdcxlWUleeGSsj0NCRRlriiiutWWJv4G5lrWJb5xXfOruRMBaX86fEWvXo8/AT/Vj6St/gza6fu8AUfE0SpOFcM1VKs9m33rii4oVPvgoza+x65uHDmP15vD0aqkkX9FRav2y4EVp7ZgLG4H8aeILeN7+7tk2y3i3+iNgbTj7BliYF2eWTOb+jWeRszasoYa3o5nmZnaIUeN8IQG1jWU7SgrmFWrJrbxv82QGE8mNEibNr4YtNrR8ZYbTcVNS2ZRYl3Kr4idVq80mMXWdg5aDyVYLgpYrpbETxtfHHa2YyiuwdFg69j7W2aVEgqobZn42AUJWfssuRdOdGGtQ6YnmzH28gRerwCNcVNEXlh6Lyu6ITUn0BSqaknh1tAG9nJmCaajdGPpWNPLyKWeRkMLLsKCi/f6XFj39FLEYgcjmD7rU3XKMfimZw/MihtX7Kx3I+qsqOfa8r/VvaEnazFlj5IN+guQSUu+rKqRBE82oNSC6fHBtptiO4OjJO1nRgEIr1SwwDoo7jLLcoe15Jb5T4Wp5pEdyp7HtqO0nMfEdWDHjrZMRTUK38meqZidBG/AWHP/5E2FPSc02UVXKoBtjZXFODtfWWKfiqtRkHFYYp27hHKrZVmpdszU5UkE7YsTf2PdcnbpzvUuFpxt8n9d9xxHfxfdT1Gltkn3POI8Yu7klxONPU82Suh0VKnZFkeJT7RX7DbBjFt0dd29nbAtjlUIHy8y1huN7829KMNPB+8TZvpxvq23hoM57Sn+iwGUtxvIGGQqQZst7c6Akll15s5zMJzzIU1sp+zrGmpYasFh6egveHexZ0VIhY1+jE1jFnE7xqlHL7RK/CY7sgZK5gKGwrQSWJFKcX8pTsOmAmuJ/kNJOsEvsBQB35B3WtKKra232XGcrSXUai5iQ2Mf71cqmw3X7kWUGFOZz6005mzM+Dlf32CUVbMsa5iWrKG9RRlTORukpiZ7/bPc/MmbsTV5vkuTGDM2Y0lAg4IZVhXZIMjHQY7weFw9ZZ8RsAHdmEXkZrGp4Vz7zXLrcIZHwRsG9YmdrUY2yvaZko4Qy35WbvD4bh5bDZNgGicBWXI3JOMl9hTyiygr6Q5RqwH96uBkIT9RP/oJY8pUYd2QE5laDQ7mnQ2db5lVjeNxkT2/EWiMnW4aNepZxd7yTox1c8tBYt1QTVq0Fc+s+5pQVlHGAp9MqZVTAO0l4ggZPRaMqZD/4cP7qYiKdk2YyKtUMLZrCeKLBsNGeU61Kkh8abeIxBZ8XJxlq4phTcAQU+629nsBrUPN05JFnMDsTSJbTJ5MurXG1FcqyFi7Oe5Z3yfdsaaVkL+Skbd3TEvOhbEdZQ+WbZv3ug1LUiJ8CvWYsVS2irkGpfIG4SPWGC9bQLth22nJIoI1bzJqPpE2LpgwZFiqC9TwbMCZ3rHODgYLJyf7+7igLGHAUWA/UdxXsW75EWgW3hbHPGZLLbO1/CgcLWYnO9axrmgPU4j/seN2kx1ni+MemDF2pwm/dBKzFbP9mhWGV3vrHmAifKptz6GQn/RtAdatx6PAYWcdnebMBE+yHV7mrGLdiFXsIMKFVAiqY1vjqFQUqFO6AOuRxU5pEL7KmjEMeOcb9jWk5vkmmLAvtF2pGlZPS4YY1aWLtD2wpnkR+5khdEOmVW6TEyuMV1zYkKtBQbBFk8Vmw8rphX+p+aLAkwGtI2vTfgZ59bTxdkzk9AWl+E1whB1qqk2/uA3FkatUEGxpP9vKKmokwjPkq2lVwHmbZQ2J6WYpRZzxx8swfnrE03g0klvsuZFthZS/f/fe68eA70jiG7IgL7PNCvL2WygHWS/HV0vIEK9TN6s8eEZEjBSnNsrl9+eqvOdGvdsRvLU0jWMSO4ekV7o2+FAidHvGZc9h3K6LY7MdbBCYKEGuWT6PRS2V4tiRpNcB3kn7jVRWbF6qLhsrW+PoAusxaB/jdkiLcQySnZYYgZKgoa5tVMSo/Ng55+QyFjFTn8ttpU7ACGO+48k2Ccpb/wHWMF9OqHeeYbshjeM25SGOKZbkJXGKnteOTxV6B5TPlSDKJaWAriKzayO1IPjZt8QtaN6hMvK2onF8qojeIJGEZlBNzieK/AKt2OGyp2Bs8p9NGJ/UBy8g3cdx2Y6i8FKZEH6t+zbtz6wNkmyj67wRok78Xfo4kg2SnhCZQSHZkV8rfVNFUtJv8etg8lQALD/gn6NKWwKeZOvyUzKV294Ss/2zQCEg7XrYgBx/Kx0oyQkKG4Z2zNiS5JWwx3jpbHCRnbxZmLtd+8r+WSIh9gle18cjEPkJVdmR5CEnkUD32aTMeZv6J6ekvwTad+cUGY/aLdDQlqEd47hN8gsQq2TYRvssDyhOpHQqq0cTcxXOeGE9j/f0cjpFAhEkfV/QF29EnYDolGKMS2UnhGw5ATr3spBcSY53/s+iHMel6M6L9NJFdY1YitmeegJFfVG2qLA9ji5vjsMqF/Vtw5rIQf2i8QtAyIqiVtdqTHGZIZkWIy2WbdVbB5tnKSWQUcHx2kLCUFJB7vGqHCZHB86U9YKUNOylZopMcnaiCFp1wl9u0/vFXj9aM2BkvUw8g/KNqJARLHuoq8XcmkpxuapQGkXzjdbR0jaMnvDTX95nfdUwt4oRe54tSildmWboa3NJ6xhzdv3UJqZD3yyl+PPdIpgDq0xbMZJLVn7O6VuqW4StIR98Hcm7ayiqUfCaLYX6NXZHoeEsnBfP+huQyhnVyhhiqD2XEekhB1BOG9M7rNoBQ3357B7WjDBbMY91ecExyzXFHHtW5v1mSGXRZK5ZX17imEHGqimtPJsGGSP0LcdyLK1sXjbKwRIFeboS799zPXmxuPAL6ytXr+juyNt37yyGHw5Xr13VQnDNyi3ZLQhaHMgYXb1meeoowINVgm9I6A0if03KLN0pcui9psSTt6ki2hZIsvIyeYle+7O6q1ev6ocSZmVE3QqFr0N9yS8+pFOdfpjhGvkl6uXlVNLtZHpiVqDM/iIdOsvtRpT4F8n4JJ+jo+m0Io0hiq+OeYNC/goNfO3auh+DmR/1Nj7L8Qsaygwq6Q5CF7LdRyOQylTMvtBuQB1/PeGeJZxMMd/BqG4sM9czQ0Wfbad69nIqVFqZdCXVO8URsukl+Z1SX0wsQZpsuV1HxrtEvoYNyyRX6aRDeixt8mpsriHJMaHuDmmUyKuks+drieccxTdyCNenc45qz7sNPUVZKw3nsFQYbKRILBv8znmMyFdQ+JMT5aGzOzZoZLo+6lQ/ardEuc4JJVmQ+6SdUaqzj9ZL0q0UOqJ9ntYgTJBeKyM5blegko/5eHIZPhdcNixWZns2Xg+vKiakeWT7jqLNKrkudGot0TChv/rj6lCX2zukMY+3y+3gOJ3rRZn0qbmVccHGH+m8fUZDHbn+oCEP8VI79PmfJ9GhOeBtcrs6Uvsh5THu9Zg8ylI7IS4+pTHpDf5cRy0hf0zYj1zrMGMRrDS1QRV8VliIC+QyGgkdtiGt2a0CL9Omk2/5Wcr5TGYQ8jOS/cbu8m0jhSmfEh1/LsdoqMNYi9Tz6HwOQo/JdVUpriE/dI2JugXq9ZispJdyX5+SL6aQvZV4OyrSvpqS3AkN+JI+9GTl/VhxvUFlGcvUtSMtVaTZO3mdKbO9k5VPKOp6ym2RQMlNdWQl3KtSUmWyK28/ol5Hrj+nngd+1rHQk9RLBxnpYl526YxS+znK9eS6OT+mvXTauXNMA+WpN+qOdVqfqKMSOWmfiOMLEtjTXvUx+CrR6d8Ra+qpD55IB8ldIy7Hrv1Pf+F//Iu/4/se/vlbN2+4k7MwN5InDx99dvgTP/3fH/4f/8+/dfjJn/zxw/f/zu853Lhh4qz+1q0bh2fPnh9evXpt8btyeGcX3q9fv1G7+/fv2LXMjuHAi/eHwxvTwePn3PF4+9Yu9E3HDfNHPhmPdaPzbgRffPT+u/18G/Li5Svz7e3h+vVrh7t3bvmJHNo0SAIz/s4UT4Ao8+eV6Xn1yuKIbzeum65rGrjX2TNQYVODbchcUxzfvHnb3UEKucQTX7dibB82E8eXrzyOTMpbNxiHvmj0J8ZgxruZ4jm8Nb/evPGbQQEWoJs3r+tkheJO5Ub4EE/ykWf+0HcvXrzUWLpz+6ZiiSKNz0aFSXIRSHr3/t3h5YvXNvfeK470GTqu2cLoi7GPFyESS0JLMH4eqOXkl3mAf/TfnTu3TV+/oJdw69bNw5u3b2zOtiq1uW799/Lla93UY+xfM12ceDNW/IQ5MVais0CJDzYObtpcs7WLnJW9foOdPH/Fn4+aGxZP5qAfuGi3D+gv1i7mBOsnNy3Rc+f2LcVWvXaEPh+XBpOBT8RS3+AmIo4+D2yOF/R4kY9ZEOKWACuy8Q2/3rG22PGA/mMcxBqdY7OfGCSFyknXCxsr6Lt+/frh9u0bPv4NxDP35Rggw9zRcY51DFyzMRIniTdM9/KxdYg5kzT6km+v0zzg+HqbONpxF0Okcwen6LM3dix9ZxRq+YVi5tlN06VjnBWiKrQl0zog44at52/fekyGjg1t/GB9FeOf9ZmxSezu2nrCHNgd+GQmaD2xtZK5Rhxv29oc8fMx0g6OzfRLDmRyPKXPiCv9pGOpqbh2lfWE42rSl6ktWXDT5kycU43BONTGGqLrpa0j+Mr5yQ2b2zhN302GyCBf0jpX6uVv3zLXXpmP78x/Oz/RMcfPT/y8qIfGiTbWtiS0Kytr5JhDfyGDOY6PxPamjZPbtlbeMV9fmi3oZp3ZDFOPBSGCsfnCxgqxZ2ygC990rCOm4irEtgXJJ3RxLqtzPpPXz3GYygq2qA3fmHvP7fwEncSRtZkvwhinUBfFgZI2O/I4EkNfF0w+MbQPsbxu80DxSzeEwGw8B+V9hmPKq5gfplPHund2rLP1CyK+HAduWzwZp2KTbWzq+g978UPNjF9NrOF7G5cvrc+Y/+jQ+LAPc51zFdJ7Ae3MO1837fiajrEc625lx7oxtlpA7JDPh/4jxoz9e5zzaY3mBpBLZ6wydrGFuFy3NYF4sZZ733w4/If/8Fu2PRz+7t/79cPz568O/83P/qHDP/nNv2vr8QvJCHivTPHGxs+TJ08O/+rffucv/dxf/vmfsyIWXYgmXLywzwnk6QnWYkN98EQ6iGizZ0RlF9Z2QFk8kJgtyZx79x8d/vAf/tnD//JX/o/DT/zBHzv8zm9+3Urf2yCykwmT8coulFjo6FgGGERQo6PHWma9XACTPRZNZId9IUs6QpHx+oCO2hr0/K4mb+sLDQNNlciXDiV9k2zbA9Jl8rQwWBrxMYBdL/Ycr09xRE/KjxEno27RPLDJ+2QJbr+r9AuXHNK1cxwB0iKOOVI4Fctk2jbgj2sx6gWp/zpfuMD1uuhH598DyLMF0C5a0RcH/N6alJNeHzntSOMtCdViiy6yyDXq3JoB8xesn/hEvfOjJ274UObq3MdeaY1POW+MV2/HBXPXV7Yj7VnbhL6kS5o506sAF67++swYI7ttFwcw5HfrMqo63iHKpYAa5Pq+88Py0hD5xNLFsgRVyCLbW4PaeNtJkmKY+CK2koSIsULZkHSsYtw44O0ZK+jDL44/qEZn+L3obyPQ4+PZ/Qq5PlYoqPFnBsQQe0lCttG6aVC0NEZCd6SXAM8y+nGfQAY3JD/pXRETY1fHyhKSAPnDuRB7z0gXfbbsT9mAcqlDkjpxqc+U5yTfW7pZS3rH6DXm5yYgSUzxjJiycflao61N8HmirHcsewiXoPhZOvQBngKTU5Z13ypQxdfrDF2BGPfiyGUZm3Gnco0iL1xCJoS2poy/TpaDi0DttIlxGscaMI5dXzMGNUNeyli/NZatenhjNfFO/BnL6RpM4DXOT4s8phof6MtlzYuqgDfO+8z1oYt5Z5u4uJVPmd4SirZEobd1Vbbhz3fOkbWNPsvRz411MJeG49DzHE9DF3n1Et/AemnXpqQ/4DVs3XJvY6QKl6USxojq0ngE+JD4vP0aouEUUeO6Up95kact4+Ml6ZoXVYkkIOkim59DM796XR4HbooS82u2fnPj5Mb1G5p78FHODc0vvvxS+1/5tX90ePbs1eFP/59+8vCv/9U/OLx+1V9Yhw4wduMUF9blWxHnAh7aiGHQkPSg9sFNOX3EYRNUH0syYXUgyYiyVkJsdKi0pLSDehY9Jz1KZnW+r6Ukm7TpC1lOJsu1dEC1/Il2nBBMiPJ2cv2uja3r8Fh6ncci8k1EO8lLe7NT+/RBY/5x/jxOU3JZ5TooYig+CyR7wXZKJxLPIH5BlNeTTs6inStx2R253mJ8aon2yOrS+JqVozch9Ko87ccxqqHhmAxCZuxdq/wmncXO7U51zaQQ9vveNcswLilLfhl/idywfgx3FO06Cn/7Mj5SRXvyiLO2nc6uzRL1vNEuYgg8j2AUuS7FUOR57EXvVHaZ5G+hPGyJD8KlW2myva3aR6wyGvZPTtY+2/d9jmg+oNcp6tpmRLl9XFeS0bXxuM2S+FGBhAQ7tLmuYSzg72MyrCsTfAWSvqQrQ5SzV+wsM/F1KyGrI1NGWFVHDCjLYlJJ4SftZauR7/EmOYgelV/1E5mUXiaXMyB0BGXl8if02Cfn7fyO9IgCHgP3Y0BJPqxWm3RJUTdG3I6SD1DUG5mQgV0zBK81FZkC/gTVKw8Rf9+X9Y4p2WCE7VNbvIxq+YZsjUXbW3ZgM2VWOSb00HiqO4h2Jss2JkZpP4ckkJ43NttnupbImOco1xkkdQb2nS3J75ysWdqndtiU8rNkTB4Xb4MW90Mq01hxObJL++Dt0ZWzR+4slWxyHeGo9NnGKY+Ll/XxifLIJzKZOYUOa8yfZARIWXVmCzzDPslpqLNEyYZEva7+/F1/Rstxgso2eAysXnvTqbXJysUf+oDx2Gdgk8mdxqaC+AxskBuuDwptoScjygblJm9qg7Xv9iltCbWP8eEaPS2ytHbu97Af5gi+jJINvR1e7jZ3KjvK+YbxGFJZ95iSLslzFb5xqCzFwvlUqrQpkR72yJL/sgkO9tpKDiU5WLlyjPNCsXA7hhZMQX1ubU64zX7zN9YPHn52+Kmf+tOHv/LXf/HwE3/gxw7f/zu/9/D23Rs9PvLmzRs9hqNYmioe+XydHhPlcQgeNRRWArJUrTtO9EyC3vPmbsq7D3osnDSPHPBIS87XCrWkPbJlkd+lIsWjazzywaPFPE7Cozqc1NBok8o5h5H14Yoe/eMRVcCjqL5IWYSv+T4xqj7HUhxLQMq7dEcpvhEJIdet73ikg/tyS3J5QoGnF6bIW/l04i4Wj72+fmNtbIz4I7YsDOlR8FaMDTNZaPJif3Tm7Vt8U4GV+N1LxqX3H1ZRMRQ0FlsFZCDOZDIHeGSNkPJIKq8qpCq2bBpRtojx/s7mgR6Ps37gsV5/HMkmO2OFNE3XVK44rGr5d0XznVcVmOM85h5974vmFLlo6ldUdUAe68mrl/4o8eBRcA7Wi+vXHOa1xysD3GHFV+1NBfOPR5y29N147QpQ8s7qdCfY1pZXNv94DJdH427b2qzXFGZQbQF60WFJvsllLvjd9d4uHhdVLL1FAVbjf4pNFYyNNQVdPLbG2kL/8cgej7VOwzGvvRbIRBfzgH6kz3g8TSd1qu91HK0NAeYjazR30QGP9/r5hMWU9dr2ldGagc+liDk+dY/A2vi4Zf2mE5/jvQl3bHy8EznoP5464xgefZZrq/OO+CPTv0FNhZZgPOhJFNvrUXCLI7HjsV7iZ8Wb0Ns3BL7gBHp4ZJGx4uOxj6P7mGNO2jrwhfGvcwbzn3y8MsOxLl7pmovjW7PvercGLNhhzRkjiHr1Ct/smGPFrMvxSD16XMKMvgXxQyQptntna4nGo/nIcYbxT7UegSWNVWXX5tWNKtxqnwF6/NX2rMkcW9GLf/QhxyHHrGQhHtdnvUOWn0cNgU5ptCrs13rCI7DWhvWEPvGxYgz82V5DK7VHbi1oQ1s9ZWNp7OORW9Lo2nY+u8bvFmqtfJleP+JRYtZK0wXpgsj4ir5UmOP9ZprkID76+SWvRFDkj4L7+YlejxgJlc9SXrQgg/GNnwqyLMcev0ZAt78ySl+zbjIHKa9FblneTOW2QRevA/FYNut/XBOUXolw5BLrQSt6hHWBuUeO5ZN5wJik/+i3mV4rYN0O+s2/qbZzduu/t+Yna+VdXolQv/m5NMAu99fP6f2c0F8NZr17/vzl4fmL53q14ld+9TcOj588P/zZP/VHDv/kn/xdO797sWh1WKpvrB8/Ofyrf3cpHwX/c3Zhfb/twvrBo8Of+lN/7vD/+vn//fCTP/Hjhx/4/u+1Oha2Gxq4T58984OkqXltCxHv0BLMe/dua+GLxWcP0Nmc0NBhUBwkOSDfv3dHeveEHgUy2znpffLUBoZdVODTg4f3tCD5Imues1nDagyMQbHi3Z5XFlcG3Ac/SF7nJPFgiy1707VTPLGbAYs+HXhMboi+d/e23q8TjtbnvrEoPHnGBHupxYd+YxKyIHHx0h8kFzBrS1ah/vCLeE5utEhAtlCwsN+zseIncLSp0FkBLUEmjzt2z63vvnzyVI9oP7SxctdiiRa/e7ffGI3+e/zkmQ5ejEmdLFo578Ho4Lzk30q/qpqDl/3p0R7LfvH42eGZ+cdB8ZH5phNvK9977hEmFuKnNu94T4o1S+8Ea6zYxa4W7/3AXH+ezQPWFfy6ZfOPdzH7E7GFeDaAgz/rJnqeP3tpB6830vPw/l1/h2mlb1aRzGTHxYveiTQf1Zemk3nAO61+89O4cn1HuMg4IYbMNd5Zf2YHVXx8cP/O4b75prXyWN8K4AYa84C1jJu+D4ijjRPWy/5m5PGQ+eYjYwVCKjcoGJcQN0bKJ1XtYE0Br+wkWHPcfLx3764d61hPuHGmI5B4tsL98YsIjt+ktZZZ/+HX3bt3bH3mVDuhse9kHyamdshm3Ovk13Sgl5N8xsWjR/d103pvaJ03+dwUfPz4uc2HNxqLD+w4oAtrqwvaA8hhzXpifcbxh5NfjqXXrJzjnN+sIPDRIO0BZTVm0Nz8kmuW5fzk6VM7Z7A5Thz5rQZT4hdKC/Im42dFN3OJtepLOw7oHV0bIxxn0MN44Ri0FQNbuqRfmPm6wvnmC+nl3IE5rrmm7l0xvAIx35BEXJlzvA/KOQrrFxcNHMOZ53vpwxf6kXNZ1kpm2n2b43fv3pIOHw7+EY5Qiz6a88XGl18+1fuvjJP792/rHIwbafPnYKORUmmH1krzi+MPY4djG3tiqd9vII4edkfIzctGGFnStYl4coOCmzAchzj2MUaY79yQpF/3AGZzs4A+e2v6dB7LBadV3Lb5zRzfE8QRv9AZ5w0Q1yP3bGzq5qV8S8EYhagVnCtwnoDep1wY2zxgbHz+2QO9rx7jMgd9yW8u+A0TbHbiPPyLLx/rJtUv/fKv27x6YRfW/8XhH/z9v60L7hpwfN/7wnrfM9ZGYNXbd2+VCCshFjr2MflBt7cEQWdv47sLcD2ZbEiyUtpIsrRJenxn4C642yS7Ov7jCBm2SToc5HR+ShWfTO8iGe8ypZhC9glIH5+kp9NdRbSbp5I+K/AdHwsq1PmwmUwesiw9VuXyXV+57YjgK5LFJ0i8ST6KMpCHunrb+H6J3PZFol9QrjyaeqgeG6184s+RZH/D5S10E1doxD8gbFogfZLN7pfvO5BUufNE9Twh0fZq5vLmydv0GNYN/NiD6JzAQK/b4X3Xphcxg3wipU1YNycMcZAiF+VlcntWifFoCScNzL6OnPa9bYO+j7INJH1mf6RNnINk8nncZo16P+Yo+SN1ftxROZ+wBRNyvhpyswdk4kTUU4Aer/RC8mP7N5FiZSIhE++z3Ag11FlPrc3vPj7z5LzW6+RxI2kDzkNd0qkxVUG0TRTjiQ/pTjfyxvzBZ/sl6mTMUpJr5Pwu29Hv9VG9p8d61ghJvc6MOrmxNqd+E3+2JlhJxEfyoizql6gbH56XbOkyoIsyxdgkklbZlDobgqxwkYwHebaTIn1S1vVE2Ry53glZ+zk7+naJGe6UjzGZ8w/bLZG3tT/xS6bJs7B5ffJQW+XT3misa42iXU6av+pHI9MSIIcNbgf5LDa020jdWDEKoIusk2lQfeQzCv1BVrhG8pG9fVxXT8iQ31DiFQ3Kku6cUtuSLdGugyV9/qV2tgneMQ1smFCmPxGy2PtmCGth9bY+W10rlfVHPeosn/R03olnFJeuzTYKPdpaOuC22F7zzvVSqzapnjLxpHLMZK+n9Ch0qaKLxIVeWHNnhjsVPIbJnR/uvmqfHm3iGzjd7VLaO9q/mfPHPUTXaV9HV0Xcjfc78kqj2widyMvvGnLHmbs11IVteZutFLJcX3+Hkj2/uKx6Kw+edfJ2y2R8pht90mVEXBV/K9M3dbLP8ivUxXGBwjb5h076jbR0ui2iZNeYunGxRNZWsTLbXZfpwLPQQZ1851vIyC8RvGvkOpFPJOk6HyuWt/F63fYexyBrM0NVcez6xUh6U+/ho1HcDe58CN5jKPnIHj3yD5UWX+87bMp0TsjsWiSXHzqYj/SR959DunSnlnj6vhRDqJ/X2JfSBUJGPNLuj5CGb04xZmRb4t9EkuExCpJdfFWuqWD6yBvJlpKMFcLXvG346DE12bbHH3WcHWaIbPTdQM6AjCdRKc4DSrKIp79j1fskvxTLGCOWXyR41qkbL9LBWuLuae6FvuRXLQ3970n1kme6zEaNEY1L6z8rv3rFfe98vEEb86WWJjFI637yz8ekr52a32mOR/86OX8z4aPtIfQESOqbJfMNvn7eTakUszFJBvFRX4VPKHHfwifN/1KMSpTFK8jnAnvk0C/I9HGIOjwcjkf4ylTyY0gmV7Yk30wWfRJzTSd0+Cn9JjPXWSKTUyKFKfLG5z55LCHXhzJ+hd90KZ79GMrj42M28lE/oky31r5ULh/xB1VsmXt5O6iLyYgyG8o0lMOx0+c1+qzeFkvK+/XECB7KzMYpuR0TWwq6FSfJ8phG/0HSR33Hb2mTn1NZf07JDnRZPuaSjtmM0S6mzDkrD5LeAlnbORrr1vE5jTvFaqSrHyNQ+FiinC8j6ejJfUMfRAxdF1q1Vlsb+SV+kzumid4xWbsCxbzTOoku/FQXus5uLTC9U0r9k1E/R8aUfLS9r2EEUg56f3bjBZ1TKusPGtuBX6HLxyQ6Nf41x8f9VyCTUaKSfvi7scL4S/r0L++0bjiPE36WKOfJCPljsnI/xqBr+NpK3zbJjD6xdpqT7JNObCNPH9ywvZ8vXjnc5FfoLY3Ui8SafuqDJ9JBaWjlj4I/SP9ui+I5WBDT7QT+3daf/TN/7vD/+Sv/v8Mf/skfP/zgD3zz8OEDjwDd0N02Hnd699bfNeNxDx7zZfJ+9uie/kWB+iTB71bUAua+MSnuxOjfZZg+HvnQo5vv3+mRoEcP72tAA78fcjzibiKPrX3xxZPD46cv9Gj21z9/2D3GwiDPzDwaxIjHunhUBy/0uOYNfxfy9h0GJD66fwzNYzzFdN4RiceriBt3nMDDB/f0bzswaE4H5TWuI5KJxGMsxJFH1ngkiMf344AW/3prL3CZwljkUR36UGVmCIsBvukR2OTYnH+1wGq/k2daLaiPHz87fOvbjzU2GSsPTJ/GCgvLjj4i843137e+81iP2/CqgB5bNh9J+7tTifkIED/5Zunf+taXekSOPvvG1x5pPsg309kyHrGLcTFGxBJ5jJPv2HjhsUr8Yt2i/3jUl0f5j4e0yRi9pmDzjscOAY+RYSOP8d+7y2sm8G7AjKM8osajXMy7Ly2e9B/z7WusLYxNQxx6to5PVAM9ZmhznEfImArEkwM16ya/AbAnGCu8g88de96HJKa8g/XZw3t6LcLXr9627UAA65XnmAfftnnAWsZjojyypscOrd9YO6XONozV0rgrYWKjtaMp45NXFJ7Y+AS8LsAFB8c9HuFkjB4NU6S7/QbWsG9/+4keref1Cx715bjDyVv7mjnkx0f6jH+/w/E01n9+u4FjPPqYa2FLDdb6lvf9mWesjzy6j27G+te//pleIavuoAGmSinBH/lkRj17/sLWyif63YbPLIacoxA/xoef/Hu7TZDJbEyI/TG3WbueP3+tY5z+jZ71F8dyrdFZv2Ef47IV8u29Jawpur7gnMH68hvfeKRjqx9z8MtXkrmotqhGHuOEucajqaz/t2+Zb3YWfdPWEtauqbY6BeIasSLl9StfT/iNG3xk7PBKxNc+f6CxqahXqVhmojbGOXH87e98aee3z/V4+2ef3dfxhz7k2KfzviNAjLrft7EzW2LKeQNSP7O1i7XZx0g6ChynTsAnAkW//dZvf6nzdV4rYT2JCzcIjXnv5Whzm7X2g/x69szmuPmj19PYWyw53uXns3VOqrdn7eDYwysfHL/f6vcb3mmdJKbMO60FVZi3RTW24dyZVyI4duvRdnyzcq570LUP3FeuRegvjuV6lUbnD+/smuCW1jK/9vH+3QPxqDl6Od/jOM54/L7v/fxw9/Zt7wXThTauy6TV1oArNo5sELkdxNr+3r16ZdczT/TKzy/9vV8/vDAf/tTP/KHDL/3S37L18RktV6FXvR4/Ofzrr8qj4AMkExVESxM79WMi37ElkZmd3MtYK4gPHeYEKNc7n8EkRMaVzF8GbofGhyYk5IoH6rcgxOUkxCDti3TQNb91AKbgg0dHdVXUxzEnwRg0Qdgrax/Jd3RmFVA7MDVG2HfbkG4wXcpnRc2I+AUZ3D/zMx8v0uG6lEyIqnWaxhDqlKadc/eYKd4FEb5OuO08636n0jqEK2PqhHhCYyQKo3MTyK2TCbW/SM/HkjLjSUUg07wDXPBw/CeoYFCyCVdKB/LORV+t+hB64kPqVK8dxmdK3qpEVi2EG8qqIiEPrKsqUxNS/1i7aEq+H6e2y23YjKFhMjXpiDTxAbkdLOaJbZVcUE8hR+kuk3ijUeLtmbejs2Mi0NJWIX+bEbIS+d8AyvfKDXXjLUgClijtfKSohfZ5rh1DJd73RiaQFJCGYBE832UHdQ1IMkJrrhR/IDZ+E97XGqHjsQIXMKQqOKOLDMFj+ErT9yHk3Gox1jumHJanTYz/qP7AWqK55f04BFw9De2AMsuHrHEYc6QEVbF2sZ3qmwPcQ8rtiLz/kR/DfavXN49Y253mkGnK2cdUiy5+40Y+PnoM4xI+q3mut0QZaKtP0qudbVJWe52fdRgLK9mRxteYVXAeh3NHUiwdXw1y4UM7QpCmsxLK9npA3/RImIBMRqjKoZhoUUkGLFErxgqtMxHj2lwot2JAx0oiO0DKNtYGMdh+qy0749JcWHssbKKUgpKVdQPuLDhxL3W+sE1eaZfSW7HQPLzpWSjplpSjVa+iUv6mqCMbyhufsPumOK0yX9/O6tAM9h8k4RX7uXQdYgBMW3QlxuIHiyG09tQrqkNxQTNYcXzDuhUlye4VW0+FT1HipY4ZyzKkxkuYrc41LaBCRY8pY1dSLWMnzLoXDm00yOQWhuYUR/rrp6UXh7KL+1nUSTqBkxORVqCy1Hfum3ORHvh6AnuA92YYkrCkK7GvIvHo5r+cG3jTYSiqVrghWCvZ1zAVtUH4jrbUgbimHrRNdxyqFzCBumnQVaOCWtnNdgyUTjAV1yA8WG3ftRo1z1hss25LD3IjYRXo+uoIlER4WXahOGYILNU1QJGyzThifpzwsbmKGqYRz1wPhVu95rQfte/WpUuGy/ONdS1Ggd2Oms6A58SdFipOrKaIpFPqbSTo2zUvakBji936rwBkQ7lJx+prD8hGrCvyRfxsBu2LFbOjmv2YNQ5eu3SlbebW4enJyGnBY1elC/w9Iem2SSH0AmIZFOWLWOEoVq9LHaCRnQY6qGpwnLHTmtDslJrIpRrAt0FFj0Ljo+QN4d2TTo1Gk2teDTXHGpG1z8f+HqITOnkziKqiymLhOhRBNukxXscVjzGP4kasW1DbAHXeoZ4vgJph7bRkDuLE/hH7VF4dppxzbbNy83HvYwDSQ8PAgpSZqMsbgEGjeiiOq20bhDfZ4cxLTYZ15CoVGJu4U5OI3Xjkk695xWTKkQQXMS2X/p3Gy0S6Fbg1zIs0N4yK6iaNa4ESb6yzf5sA/SkJOt8nvZUKxOvJAawMEarK6kusRRQZq1ufHZfrwnoSp2ngKLm84WzH3gt5h1PI/Bhx1jiEsk/B34L95vV8/Km5TL2ji8OzYFnPuhVwnNjWChUntuAE2BK3xhH68QWl4sGbfZ0aRPSyxGsnO/BNJ98p7SBXqWCGNYp87/IHmFm7KB3WlPnqsL1t2Y5piTCt2hW96Bn9YE4/5XN1c6jmbxC+xY4FTMVVKgiWMWuet3TtKkqzsahSyRBr9dvQSVUi5TJVi1qpXGRYRqmpl0VNg/Cd7XAsCD1C3ylweb+xPkugGk9gPmEGX/E4ns29T3H8hD3RtojCvd7iDAtzjYoBzxlsAqFmk7oT24j4M4XhfNjiVCX/ieLVLPJIO8ZNp6IahK+ythk65CbX1r6MdhlTzfW2iKuO9QhUKjipHQhvsCNnnWvWIG6IyoYJbdzzQM5QViqZUzAun+M7BkWZK4qobrWlmr9BeIsdS3y1MhYRxuwibBW7XVg3CZqcYNc7++ncvAGfgvUJ37X4NPjnsbzerq/GZzg4oWKk5gxaKzG1pGBuAWfw4PIEqRoXGrdTxwv5NTpa+AoYv8Q1ZKsVbmhgrcFU3LyCWbVRMctQh2nzBoFH6t4N2NFiywrvVFyD8BLruCzPL4imalg9LanH1naOoi15wZL4aeOLw852DMU1OBpsHXv/9EulhClomMlbxrh+lF9rvgGX9xvrs+HTCfg++IrH8WzufYrjJxyL448USDhayh5CjndlHyzYkVetmwvHiZ1aVeGVJ7ZiFbmZ67bk3K1YaXeM6AKmohqEV7MOGQsPaqtkzDUuORfK1mVQdt22Y62n/WYZRzXeGbV22PHW35ldbjCsbXA02CrZ1zDVPC05F+a1VthzQpNddKUC2BptWWKf1u0o/CjkggtpdgPdg8zuuIAL6/kz69O6+l2KTxcyn/Bdi0+D/1hcijV5clA8EzbqrDP3DA5VqHCWEeMpTVuQTdW66hMaV2fACFmDxbYNwtdYs/r+h4bmMRW1JLwOWyRkZidMS86FozQfYXJd09JtkgJqnLB6/WiU+JaZqR1yTEsWYayNLWYxlbFB6g6GzImoEg3T0TYsCWgQPsPqxetycg7SwxbTkjHG7VuxpU3XalH5NslruBTfWJd/Gfc0Dn/CKfEVv5CZuHcqf7/b4niB+IqHeg+wEn9ajduxHrP1yB4d93UVlw7r5p7YqRbRHW/Y1DcuXx6VymYQrHNNbO2q/fFDuIac05JzoWzLEkb1JzC7WSQNjrJjrXGDggpWP8wxYJQwzDeY1qwIPxHQOtTMjCrZch77lrQs3grZZN5co3E5+UoF1ax18qbiqhU4grWhSRGl9rEuFuvSfjcDprjwC+tj/5frJ1Tg08XDJ3zXYjr4919GPy5s9X/YbknKd0GEK12EbZ31DPG60C5pV37hcasSHUy2H/BPGw9LyE15Sui4CuyzF9ULoqkaVk9LhhjXLfG2YWpHA/YzY4hWufDvZosLG4prED5mtbyKGkQEaDJsNi05F8q2LCCvnjbejmPkHGmHmmbtp+KmJbNoYK3BVNRG4YvNrLJUn8r6Kk9pW+IPLNXtgEtxVXtiH3fDV/n6dD/fPl3F74NRHL9qYV3153QOV37JczJ8zF1J6C71en1JjVs3yzlOaj7CCwpUdFLF27Fu1oxTgWP8WhEdqFUxFVepYIItbYaYSijLPF7TMpA/0VGrtNj4OGwW19jQ2aeNymIorVRQySqWSr4hW0WjEjY2yxEi8n31sXwH/cJAzgahMtqTawi2JfZpXaVwkLEWWzWKGrJPSwZokD2ENVTbsgD+d3m1aBirmdtw4RfWU7/Knp7I/0/4hI8fF3Cl9nFdHA6tvVrzYuInVOHTulwPYvXdFa/MW0t2ucYgwL7epFFoC+oMqMZUXJ3wOa6uvE5MB9iHTaYlRTTq2YRKU4Rj7UntczF9mlSlggbWGkzF1StouLyowrIdnt5XYztW9Y/N3gFDkQ3Cl1gbbRzaAKYlrdg6fsq2lDDDNWYvNu8L9x7ne+Hiv7FeiEvt+0PnxKdT8hp8itI++IrHcda98/h9OZfkjxhnCuhZDqazKo7XvS7htP5J+mlVFHCOuJ0YIwOOtWfYntyyRF8VSzzHWTLVbLkKkWKp4DsLsGNXW8bCGhSssqbKBnFDVDacwdbTapoNm05Lurx247pToKxjUfNOZs1rrlRQwVopSZiKa2mdsKFJCVM7tguubrlRxXbL5nGJXnA+Lvif8AmfcG7sewF82svp81ysX3pcyBL7aW0f41JE5JQGnEj2hcet2YBl5qm4eQXLko7HrPw1xfMm74Im0XvaUpTTILyStYYNniHftGQdrfxljKUsSVVdzrCPCTNyGoTDWsk+ZptrNixvVFDJWoPNduyMqeaSLTO2DVgznlLzS3hqd0l/OWwYvcv2df/e/fjdesr/6VKnBstRitqvVCzP5Myn8XcklpblYt3O6/jlOixswlfAhQvBYtwKlbvHuUFgDeuUZ4vF1ubIp/xoXZQwLiwxzTZuwEL7JtGb7bCGtM3aj7KGacksctbxXqiUk5CLcyy17+vatKxjagf4MPsffgb85cb7IJNbdd1QaUutuVO+2paGBtY1IGooblpShY3NckTzI8U04rzaxrhcF9YWi4vphE/4hE/46mPmUvoSvnJy2VETsTLPGWL9kXXnqrkfmT+BdbOPc+wyhGXWhg3G0WTYbCokSjaIb8dWJRvazTZJFcP6SgWwrbFWigJTcY2NEyatpoJXMWQvCxiXNKqoQsjs9nYsff+enJcMj7gjC3q243GsnL3sMEzdmpbMYkc7QNmWEnZWPIOJlpLaalN6xvINnR5wLoqt1lmHS3Nh/fbdu5RK2NnRvfFxftu1ZPXFeHQSrSccOx9nv3/CIr5CP2Z2yZfNBKw8saV7qehknNheYCq6kVhUR+EZ7DgD9vLioiOSrxyn8anSwwFLBX8TkjzbkaqSXs24FQ0KjrGl0G5YdIzw4zDVXLYlLznd05+93KtX+1kR+ii5Mnf2tNmkpYZRx75SQQPrEOVGU3GbhGfY3n5qR0HWseZtxOh5hnbkTS39/v37Qdmo+iy4fI+CL3h+rqB8wscJLdu2+fSjzx8nottOd/AHC4PjDOPm1CqK8i/twrmPYeHz6Xw/XwDrNF3aDi2jM/d0dg8kdwNhrO+0cdv7x1ZDmu/ZFuTPqZwrb8IOQmbMLkJ8rTob+CtZa9jgGfJNS7Zgy/GhbEtgxabjTa6C27igzBm2YdSuLKZB+DG2FDAUdaTwI5seZcsRukuYjoc1BVn9ImtfWWIbl53iR7Iv5zvW8nN/Z/fGlkXwuwlL8cnrdo2jDRufJ999vfOxexwz/rur5/b19vKvmmNg8XFWR+tZKcerOD9Wh8UxTiF8RUGI/4jiVmfq6RyKf+N39Wp/WrWXthY5HS+Jk7i7QWhjE2cvN6J0WDMtmUUDaw2m4o4TfkzrzW2nTpwAlQp2tmUoqlF4gXVSZAU1R/Cp5mlJj3J5VzrXrBLzmoelRZ4jdS/BRY8VLChcqLpy9cqiqUt1e+DSXFgXHxM5tfef8JVCN1xqVrpPuMS4oA60AZQ/uvbRYrBuXvwiigXrVtTaeYQ/Fx+KelTbeganPqa4gbB31m4qTueUHkVMuBTryCZXaxs1xLKSdZElq5yKqxAeGMlxNLQfYWrHjKxaFRtNWdC8LnOx8ZlxpB359cTUrQZHO7ZIjNo1TvCp5pG8M2JWc6kiLyPdava4/SIKCir1Xbt2rZq3oGU3XKpvrMPJUznbjj70fWqIXQ6cJviKhIeukqaPB50rDW4cE0dv26jwI8ZSrHYZjzm6zjwjBo/m7O7Rojez74GdEHtrzF+FcF/P3H8zWLcCjg22RhPbZ8kyqJitvHyoGxv1TjlXxl/XbNDkY8G6ySdyaCR27/m9yer1YByJBuFVtowYFviHVVXCHR3bHH+lnISp5mlJDtWqep5nH4zt8PS4tEOxsA3zIma1TlFibWg6xlRcpbASoqnt6UNlG8QNWcn5WX9HkRAGmX3xYbg6YYU0dSoX9HY8+2Eo7ogroZ3tasXlfBT8ksBPsq+MBvn+6MTb5gO/qHhCXadG50dKn8MV/xFK66tzKLsI7H1m1gAtbWeMK++7qDs9uzt0EOS3LVCwEtcLDPtRkG8XCMU4KJUFyI/LpljnmAU6a5QcoeKcaDNzmTviUuqXamxueG64s1pPIC8swPm2Yq2lpB+jYqndFpmVtqyzOMeQr1J4YJZ1TvY8qJ3yL7eZx9Z2jmnrKCnLpVRzcpltOySbOTASTHZO11LdGgpqpmgQXmSdb+/H7fn6YQ25ed4loEcxpeOGv5dVhdAsig39pN3SmmUQvyePxQfzROKkOyNKa3TsZMeeaDZp55O9i7uwNkeuXEnqV6JQ+in1c/xAlcyq6KFjTLHxW9BRofRInCF8QoueTTadPlSXDyuB2qNvzzU+LgLu21d14OhwOIDybE7k8rLYcu26KSODTzEgRyouN7xfdbxYxHFOVbXcLv4SYyenZsSo+KRxaxRey574ltipG9ZPS2bRwFqDqbha4VO+Y8xqtaNbtY9RmjB46irkffAviLr1o1YPfLW8FRiKahA+YlVypmmNxJE4w7RkDW3c81C/sPdsGXOVuxmR9iNUH3ZXHTgVdlK6fmBtwsf7jXWKw1n6M1MgfXsrjNHLXncMqofzbvDJPT0pPwWka0dFHi0TeP6wTaE4nhLWR6dVIAxUTOKKDU4ndvbCcRmGVBuwmE7pO0Y+sDmXM0nX8s+HjK2cQ+IoMc7403zTdd0IoWOzhOagbc4VUimHTGEklzHkGPNj99r//lxEnRFVOOV6Jj9FNce2HZ0ypVzgTCK8o4oS5GWt/J1tmYprFz5uMchzzKmUObVjrl2dvK3INQ801ajNG7ciBn5A49FoMCAbhDfZ4czFJlZI+bBuWrKEzg8j/me2Wia/PMe6bAWpbAlTzUt2DOvG4ivUVQE5QUKu1gonFlKwZPYqLF5SaFGzvev1rT8I2iD8aFusubUPGmCQn1MyV35eXNCFtXeaoyIQHUvPS0qBDzoVGGhXGXAaYbO6co/q4QfeIOX7kX0emD65pZHsRSeFnPVATiaOodl1wiWZ2qjowhD+7BBHRcg2In4Lpyhz3t+jIpH0smc8+ig9D6TP1J1SYzGUeyHFrjS2zwILHKq7+XwBdtB3Io2dZdT0c8RzEFdr2K+VvZMU5ftTgBMNv7GEPb3uUyOfi8e757L0S9Z8m7VloGw1Imu3b/iSMJPv64iTD4ZaY2v5lsGJldSWsFXFXKxSOTtP9qkqrLCGTO1z3pl2w2JyM4xV6Nu+J90gaqq5XCJMq3ZFL3qDkoYmzKf3rE35605G3VyYgH6tVABbgy051NQ2efOpuGGuBpybT8HK5j7XYmrHmi1Z1BRf3x8DNQ85EjiywYpkmW3Ut2Oo0pP1QFhKCrFuugl9VaPwBtYxYkRKRJLTi7NUn8mTlwq7XlhrLLRCnegN2XqHKqWyMbiD0vP1BCZlLdTvyhCfbTL+sUIfkBWkD2JsWHhigJxjt4/0uvQBYmSmYu1sY+wdqbCSgp/dHGRJ4nPmRCk9idcK9bLmYHw7fUyhE+nxrE7FQmLLqauvIHZdelw2QWIQU0+lWNWQxITYWSQm7bZ/ovUESXyHyLPZgYo6E8IuC4aoFKM5ypo5lIjMFF5tbXf6xJLCnuE5HqJUSmUikLdf/WBrIsum9mNk0jP+EtmmgpKobgO6hCHxRFGkKa4is2X04S8IHhLaKRUbL+3LFz7oWCL76C+ETQCf18OfZRZIzURkS2lHP0q6IsNAVIkWPvrzXUqotEeqCwJ96+xDu1ZK8sawKt8sEjx1hCb/9OD8ZALx+j5nzll7WcNP+hP5ptsJ0XOx97rUIu3WaOq2NPcVHYariVfbxxJjss2IaDBP7Lr8AH1BpJyt8DE9JbLNiDohTjOANWCS6j/WsERSpv0IeVgTm5A1iWKnpY/zgJIqoOJgNBrn50h2QF1Rr9NLRkh+9fxGiW0QlwFRuU7e1rNg7gan2zf6qO2UbDMiCdCuy+QwlV2d/xk1fEyHk7Xzxl0df0LJLb6YivrUTk2CuqL1T9dgBuLqeNK+goZ2pDL2oEtkyMcKjVM6oLTKjTyT/pTJMM5fDC7+UXCbEDEpdKdtPJAsn90b6kERddZA7RJXTk3QOyjWKaJUNoFV8Oc732ygQZY8CSElum90u4oJnGOOpp/0lzh8G79EHkMRPu8DteioCWrk7YVIp4KokWtGyttfNx1SeS0hh37ztYbCqNNG2diVEFxlKnz49jh9g5yrANQrjzEpmVMz3DlrO5QQqe7GDHv/880eBNKenRZKS6iIPXZpT1al2s5T+dP5Jz98FMCftxSkz9Ipux2ZzBG6GnzFlChoIWD77imDVBbJnEDJp5xnSvOfFD7H6OCEHrlkhvn8to81aQ6pG+FzIEFFncxggLJkLRUgmTb4+DjMkzGv2uc8DhWv0vTjiP0gsFaa8mknrmCdgyuaJddJIqST972nWJtV7VU51UC8thF5UREKbWfNCs1/BNsplRqknZmQFSjv2SKirpLcPTmRYGkF1KzK+Pr6feF9Z+JzE0yx5od+ZdPByWPkPF3+AKUsKftVgIddpkuRcL7UloqcZjBm89a5AyA8o9i0W533owraqIDcXjSl5ctAeWokFnEOqMO4YoUkNtK2yyH/9K2vV7re0kfVog55YUZyqcuzyWBZyZO+kOwQ+4DmPg7fW94SUiNKtZRp74khT6IZjNkGerVhHwmHq/GxJN78uLhGOSyPLF1Iqd5kJZ5sRXZYudQkHrGrIiEKKkl6sj0JdkOlqWrxEzwJWYGPNZKJM3Tk2zjmKpP4MpAb0tyn5/FNt1PCOTytfGZblIkWkLOJ1TaheVgW8GBGebZzvgi+9oC0p/zmhLVHROqTq1fHl7apfQkzxcdgNDQmyEzt0kF62snoGvQ//4U/9xe/+c0Hf/7mjRszj2eM8eFw//6jw5/86f/z4X/5X/+Pw0/8wR87fP/v+l4rf3+4c/vW4c3bN4eXL18e3r97r6C9ev3G6LUeXbt//64/wpapITZ+obgNNH375q2dvLw/vHv34fDa9JG+fevm4bbZgz7pEHfS58ki1k0xDvt79/794fnzl4dXr94cbty4drh7787h+rVrLpsNR+g9YGIYnOh58fIVmcMt8+36ddd1jT2PvLtZi76tIdq/e/fO4mgx1Xsw/uGPmF6/cd3dM7pmseWCvoRyaYJVahgYvTMdL168PLw0/67ZpLp168bh2rWrVnfV4mlDFaZFYXVADIYzPiCZjWjbM+zv3L4tvb4QbEfeGpXkGYMvXrw6PHn+wha794d7NlaIpS8s8MFZxqI1o0rJsg399/TZi8Nb2zMmb1ifXbV4XjX/PLapwVFjNI0Lw9OnL6z/bI5b/90339AH5J9Sx8PjeLC15K3GC2MTPcwD4hvpd7buzGE2llTIUEvYn/eLjW3rK/wKmegEN29eN7L1kkDOCq3DVXPK5X7QmsJ8Yu18+fL14e3bt4cbpufRg3tWW1C0pf9Sk36O60FNjXvimK8tR4M42g7ZjEX2b96+k2/ovXvnlo4ZxBEb5nW2WJPiZE3w8dkzW6PNz5s2Pu7cvaU1Bn2D41BrHAvsvka/1jpN/Q2LoXQZ3bhu86/q2FpGxCZGAKZzXMW3txZPxdGICtT0s26jznQweWPH1TdvrN/4mH8QxxvWLnwj74ZV6FlhYTww/tHL+kwc8ZNzBuZb5/xOwHbGAbqe2nE8jyPlTsHMZpDp4GsOsWGNyJ1MsYmkCWOeP7e16/UbP9axZtFX164zRlhPeum5pFb4WsEx56Wdo7xS7v79O4dbtpYA9GDPbL9lxWt2IJsxxzh5Zsc3+vCGnUsy/tFBfPBVguTcmsQRCrbg39tYk22O4yP523bucPeuHcfRV0Sj7kA6QaWLn9lYefnqlf7vLuNFa6X5yXrC3iNfgxFX6LBx6ePJ1kqbf6yVsKKLeafO80Am9LN9E5I41mfOGehHzsG0LlvH4tdg7RqPmSxLEn6WBR+DZVCHX6/NP/g5p7TJobWF6xD0uQwx12FkRw6O32/sWMoNMsYneXQw1xmn6BpiLGEGgwsX7wfG4Us7T39r+hgjfr7l84DjAKBVpQbDPKfmga1bHOdYW2LPukL/KY5JW72+AlJjZDMuiRc++hp95fDgga3RphNdzD1irL3FgvN4jwOXm8CvGV7ZHHph68XLl28Ov/TL/8D65/3hT/zxHzv8o3/8d638WeIdd8zQizes3U+fHv71v//iL/3cX/75n7Oid4loyALBPieQpydYixP1wRPpoKMvrO/ZhfUf+2N/+vC//rVfPPz4j/2eww98//dZsN9pUhDcVxZ0P3D5wZkDCR1w2xb2qxZgynPMejmHUQMGFJOGjn/NBDLdOvnFJ1M29qpZXwFcvLM4vLGTtut2YNRFPJMoaZvX0aYdaQxk4sjJFNBFRDpYxcQNNEkfMYcYTuw5ASamfIDH1E66TZ/y2h4B00WsuNDEL8YIF39+wYItdiHIeBwPlg51FtBafZLEsMC+5WSRoCYw7jnp4MIwL6/2ccQ4Nhn9r968thMAO0ia/Fu3b3Z+Juv2gQnSgc0OzM9evtS84MKaRY1Y4qefdPQao3+PwQs7seEElYuIO3f8wgwd+XJSpWWBCVHQaxuXxJKxiW+Q/LZxyfg5BsjHhFgzmOPdxaf1W9TpICm9HLgCVR4OIYGelD7WMNPDnoMGJzscjG/f9rHZwxutaUyii2COc/DXky4U2J45x03C/iB4HHTDz/YmWgdbYsiJgN/Y4gbhDc27WL82RHCC8Jk9Ol9wg8LWTk7e0Ke+NcrHSq53KWZzkI/24USRdZqcbrKyhqXxgs5m/5IxY5uIKrq4WYePnHDjG4wRy62gtfdaWittDGI4ttNnHHdu2LEV3wLUHafVZfs8c72c4AMuKHTyq1wlKo3Bzzd23OE4zkkgY/GWrV+qY5wo5cCuWblhXFZfYkUGN1/wj/nsx1K/2akxAo84GzFj1yvzixNX6jnRvnHT1+XhEJk2nhFXBLzEinESN8yu2RrCOPGT6nQcT1j2b6h51g7GihGy3r9H7xutZ4zLO3ZsjbVyUyyFqR0QGplzHBM43ugmJH1olawn0WqidyiuiI7F/HrHQLE/1kq/UWfnzja/dc4Ai9GsrjWMbIks4x/fuDDk/PIWc9z6jfWrX1OGa9hIVB1oZEI4BuAfohkjVLDXxafp5bxw3reh5jU79KWbXbhx84tjK2smPukGoelsjmGC6x1qZzy+tj5Dx9WrHEup95tn1y0fmNW55kwCbAwTxj1zjvmATvxjLfEvbpxnEzI7Iil93F2yPefsrNGsknfvpXO+TpesU4pnEnQOmm4qUMw8Yq148uSpjmN/75f/oa2JfmH9z//Zr9o45MK6EzZCb9gpLqz7o9oFAfd0UptB808m22Zgeh+MPtWDsiayTUehSBXDR0uCB46cdkES5DvX6tu+ZA8K5GnBHBse+h1521WyTU5z6D3ygxm0wF4F2kvGSJBrcF3BcwwBt79Hl08MgxuPGcayZsk2i3GkbMaIEvtWhKwPOJTkd2rH+hNos4UEk+mxKwn3ngyUZEzINnMkBsC+E+yz30+CfTYE2xb09g5tz8EFAEeYqA+duf5qsk2kHZ6SvwnlKDoiN0eLWGUoY6wj+qdImC7zkw+2s+IMETUHqWOpR1+Sm1BCuX071B492bc6ynqy12ObKkr8Y0hexgNUlpRFuy0EkhiDlXiihxWp14LZkCWPBrLG8rpYsK8heBeoBLnZnVVNuRbl2mZcP0Z/cVKuF2Yrpgg9E72p8zyfza4u0fVsIo6zw2NtC5K6EOvo0r565VW5nilV2lGqtLJxcchpp2FMwMRHAzwdgyH3VW1tM+6fOapFyM91rUE6bFOyZQ1DHdvHCRi3mxxllTUdqTjXNaRp/yzhitZjF5pUdIg5soUcvTAvC+uAbUkkZvwl27foZbWMFSgwlhcola1Bsm0ztqNHL7Vbz4a7hIwv2+c8ytuGfdxU7JHaswvqMMjsjrWvFGS3J7v0mDiMXP3TP/P7fvb+/Vt/km8p8sV/CTdv3jr8jt/5I4d//i/+3eHrX/v88ODhPTvXfH9ABieecbcZcCeMb84A3+wSzXRuOqH3hbIy2QCFTGZ8U608adsjh2/m9A0kPLt+XB56uOPGHSPuyOqRbPtYceJLH+waEPY3EIGzDXHUtwcGfKOrTJp9LEE6a9McR2X4C1np7hflIO30DZTVw+N3jI/4qL3JMT3cJfXHRtJjR1aBGo0V23X8A8LOSkJKSutbQR61Qj4gIb1+15SaaLcljkUyyfTd27d+Ey2+QXZ4PdtjP/7n80HfRto+7jiHtt7HIGvTSibF0y5D84A7tKaEeRB9CODbLY4mVt+0GgH0aM3CueSncTnv5o9DaTP83Xt/uoFy9kSSsYJu8YRtotyXBZKsaRn9RQZZzD/0x+P76rdU5x9v49T2AXGHWznbWFZpfOviWPMJmwYU8jwvt9Clcuaf68UvfWMQ/HuSfbi77mu09Zv1V6zRfAKy8aiPgTFoCdYwdFKmOZfs4EkOVHZrJvsiJdtXyLY+D/DNCvhWhGOC6pJrOX8zpQ+v6WhMukT9Ib//RnCfj2SZHpF9tEYnvTrpsr5T7GbJ2lcQqvI9o5zHblkrkUMM/WkNZxArydgnwrQ8HwTYRX0SozKAD/QZcWXI8I0u3aW01kx0Nn5o05HrUto+HG/inEFPUEiHsokvp1yOt6/9gPDNdmldtjFiaXZaTyytLjUiPU8mMafSxw4EGivw2555p7VS/edr5XS8jPU02iK9/i0yxzr6jKcvOb6ijy2bjlf8czTUY6yetqTsVqAsbXroP2TriSyLq9Vu+yB3Qkm/AZ16StEKrpmeiKM75rY5jWS0fqTTxgprpfkHzDPtFVSDy2a/RvAlmv3AZ7oYI6kNMQaa66ZybawgZFw2pNTOPsji9QSOd/ij8xPjUdo+JJ1z9AkZA8p1jOwgaxtiGHEUj6ljnOjJRPE1fkxIiazK05p3Puc0D0yl1mib6M7rdtifxUJWKQbdGk6J7VlzX79+rXHwn/7Tb2vsff/v+vrhi+/8J6vjyU7ajuDDowN9iowvn7z8337hb/+zX7AiiVdlWcIq0kjcESOjV0H0tIvAE3QGb8GvlCTQHtzsk9qHjDpKMulkkinPaS9JzU+jXqbXi+doMp02jl22yZRYt78fOEGqOe6DjCQ3INlpgFuq50lkm0pSc5G1VFnIpToVJZYuIR7tjyROnnJ92qc8p6eDBe+YD/JYXDnpRb65oY0SwHV19UmnbSpJIiakKsaKZFpZBypsR3kaS52oI0g+JPsF5kFXF3xef9SnkyHxkiukNYS8lzufF9QQjebJ+46FGrmWt40oOUf/iRd2L9pAHkORpSlzgWnPumK7TveWT6kdPqS0lJIdxDM+KY+MjqKsjvDLB0SSz4cyCpgDYvTsNrKNUcwlpVO568Exd04xPsGn15WBfCr3+U66K95EkfBPBpUlkI54L5JtKqhbM9QI+IWLlXp9qtv8kQ7fOyiVdG32ih2EvNxe/rzCoLlmn9XY2aaC8o8VpOKUp8hLvZw0dQWyTZH6mKV8EOWpLqo7Hj4krd5jmvKVJFkd9e3JW8oSjkh7VeJb+mSyaogNO6Ay/CXdHf+csZdLfcWn409yRV5nKeljFzmRmPICFU6ol+3yFj8dX8APBJTZxueE/OzEi9RgQrbJqJPdjREIVphB4uOjJPsgVVWRxA3INkYx9gJRpZRYcn1G+acr9zZrxIadZ9jzp40yFPfzIFHNZ9DGxTvFOR1p38exR3mrs+YjoqyngeyFD39sUs7zKmbjZWHDmIJ3SLbJaGBHRoL28PlO57ucRXd8zlJDvf6eOjnKRN7qqLa9zp3zD4WJx4mN76NtnKuSThvJi90Ec+U7Yv8L6xaYgwpD2itvZGto8j0qgCV8HHdQuyDyrWSbnCjlw34MlSY+8W6kXkYUjpCK+sUx+Hcg5JKYQcfTSrbJSQuaPj3SEqQ/mHJ+L2ujQftUDHQzRIgDludy/l3IpWoboFw6fddOtimRKn3TQcWq7xciL2yjsa6gqBNIdwlS3rc5/1YSlLF96ruuPIFsE9lmkcTjFxGjJUV1bFrjOdGRUYdCml2pzWZKMtlon0OV+O2+11AnsEDisSQQbwZuTnY8taR2ywRiz1zP+68o82jCD7TkmgxF3p4GRleQ7+xDIqFfy7xQsmOfU+JoJbZxPJCqJLDj8ewR5DeoS1B5qszb9MrbKJfRyQqQTvkBTypuJtuM5YD0fWMHcjlPt68h2xT5rVB9BklBpjMV9+S8w7KecsHTOm36fAFRV0frdsDD9YnSKjT4wKRSZal6SLapJ+yAvKHvvKyDCtOO/RL17HX8kPEpIbDHjvSxclWNqGs7R+MmMfeyyi6ZNsp3NM73FO0HcmbIX9th4+h9ysoSb5mCf1o3sCEE5XNOhak4Zdh2ZJs2GtmBQJCNSSF2qahIia0jymaJjTEJpgx9yU2Kx/y54HFdkfImkUj4YAcdL0p9lur79nX9M2yTUVSndCD0DXgHtFTnxDfetlN6FQOemgZtyEZlEVmXdumg9IzH6MfLsh+RWcaHw/0Hnx1++k/8d4e/8Qu/fPiRH/7Bww/94DcPN677I4Q8hvD82XMLkt8F44dj4lcU+RU+fvBhFpvi9EEv0vNoAkSaixZ03b1z+1D3g0ZDxctm+EBBF7+GzC9180NpD+/fPVy/4b8wqEflCOUmf8rgFz75FVgGMj+UFr+6qV9R1A8kGEyfVB6hlyHA4076ZUMeMckEElP6kcfKypNgWLhmBlYTR35N9OWL14erNobu6tcMr8qn6+nXdMu62qDusKMHPyzBD8joRCDhmo0RfjFYfsnqPp6bYSKQxY0W+km/Cv7kuR4tfmBjJf/12X6MziusNQV5b9++PTyxsakfbbJxwvjkcVTS/DiIYuHsm6E4qWOuHB4/fqpfZuVR24f6hUj/YTY9euiB2AU8dsda8uSprS+Wv8mP5GiM+C/s6hUJeRcqp4prTcF+7qjqB6J4RA430kC8dfOmfkyGWNfKQxZjeQ7UxONxPKLtP5LzRj9Kdf+erS28RpN8WwLzSWMq6Sq2sEJ+wI9Y6q4xH5vqxPH2nZsWV36FeV1XFUwMcdNjoqaLH25STM3He/du61d8j/3RuRKwnsfLGCusZRx3+MV6PeKo+PhjuHMo101LVWIbfORYwI+lAdZn+gA9t26ybm5Yx4pGuBB+/OXxkxc2Nt/qvwzctfWLsd89MtqqKwNy8IfH7PhF9dDJ8Zw15O5t67MZf2YiNAtqGWqsi4xJhHIMf/XSjuPmxyNbT/RryKar2qUFlcwv1gl8wU/mwFNbl/kRHeLIGKHPkMF4VXoDeIRX6xELiYE9j4g+tXOjV6aLOn49m77SGm1zLh7VrvbT0Llq8klzuzYObvzKs84ZzNeHj+4d7tzil+PdFnF3jY8DPrx+xTHnufy+ebP/TxSsz8wF7Jt1rNkOf5SYH+lk3Dzj16xtrnNM5diqOT7Q1aBgltWP5Y9trDDPOVe4d9//AwbHpblx0otbt4EQsR77I/U2D9680XGVcsZlnDNsxcQWOx/ieHHt6jXNA8YK86D7dXXzMdawvYD9nJ/jl36YzeKqcxLmgcVSPyIrHuefoNV9k8OY5AfneKL2rY0XXk3FZ44/9J+PlY1xzZqRRNdzi6N+oDCdK1N+kx+fQ5eh5FovptIOY2OM8ANe8UPDfv7A/Lsh3+i32TguYM4WPzexeWBC9R8H7DhOX3326L7/eCZI45NzJsYPvPrVd5NFXjLS6zff+eJLjb9f/4f/9PDFl88OP/1f/f7Db/7m37P4PZGMNfCDx8+ePrvkvwrecGH96OHnhz/73/7fD3/1r//i4ff93h89/LBdWDNJOeEkcI+fPNECgfmc1PAvJjh4fO3zB5o4Cr5cs82czlnXh+CkkBM1BhedxYTlpI0Flg7XuwZHIjcF/3wQMzCe6AKGC91vfO2hBjSh5R2VWb+a4Ad/TgIeP3l2+PLLp7Ll3t07uljiAMKvfUqfuAuojGMHE8UiFAdJJiaTg8Sjh/e04Aqtcg3DJvpuTAeR73zxVHHkxsQDu4jwfz9yTZOVg/MGVSP0EhiL/MsMjU8DvrHIfmYnHvqXAfiKZePu22AEY5P3QDhoPH78/PCtb3+pmH79a4/0LwpY+PiXZXHggt/hJ0lzmDeFd6qv6oD8rW8/Pry2k2/G5O3bNxVTLnj9V5jhXNKwDg5SiqGJ+e3f/kInHPTfNz5/pIsz1hLG52RN2RBHh5/kPrZx+YXNO+Y4J9z4x8GLX87mJG45ckMsxRG7WfQfP37mv/RsYsmzv2dzgDm45wkHOtET70Wil3/1xa8if+3zh75ugnE8M9R6jgj+vd1Ti6XWMwsEN9GIIzdGdCGDsC19VTCCccJNAvqMC6YndjAklp99dt/WlPsWx9RrO11g6/02AyeJ37Z58NROdO7cvXn4/LMH3Ymwv0NILNAdRuNwwYE1WBOOCdw4i5s+mnOmg5OJe3fsJJUbI0vxrFFr7f2C8HB4+vzF4VvfeqKTi0e2dkUc6cNjx6Wd1qrPWCs5eWJ8YDpjhXGIPn4Vv1srd0Cc/KIDnehmoH7P1x9pvs3Grkr9kAm70UMpx4JvfeexTvI5X/jcKG5OTOI4Z8MsQq/1mcnjWPdt08U5CudD/AcFXWCnNZpxKR3sG9Bx09z6Dd+QwTr5bc4ZLP893/hMF2eMd/ySrqKaNt0YjDwuNr/1rcf6lXXWD/7zBcci9nHMWYzfRO2SHX7zhd9O0An6l0/031n412yslfxnA4+jc7ccE4QRO+OFG4887soxnHnOTZHPbf3SOYr5T3/mv5QfaNSsCxfWSvqQ9Z/zPsDaxZc3jEsfIkhukz7mRo7PYf+1+t/61pf6guPevVt+7mxzHL/YS90ArZ45kINvHN+4kO+/QPH/CMPxbnpjJENRbaGQPvOE1hX98r9ddPox1v9bymcWU+bdrK4VKHZJdRxHOPdi3rGe4Je+1LAPX9zwi/Wkm1ybgzEz11krfS5w3uC+cU3AeOGLjtS9TSjZgRhuSOiGlul9/OSpzmlZK7/5vV/TTR/QrSsf8NOPVVcsDmYMhS7I6O2rV9b+qcb6r/36b9q1zfPDn/yvf/zwK7/yv9t5yWNjWscpLqyPO3IeCVnFwFWv+Z5gxyeH8zrB7tRzKl2iuc+YJ+1dgf4c6tyMZxNx0mn9k8jTnYYBVKwqayedzn8chRx3THkSBg1+koo7O3gLNPcp8RrZJgkOpMlhC1/Kel+P2i2T+xNx9FhSbklRr0+prFzvbhxNCEOu60zRG8DtMSLNJ/Jd+cxnzJcRJ6e268jYe6jM6jMZqk/MUTYk9yeP45A8XrkeK0oJ3+gjFeMYNVL6pL+E4UGj6MPSp8Tfkcvzw5f130AvdTP6iuQ+lGMI9bwTSE+ke1lzhLxS+YQ0Vjx+lkryfQes2rPGO0dDH5GSPqNy1gpLSC6AJ/Kk9Um8E1r7FNpYse0lPDZCFCUW249ispVyuWmh9LJs60klelvJ5vk6Qk4nzmiMjnfpk8lbItuIX4hlTIq9TLWlmDSRi+whBfroj+HGXoS+ncg1JLiuKIjayackZ0JD/8KBXtcQ3ib2Gc19xnwdmT59h2yfdMy0ZAL5lE0J31E+tHeJfN4niuOyRLp83wAJz+rmKJNXRdEuZPseWKkKhvILxGdSXtJl/iZeRLuO2Pje25IMOY00aiexSZ4S5FWmEpFqxT+ydZTP5c6R2iSpVhAKtOcYAJF2/rH8MtlGNGxDme/93H0Iz8PPLtrm1MtvI9pKZKezu2iXLmisK5HsKVFBT/DivoQblLBjrO0hjaZB+9SmhvRxOU5+XGXfK8yQGOfOZ7eMFShXpqyAj8EzlrtMc3bYJsl2KDfuN3ZitTZEV3sKXK7LgJIu1apBn75gXOiFdY48FOkcZoo0czzoSpZB3RrlGJSjw065s85WsTYlRMN5GpcExvlTDoxOotwz//xMMcXRNuFvDjdnmWag6hLfbMflzGUqlQreZfJLoMKSnrV2HePxGOjNUoFhfYaomKMF4MZgTCQ3O1gVPorEF7yRHlK5dEiOPhU6aR26wNiUo4BcdiY8NEtPK1UitOgC29A39YivUbl0SKsQ0zpnlSwDY14HI7VIvZN1Uj5FxtRjVNN1ODSEl3Ahn040lK9AiCtRAW52Vpn5pMxMu72B2hgvYKg2HBhTLYx3Js4donpMjVAz27i6goANMseYihh0WoIMmKFGSHxJR4YjVeRYaq4ZaAx+Mkmmgmagatu4KGfs2fFXFV3NSgSKoG1PLmkROcuw8bCuFeP2KS2bIggDhgxRNaYC1C9K+E6IwMXe6nJ15RV/BhNW24ROoe+lfIzk+gJR1JN/pjVDoEHrvW3yWhV5sgmh1z+h1dPKmdCB7JSPrfj6hqlgA6ydh7MXEMnQxEc3fkuguEQzIIailM9Z5b1uRPnNCupcu6eGVIAVh1wh8jPsawhNPU1LyvCjWu6nWptjCuNa8xHGTTwi6ZP3yyCZMtrZhr12KZ0DGalMu5wll39BuNALa016QBzywCyh73UhP8npUChaBW3Uzqzo2mOUD4SsH3dDpzKD35DphthJoLgbuZYFx8bGbYH0nBYTMykIt1LlWeYaOk6hx3zwR7YSxjrGAYgO3hn9AueO7jpOw+SsoyIlbbsp6uX28JI+YuTX47d/hPeD4sXZfYfMWqujPqdCUDLQNmgOdkJv424wTluwoAL7dNIya+OqA7tB8Urpdcw4VAAyw8d5PwuoVzECithNlQ1OfI4BKkyWpGXjQsfsRZs3O2WY2j6WpBiz9+xpIB2u4Rg9astmRYivzcG0wlyLTkwvj1SV9GrGBOPVuJtrM6maYyygmrU8LmkeoVXakwnTkhK6rjF4i/QEn1S60mBZl+ZwOTn6XJcarcd7jMklILfT4H8ZhjmBokLxEsQ+bmN5Hz5e4fMhVaSyVSyxFsaF+q9UkTAVNW+Hy+qhbpuIrvRjhKlb45LIJ6WZXnFZYGNqKr8RkhECkDmQViG5wNIXLbentkLDbrgU31jzfL3jnK4voWzHZJwL5dIccxxL3q5LPQ6nlp+j7lz7BHG0ir1HFDa4Heu9N7B3zvjdsa5oN1NO6NOs6B10jsfj3mOkHScMZAXmtVOzbJufAKQIbnFjXUUFTMDRMipQreNYpyraHquCxiUZFNOp4/IjsS4OjqCN0DBcaH+E6K04xdrCDZjuBlYomNsfhZGQLTIr24htiXfkroNcg4IG1jFKx4whX6XwE2BqR14yvHwBg/y4cneM7ZlBJVsRtIv+Sa9BTdEgvJIVNrEurCsdT4dpSROObDq1pQFH6K7BQhgz1ZY6wuwTu9Dh0jwKHuiXgfkQxA9GgemykbDUSy3YS04tTN+5VS7iUhnTjrijOD4wngQjHeeaxBPotuAZtJ9CTeqoU1pfvstcWzbEOscKjhZQgnmI3BXZZZYoXWmc4GtxHW+HNhWt0s+K3rZGp5YwJ2JHFZcHp3KoIDMWlVT1sYbxqhnuP5pW9qBbO0+5iLYAO6ptyRnLjabiqoWXGh+FqR07Cm/AUZrPYnalgp3tGIprcHSGNS/qZl/3New8puKW2pTrutKlphWYt2O+5hxwfTVaM54Cu34fKKEkrUbDsbjgC2uG5oKbc1GhWfmYsjNcESepyz80u25MlbmmyB+nvHT3OzZBccMf0l60gp3imMPGC3acC/I5pSc4oR0e61Cxrug4U2Kcdgp3A+JizAyQF+ys86sGRU/9o0wRUawuFC0wL4Bfl+0X5RVsU6E2vZ2pbIQtYttR0kLZebSfGnt5cRmiMWuDVXTj6FSGLpzS7AXmqx6dXvMBWzbZs9Qor2tQUMlaZkvHnMzhIU+l8ECRtaSVWHt6DlPN05IOM8UT1PKNMKtZF3959ArYqHN3zDqxgAX+qbgG4R1rJPq2pDQ27BjIfm2cgKFmcsOSc2FRc6ki+ScXt5id86+2LTEvN4paP49xLLVYlnY8LvAKzgNwUgf7GFegifnkuFTW7GXMiZ0qik+Flyqen/ARYX3kXMqxVb2wYv1+HkjaWNy+KhJ2F9hhItkKTqdtAReidDsw9yMzeX8w784VBNMjVTVzHZ6Tnmw1CK9iHTHNtKF4WDUtmUVim33qsVZOwlTzcnvVtqnYgDQYWZT1XivItyNQuINN8yIaFJRYK5uWMGxaEt6AI5su2TIVPS3ZDSPRs5pKFScwqxdJan5mOvra/IK6BSdwQbj4r0Zzz07l5Vmw3rFVXR8x2DhQ5rCvtAY0K94pjiOca2it2na2jjhNHM+JRfsuu/FrOIH9bSLh3t8I5pkvXSdwcIL9dEQ01iSeyqtTyW1DuxURswu3f82IcxmInjOex6QvIuv929m2oThylQoWWb1iWL0sdypumX8Zx7Qt2dEo7zj1I2wUtsHsDqN2ZTENwousfWGDJPEO+acl50LZljmM6nY0eVnUiiKqd7RlFZW6athmeHbx5vI9c5y7Nbq43HStuaXNRSLZu9svs+6FDXHU+5cX7Qb6z2jDJeu1T9gF64P/opeZy7TM+U9gnGkmHOk4zddEnDy2VQpObkUT1uNmtWOGvV0II/aWuxH5b79cBKq1w7jCvC6r55iKW2/dYdr4KEzt2C78GLOmmitsqWDZhoLQWj072zMUR65SQQNrDabitgq3dlNhTaiyo1R8pN4OAxl5Zu0b4wx72ZLQJmpHxTsdTS7/y7y7xuzUWO+TS3IOIJzalqtXtw6vneN4mYIOdrdnTuDOcbxs+KiNz7F9kSMEpTCcPDSdgqGmOXt2xUBBZFbeHxxh3c51aS36ipgx4mi5rahUGOYusw85dn7wyrFqxCmUruOKfm/ggmBLyNXWYLPsrC09qb5mhRry1AifYtyiXUJJ87SkR5TP1R+HXOqSBi5hJvWnMSlDpQLYmmxx5rkmU3FNwsWuFqlZPuobJY34yS1JaJVej7FmpaNgTe248e5oEL6jHYuiTu7zcdj9wnqXQ8tKwJq/zV0z6gKPhx8VmuN0iUf+J3xCE9YH/5ZlZMtj03AHVaNNxVcSdXFb5zgaLSoS364WVQjLWUgvNwmOZa6jcKSK7Td563FC7ytgF2aD86KGY+/a+Vba1kiEZ8g3LWlD3rZNzlTztH2bxG2Y2mFIBav6i40rUN2mQfhWW2YwFLVduLe07bbmqX2OackUqX6NrRGdOCWmwhfV7WlLJsuTbCsVNLC24SRCT4JL+431xxPCMS728PrVwXocP+pIn834jzOO1TbtZPxFxICT/ZZ7hNi4bKfXntSXohEn1Xg0iiYPEBwn9KNWxQlNaMW6uWdwqEbFEphf1p5/T/XdgOFyQq5ygSmwTltaSV64sHhRM6yd521Du5ypHQUZM8X7Y6OSk9rXKLyWtYJvqnlasobh8pDatokQpk1WhGzQsQ8WFFO1xS5rU9esQXiLLRnfpMmijFoF58WFXljPHS9nQ3VMDI85OH9Cj0sYx09d+wnnwfpIaxmLtSf7yFyWW8fRYZm1jKKKLYL2R8mKMHfZwjqOeSzXCusqLg+q7dzJqSURW1VkbZRkc4pzrxqZl+acr8GQnW0eiiM3r2C2Jirmm65iqnlaUoI46liPgAvvxusSWu1Y4R9Wk6tUkLMuNcnrFvhycY4loUPUPUtRh6Id3EDKC4cMPSifq9uKrfJOYUuHRuET1g09ttSgWdjpcWm+sX73lbqjvLY6fuQ4m3vrij7qSH+K4z440viu+SUKAqYEzWOdY4gW3oQFFdPiDfJPgGUrwqEdbR2L2qgiZ/d0lDQKOgmwIagN1S22qxjgyObryE7kLuE53QywtNLanZ2aai7YsrPOORyl5gQ2+lj1rcTX6ICn2Zb5BlNxDcKDdbzfiKkdNQLHM/5IIwzLmlfkLzc+LzbYMddk6ta0ZBEF9obWi1h/8m+BYS8jMlz4hfWHD+8P796987S2J8TJj7if8Amf8NXG+iKyxLF2AKDtsobgWObKkXNWtWpXcR4cZc9WhxrabFVxKRGObHNqvUXiCPHtKgrwH7A7+XnERwLiENRjWrIFWyRM24xL1qUeb7nL2CznqMY5XEi+zVGlosWOCt4hC7kWBQZjb2xRxFTztCRw6lc8jvLnqMbzcLHzMZmggbUGU3HrwnOOHU3JMJZa0ngazSVcnnesz+fzmbDLmcLlxdnc+xTHfbCu6KOO9MdgvNk4/OHePkNq2YV1jjWstj5eRYe23+jehjpztznV3KJdRQHbbN2CeS15zXls2ROl06ldMRJ63giNlC84OK4iPyxbaHxClO1Ys+U0tuZSmzXUmF1AXZMG4a12rPBOxbUqaOWex1TOnOSZ8r0MKWAsevbhZoqPsmOtcYPwAqsXjSumjCUtwzJyJa4K1DYb8Hmm2LTA16PYYndcqh8vO8m/5hijUsfpTbnIk5aL1J1hRzMuiUcnx1fez4/CwXUjxxzblnOkBO2FkaxTqLhAuBvncOpcAdtHz3xEzuVH4Nz6dkTNJD7PedtmDM0jt2bwaRyaam7QM218cdjVDnesF9ngaInV8ioqiigWdpjWLvOfCmjNNXt0+pLiE2DDBrth/XHjBdC2qf2Quc95alo7LJlFA2sNpuIaFIzZKputof/vCGnPLkjoEifDJbqwrnf2dIfmvSUP5eV9652fcpG0Msqb/53YRWFLuKINPla7Oa+oC51y58OuI2VXYUtYVzTkOJthPRgWzIGUbcKx5u4wiGIs5qLev//QeNMQ5u3OdNEbG3Li7jyl+DrZx8WtjHEQRzhxTI9FHpFlTy7QkYXwbod7G4eZow+pJ7GxBesGOIf7vASqhyzTknnU8tXhKGn7miJsGicb2rQ1aeCGNdizKa1iHVfrZeWiHNOSc2FO87VrFZcwe5o9kJPWl5ZBs4G1azJqS3ZYNC2ZxQIr7rxnrDQ8ZT8VVWlHJXpplsrjvaZmXN/l1xoeh8txYT3r44mcv6hzCNwxGsxD8r5zKJ8znBr5qde54B62rEdLkJygi8QFnpt+VRAHqYvqStR3lMrKmOnsrH3g6tUR7+w4oeLIQZSar96c2EHVFigui4YNcUFmJsSJU8qCMxoTqraoHMdNLqTYyyfyGc7o1uAmU9gyifMmjAVIchJMX/b9GVSFWr6TYdmA3A9PDv2cw7SqpsSwIHMLJuIoCFpDLV8FcjF9ulL4gh3zfTFtkJcMa8lN+cfodJH2ItdrGz4BpfrsItTckwnjEk8PeUZYrGxDiGoWuaMNwngdU6ArANsSa6OdU/ZGAYauBYksc6VB1KCpMC3pMCd3XD7HV4NVHSSC9sWlehR86PBFYs/TjGVZ8jTrW7j31L6Oi451Leajct54VWCLQWdzYl3RZYjnZhuONH5P35FVJU9Me2q+PNjiVcRt3PYc721fPGI9bvd1Lm5DrMtt1zzCWMC6UV8peA/69njX14/P3KiAS5zr7AN07TpMSxbRqO9kOMaOYtu8kHSlggbWGkzF1SnIL6LHqL3+G2ParCQoL9uoaCPGmovaZyuOwEBeg/BNdvhqMl5Tpm5NS7Zgi4SyLWOscwyxztGzVPCeGCe5sG47mFxQEHIDzYSmxzn2gOnv4pQn6JGzvGwecF169EO33ZStx5KpyEKu53aDxCYSsCHoLJhRdO4xdAacLaQzYCqIUn7Y8SeG6VlWtRydvi2XhPY5x7xGqem5chV9pFV6cnRqVnxcql4zN+8LyRk/CbAHMiOusBhb+iz9Jj2uq1Ud7MtNgqPnivHovo1bj/MVCDHR1Pbyh/QH29J5Rl1eCAZHltwMZHQudXoc8jmlwbB2BvmgqwaOmq40PpPrG1DbyvuxP3VwP4NqMLExz8yY0RVPGm+DxmLB6BCv05ORnqgTBpkdMJHVoCBj9T4Zou+h7PzIshGCsZqp1mkJUPuRjJJ+oGo2ZVFFTNlnGufFc+mNCHfwazgeyHiB5sLS1c2aHSGqwBdFne6Id4eZhiWssA6qpITzdNvOtJsWzzAOkKw3oRqNyZ/8+JA4mjCxg6+/Q1BJoJV1YzVrHDNkKA9MS4BKy1U9ot72a6xbsDT0jkZNZ8w6pQqXcArHAxqkKX06uB9pjGrvJYbIU6BCBnFXe2KkiYO6FIRNsSiYm1yRvKDjkSnKBFPa1xQ07aN8Fr7Q7aAkc++0OJuiaoyjl+dlrW0oC5o0yNHonmactdEcHGNJzwwQI1F5W+T3NSfEdPXo4rXBlzZUKhgZuB6VKQf/ZUWeqngHx6YqBI2NlB7glLGMNRnM6Alzi7Z1WOc4GgsqVJzXZbzhlopso7mX6o5CktGNjU5RyrNLpPwSNvZxjJlu5Ow8VobiPriu2Bh1vgU1YNbUqBjvc8w2rsCqnemkP4NybMZ6S2WVUOyE3qCpqAbhiVVd48kOymeFXdIScsE2+WmFyjyZMC0BaRiYmKwuCkcoS1hH3m6pvdeNei5vvAXyDZiQ4rPK1Hazbx4LdkRVTkVISTLIaMi32HKIjHWpVXaP0mmGeVpUYBog9VGwhV9sk29bgDgoRDAmh8NwaJdfyCcMqxylsq3YU9YIJ72wBmv9cYXbSsbkF3iQCpWfTA3Lxk1oZ3eezR/pSSo7YtsjyvQJ/gIlxgWyjZHL8LQoGOjk6GhVUe77Pcg23T6gpIpSnWxxWMn6h3Z5ekz20Z/5Rb6D6rVL2T6vskVKslPe9yRsnxCTN7616+zZhaQAodIFsmRnhnFu+3R6epK0SHu2g8o95X/iY+9F82SbBerl9vCSKIUP1sS7lfjY/qpRL3ugBSWJX8lUxt/Cp2szJEcISQiBKg/evkigIC/ryDYZSQflqiLt65s2qvdsEFCa8lkKm9bJNkZ9G2UMWjcTZWwdchl15G3UNoR2Ej0d5dO2Q7LNCvVJMnx4b52bWV7ulV7v+SivpvFH5b1sSOuKfThoern+VA06WUdSfiwgy4Y9cwQSTxXR1imKPJ3p63QYKe0JdgO+OVr4IFSfjq+Hx9A37CdyWynpAexEkWEX8Wz5IHeJ7GMJ/jpITejuOjHl2cCsfQ2FLiVTkbRmSBW2iY9yXdt2sk0nlqQSgxMvTwqpTUc1n3EboyTKSTkHafGoHXmLqfgoCQYSjlzm2icJ8nZsdCVLOtV6lWQpMyAqhjRlMzlQfJQ33jQsAFknb9S18azqQF8eFTnBkFFKfKAuIa+eNNU++1hBLdlGe1zy9XEIydfHM4P2a5+cd0IuUPKVjn1kfOcMTtQPKckqfALi0z6VpXY5lEVOIhUMiPohDVn6tvpQZmwldOtY1l55tRuSKgckxgFRHPWRDCivre8nH9pUkm2S8JDqchk4cfMolfjeNlM5lKsicfVlfK5dv6Zi6btgrFng1jsiHaRjo5F5c7j2P/+FP/cXv/nNB3/+1s0bRceytaTDo0efH372Z/77w8//tV88/Njv/ZHDD//Q7zhcs6Y3TMabt28Pr169Prx581a8pKGr164eHty7azzXpHwJJZ1z4CTt9au3h3fv3xm9P7x6+dr2Hw5379w63Lt3207kzN0WgStAH+LevXt3ePLk+eHFi1eHm+b3w4fm2/Xriuz4YsOx1QjkfDg8f/7q8PTZC0m5c/vm4caN6+qvm7bXyWrizFHSiI300RyQ8fbtu8Nz8wsfKXE5Hw737tw+ME62ejIGYaLPnjx9YXF8ebh29Zr67eq1a4frNl5u3GCs9Pq3QuPamnOOwfh4aeORR+gB/XnNxghj5ToTvKBmi2biiGwbitL//PmLw+PHz+Tvw4f35Sfl9B2fvYCrb9++P3z55Onhrc3B69bfN28yVoinpS2mYkr+bwN98l4isP07Xz49PLOxSZ89fHRfYwQVN65dP1yzvnzz9o1ieNVseN/yk5UjMK9evHxl8+6F4oieG+bbNSu/br6hH4tawS+Uvntn/qQ8tkPv39m8S/NAfUlnGm7b/IOwZxDGdtUdaPrWbMCv99Z/z56/PLx+8+Zw+9bNw4MHrC0s1yXQMjdiHYy712/eHV5aLNGHDx9sTxzu2BxnTdkLbt0HGwPvLH7vD29es7a81Dj47NED9aEF8pjQDZBHA51PHtsabX6i5/79uzYfrsr/+FVa19seQ0eyWs19rLBOI4tjAse8azbmb9229JHHoa6p6WFsvrB17LEdf5jjrF337t3p/NK4TOy1SJ50YEywTr5+/aZfK238M984DrBmDr/P2hpDB3Pr7bu3eqLhpfn24uVL+cMYYa4x//ZA6irZzqhjbBDHN6/f2vi4bUQcfYyIvNlmYDUykMX4RxfHIPrp1i1bJy2OzG3ialpTBOt8ZT1/y9qU1iWs1Tol3w6HJ89eHp6aPsoefXbfzhtuictv8qiJY8XJaTUlvY3E69XrNB7t3OLmjRs+/m1eYyPHVZfRrGgAjh8fbN1A5vMXdgy3eLI2P32G3vd2TL19eGD9pxN1jZcVgUsYNSWGxPnJ0+dav67bce0e57NmC34yH+hj4hKRcRFe1mPeJpr7PLC10pq8tvnHcQDgF/7Fawo55iUuwcd2WMv5+hdfPuuOOawnjFH8Yp97sIRVW9LAe8Y5n80DssSQ2HGuctvmhN98Fds8VhTl1RwHtI7Z8VXHWMtfs+PAPTse3DLdw7Vl1YMhMnZ84dz5qflGPDn3wSfKda5iusbiPct27PCIcQRkYvcrW7fQxfH0nc0B5gTne/dtbF61i7JxHJelzsFbIVtkQhmXL+xYR199/pkdx7VGJ07bMD+w8Y2dZxAHjoU3bF2A6Y3Z+eoVx0qLk60Xv/GP/vnhiy+eHf7Yf/m7D//wH/5dGxuPpW8NjNXnNvf/9b//4i/93F/++Z+zIi5YILzmRJN9TiBPT7AWH+qDJ9JBTRfWYGzFvfsPD3/4J3/m8Ff/xt89/N7f8yOHH/j+7zWBdoFiweMC1xc8P1FTp6eTVi6UhoM4yU5FM+pXoRNe/fnihzgdPLTYubPHILeRncv74CelRny7xQI0VBQHr9TwGJgIBjNxBOon/0sL7ehAOQNO7uibRSRn39FPRvl1EO0nYyTZsRX0li5q0rgI+brgtLj22BbH3DYkMD7GF3fo1LfkBU8wS6WtTiZzw2rGCX4C4qgTbZPZKnYJnS77vOfgbOrwzYcI8YScB8i3IwyI9rGg44wWUSn0xZWThAAHGU68mtDF0RIfWGV8vADUaLxozw69UD3yOZGGYBcTstT52KTQGXxtQdtQl2ptE+2FFnNMDzJQ52uanSCbHp8LLYLWgU+itF4C/FHfzThAqsWM0lof848qdBF/bvZxwhw3LoQGPUWYqFgzsUPzgDnXLdNpe5SevLHHEx/wDbneZ/Sdtpt1KSpZaFBLHDnWdnFMa6X3nyXg36LP2oWqGCN9iYk0J8IvwDGevN+EPQLS63qIIfMODawnpYsJmZVQjKvV63wkrRVD0NgbvWPcaYwQu+w4HvItXRK/hmiOXOyTSMvoxpn5pzLbiPjAoE20rANrqsZdir++oEaEJVyXl1+75if4roZtpolEquswyMxDMmwznr/hG2ul+2WAT3XV4tWH+MeJORct0U43e6Q3zTn7DPovA6yOFOeEWhtAyNDahZ/WuOu/lA4Eb65riGHFmA2fEOExdTmdLj40mJXdCiS6Ti460cl51zW+KWMw8Se9M5itmAdjQrrSeFHspCelk1DfNmCmQYwRS1m6l621Ekr9BaR+JGiYW4Z00X9GtPSli2OPJVoEdZi3RaNeupRJOo1H80Apr0uN3Lchqs/JaIwultMrvtccNMV8Ieb9FrCy63YeaGWsQYwnbrYxh2nC2v7cLsy5uObC+jf/yb86PH78/PBTf/RHD//m3/zDw8vnz5IcuTUbtlNcWPtRdEfMairBosNBnQC/5ZtimyS6c2pVBFgHRe+HxO53ULm40CQtkE5WN5MJj2ctBEtbmcYyxFprmc3UyWAypjRl0mX1bFXnfji5/j6/nWSDq+rIio2wzU9s9FF+nuiQUnlOvgBYGn1JJnnpDN9zUrnxbSV0IcS7zP0VRfyOi6PL8hiRRzAf19aTcSTeAmV2VhNt1E4qfaOEp7vYKb0PafxB0mNlrsp1iDzdxYd2eb6Bop0LlVcCWQqo90U1dPvJd56vovBN6aSOtKtxkj7rQZuceTxqiIMTe+RIvsjrpFOy2cb6AmPYM6JORl7WSPpIhauyHbr2JnQhHRu7vIrGvKbffOrWvdy3FdL4CjJZIpMRII8OXSBaPsbvgH8j2SZLowzb2XnZ0MetRN8ESXKSj3pSqQ5/NsSvI+R17Y1UQAQdJKOOjHSr3QaydvJFciQuNIj0MUXy33g5pnBc72MyT0V9QckvPo6kk78xr4hyj2+x3io48etiOCCUhXg+PdyOtB+k8/YVRDsjS/o+yvlQpj3bJJ+0eMuxmyMuqHUxJJ1WFnKlI4Fja5Lt9lla/Knc8pZNdYngrSBsULrXprTXK+OyJT9LK288K6SLFBPDOSYyo3Gk2cfKLFhxHh/q+7zrd+p1rBEyvY+UTBvyVk+Z9lPq9Y4ptyO1t0RH5FO5Oo/+sw9t+76ro6nuMaEn2YA6/Epb9ZcxdGO3RGpXR6FT0tmJbON/GU+KS66nhqxtmVw+20hHHfOlj0VQ3j9JRuiooIBSbLgQZReyMprqHtPIlqRDRN61SA/9ZYX8eZ3xqP+i7Ygoy8/Jep0FkmjjY/xJJx75zPMxmZPNSTsm6BrR5i/tuQZEl69X3ATz60S+lOEJAn0hqxs7LhNEqi85PVI0Z0F98EQ6yFzXfvCNtR7dsQCUMHbs3r0Hhz/0kz9z+Jt/61cOP/KjP3j4oR/4PgvSu8OtWzcVSB4LkiILHnckCBwF3NnQHehMDYFUMK2MDvNOqwdDlruIPLaJnPg2hG/LuNspMCAa5ebgwJXHAEno0uONLPjmJ9+6sM/rNfiP0BtAN4OSO7b4hl/qRA101/HBJq+nyvp8sOdeTBG1+MuBTHf53BnXez3dEaZIW6/GDk+1A134FQdOHl+RNLOXO9Bz/rRA4wuYKPllFKAG87lzpwXAPlfSXU3qsI+GirVK64EsH9u2gJmP3n/v9diy5oHkJuZm6WNEj/idRB6/Zk7wTZYOjNhPTNkbYZd8JV+p28Pobdw3t5qnUvRtgpXzuBPjxOtcsvQotR3Rh29ZjLPF2W+asNb4yX51HGVg4mVneY8JxW45OfWZzQOvcfDIefRfji0xzRF3uvP5x1znUUp927oj9G2W6ZBf/JleGyDyjbi6t2yHftTFWFIdyNXOy9DJtxXw4Bf+KVoRc+PD17CrGrlJaurfHPCoNL4iU4+kGl/ev1v7KofHztcWCO2KE7KNBt8mN+iCkxD4GkTebQ5db9/4PODbAR+PPt+Z52pYg7E5KXZ80NEdMxBpSfwijrKD4q3xC/uSqZyI0V9AJ1uWRzaPSccYCYg/xYRit2BoA/bN2eXeIYNvsnxdNnUa+xwH6DfXIvGyw1NrcLnB6WM+jTEjYhmPbWKbxoOVa01mLeMjXe1Al3SYAW6FP5Ya30bxGGacD/Vz2DhTzLHDNefbdYQu+kvj0T74FesVe50zJLv4SJP+Qgt+802W+zBGXiJ74SW2ify4ylp5TeMlXyvR539up/piIDFHuZy2qLUOlC5eNUTOdc5Vkq+2VWvnTbpSn7aA9vHtKnudO5sM5ri/6qSs/bm+Kiwwok/7NDbpR/rrGuez1k5jU31SFlJtA0jMuqAycj/RoZ3iqL5L+WnslrWVatHg1weMkb4MXsYL/nHuHND5RErPY4bDilnHtJ6YMsIW8vxb5JnxMCNuDfjD+kUc5YFt2DP//FFsBKfxiC3pE6DVwJ4VO5Dja7QfG3j9gu7i2od+kw0dyLG2ca7k62rMb0S8fPXq8PQprx68Pfzmb/7Lw+OnLw5/7I/86OHf/NvfOLx68WwkyzE276N4FLzlwvrBg0eHn/qpP334m7/wy4cf/ZEfOvzQD37TgvX+cJt3eGzPe0u0Ioi828CFNrJ5Dl+PnNunl5lStosTgq6uZ5oH35rbgq7Jap2NLjqQ90Ru877ujE9boSFsfywMvGfAe2g3bdDoHV3eFUk2+6DejnAdKQxo9PA+N/q5gcHEwTedLMbKJO4CNBnW7OkMtzi+03vxxFSwKvTSv3pPJJUdDTOJE23eTUQfE/DWzZtaGK5etQPJDRalNbuX4Wb2CwiT8fVrO9mwmFBHbFkUeLeUhY+yXKNzgVS66veQAfmMBd4hf/rspfKMldu3bxNqp4HG7UAzQ4F58OTZC51UXb/Ge9V+04exwrgJ3qm383CvwjfaWGSSb/qtAZvzHKju37vj7+jmfuHkGCFqFlMGdDG/eYyIOc5YhGIe6KBcgbC7A2mpG+okx/ueupDnw4HBPrzDxPuRfbsR5spBIRTgitnETQN0cCKAXt6DvmW67t61sZn6LceMqHVYQw6Keu8MnaYbIn74pTVF0nFis5YOxE4XaaaDm5Evbb7jI+8M3knzwNHrcnv8ICy0mGGNkImPT5+/sLXljfrsnsWRx9G0qphsF9kieAm2RlufsU5jssal6bh65Zp0730cemV9x+8acBJ39+4trV+oiG+TgWK3QS3rAm056Xlj6yUOIYo+YWxwHND8gelIv6I1x9MYI37O8EaieVeQcwb50iHLGA89yRjLi9dN8zXgpY2NZ3ZyxruAxJG51p0MI8D/RvqXAGMo9kZsOcFkzD+zYwD+cQOZE1KOecxtTjxlb7UeR85O7DpjTdgLWyc5R6H8wYN7/k63VeNXjH6XEOkajHi5oW/yiB/vOnM85zyIC1zKmQdxzMl1YRP1nKhvmRv+hKStlTbHOX8gz7v49+7e0YVhHhfXG5rbdam9/+l3buJYx3oSxx33ATKuTkVZ15IFxIO5QB9yoYtvwNdK5p2yC8gYVnkNpgcQP94NZs4zTtDHGNWN+Q39M1GesuzwjzU5rguIIWCc8DtNrJupy3YBx299CUZsbXxykR3nfK47V9bPjGZYQ24KMj449/J5bfLNR+aDz4NMeoWiJRbmkL64TOtm3JD038FgrPAFRzmQzL1B1YotVBO/OF/gWoTjHcfRh6wtphN5PlTS00KWJpr+m0l2YU2Z1cLHhfWTJ3Zhbefiv/GP/7l+n+GP/dHfffhn//RXbcw/RUgRuZkfxaPgLdCCeZ27S/xYCndH/Ac4uDCJMnggIqGdba6nBch2+rEzJ+OHaGt5qKuDb4WQN9bj6V7uEunkp4nw233XhYn9oSsWVwaaFiTxmn0bqfPP5MjO8Iv48wldxswP5DhZmxKZoJA3TxET04ls9AUsKX1GugNl+57fqY9PK5nCXBVZlWOHxzlisoXCt64MP6Qo7UmK/ERe/mfUjU9jElG2SOWYxIk8M5o4wqs6S7vecrt2spPC5BvfvLM3JV3/qQ8t3+nXfp3GvkmWVbhMlMCX5gA6IHit4WAsBnUy56jXlROy3Sl2nldsQ19G7t+QVGcKBuUmz33M2+NL8h/ZSRe6pW/AO6axLxlZ+xIRS2wJX7qV3+rQ73POeDOSbc2Ev0725/Fjn9RpPTHy2IziVKCy/z05H3JiXLp/gPRQRu8b3wZZkY4lItJLlLWFX3ptn1TJP/TKb+o6GsenhXI5vV8g9F256hcQY948RrWUt891mZJU7muzbLNqxYL9EsEzouh3V+G6SCtLnxnJJhNQat9R6JghbJRcbBZ5GkX2p/Ur/B3KTvqh1M7nR0+Mnzyfk3wzHzUO0OfaTDdj1HxHZoqBzxNvU0e0G44P12ka0MWfZLouHQ+M3H/na6E8LnqSRvb7OOATC4lVdzrEk2zq/CzQOG5OQ50hz/4c7mLyURZo7zJ7vT5H0zxHjij4ppTb4H6YLDy0tMP99Rhik+kIinai0LVEweukNdmcZW8Ku5iSRB976jwm6A7KbIBUP9aVU7JTMq2Boufo/KI+Ufg1pF7PRH9OiUfnqkZ9HFMk0WeEzNA3R1MboF6HKOnFT46/yJdO++Nyq5t7xuC+RkxKNLUhaGwHZa7LownJQ3QYiY99pIv6lijTj0wrs53rzDWqjmPrNCYTyniGunJynYphgKSNTWlWLJ0nj0eQ/dk+o9A9plTf++f7XK3ylFuD0Km1yAxVjI33qh0HKZM9VoANXEPyY6Law2/UrSMz6M6LToQV9acHDvr9Bz8J1B3jFG3uSFBF1ks8oaCoUD01JdyiroE0sPRnGxHwMkaP/nWBqthPSRMgUZQtkW1TkjamH3WUiUIWtsE0tbedpMzIFFgAFUMDWUFqgs/2Svfk/7oh1VWSqwxfUvu09awYBjTgrySbgrZjb3mBfcqJJ/ZlO1vIF26X6Tpjn5VR76cgPY3ktFAvP+0TujLtwq6eOlsaKdroREBpKbM/5qZnfaiQmdpbTy7f1kqT2V8E6gmHEI0OaTxW15hCpu0iq/yUsMF97cnXg74uJ9t064Wrso1l7PxedUmTUfCHTSNaGzex3mWkPksfY9LWgR7bWb3aHj0uTbbIknzYeyaVeT7iMaaoW+LJSXz6kCVvCY0Y6p2tbGcib2lJv/Nfip1o3Mb20qrOA+imJH1y/s2EHmT5XpT0qFwf5jdZLw9KhSs0o0/zG1VsbKdkKjM2baJNKVY5DeQHJRuZ37b33rI85YhXMpSN22ZU0gelel/7IJOr8Q3pTzrpOtLSldrMEzz9/F4j2xrRzhIg7TnxG8R3E5Vs8/FoqR4Ua+P66vxcIgnUN0pKpLyAjlT2wVi9LtqUiVjOx9N1ah6RlGxXpX3HhjLSUaDCGcp5hpTbof4RO+US34O8+MayW6jXBWl8SrTve6T6KBd/SV4thZbYGjQRvMqrU8JoeayX5CfK5qBt/KM2KLSd7ZmO3LxQ2UDulFrtkG/p0U7S6FKe6vQEhGfmKGRPaWyL+o60dKKx2yUWNiUdtSQhIpdl1GkYVKcqEiU5reQCwz/3MVUpETSNiZ5D7fJjuRlp7iYyXhV37YwEH5xaS1HoTD5sbePnTpSlb89V5/QeJqsXr0hXkasI/lMgvJqD3PFklw5KEdj+KPijR58dfuZn/ofDX/+bf+/wu3/0hw4/8sO/0+L1Xo9f84gmjwTx+AUHKT0eZ8TdCP6VBY8o9J2yA6yz+Nl+vU9kOnl0hseR0MUjCtw1kQc76GRgiMxH3hP84ssnenyGR5C+9tlDPfLXDXLp26f7GY9Pnz4/PH7Cuwf8KzF/3Jb48lg4d8KAPBy5SX/A1wIeQeIRMr27xAcD7O/B/buHO3d53B8uNm1yBzCZxAkdxJF/DcJjY3qkXo+O8Ahl+qV69Ac2qpQY2/MIC2OEPgRcDDJGHj68p5im4g4s9E1Kjb0TYXbz+Avz6rH137e//fjAjzR87fOHiiW+0TeQu9jrUarZV7eV/vv2dx53j8Dy79k4wcG/+PV/qQtDm/Xgms8D2v7Wb3+hR+R4nBHf0Ac09wi8oTmOHdxI4sOB/tnzFzZenuqRJ+YdvzbJ3U784j00jZcCoh/WgB4t+9Yn7975v1d5+/atytGJhDt3bx/u3r6ledeL3OpfD/pN/w7E1jH+BR3/lueOrZf8Owv6seuvMWbVUuGNOPRpHpO2Yh5HffY8/t2WP37InGPdvG2xdJnH+RNgDYr399BLTHl87dGje4dHtkb7DQzWA7jndfpaltbzBcAH0MnawuO3t+/cPHz26P5Bv4VhihgzWeeN0JcPOArsHlOPLWs08wA+joX6hsJiyr/W4/hXD5fpYP1l73n0YDZ9xxzHR45zjx7aemJjljnn8UwtQkwjPtjZF480QjFueJSZ+cbaJX+8eLOOHLxL+trmGX3HazO87oGj3/j6Z4d7dsxJJqyC9TyOh3PAH48j/wbxpeL48tXbw2d2DGBMal2GzMe59UQo2DQt8hLkMP6/+M4THX+Ya/Fv2FiXtUYbT6Wbs5BvFkN0PbM15NuPnyr/ja8/1GPS8k1jJDXo4AXaNvQn+pDHOdi3v/2lfsz29s2bepyYctZljuNtYLVKmNhiEbKz9VdveI2Fx1/fHr58/EzzgH8RFXOcOC51XT1i3eQx2A8aK8xxdKDrJn6aIs07I7U4Qi86eLyXPmPu8ZoVMUCX/oUS53LJuT38i2M4r158y85POFfnEfdHNhdYu5jnw7XLlWq7ql+GetLSCqPleW2U4xtzD38472PtYn/nVjquOusClsZIDl4teatXdDjm6DrB4svvPeFj/Jso+BbneglqB7wdzXk8mX+rSjw5H4rX4niM/7bN9xVjq4Euxgr9xeP79CPjBv/QwzGBx687EzvU+DnuN0+ztup8wXRxLcJxnLHxPd/43M6HiKP1SRoq2AZQRRx4HJwy5grnOG90HvDU+ubd4R/8w3+qOcyj4L/xG79kx9EnarsGXlP6aj0Kbh++vufrfL7Kh3wC+kRUmaXpQLqE4LKnjEkTFxN7UDzSRYfqoJGU+QHESI8npMdLjiXk2R6d9ie/3EH7s7wOxJ1Oy5M+lkyw4mhp6eEjfdQ55Y8+jtvTF+OyGpJOSP3nacr9UTNLd/uNpBiab2azvrWQJvxL/hqxnivO2JPZtolMRzwCZ6JR5LMrYikaxkqPzIzK1ijvl4HNyUNR8s/riKPHoo9NosivEhedkKWTTOlIunDY/TCyoIqoh7cwZmrJ/WMdsE5KGPiV+LbEsSdspa3r8dilOBqFH12s0T8mK+9eQ1mhztZurKAlxVZKbW87bHF9aR/5jYRe+SHf+KBL6hJPsmdEuYyckMf80d4SevyKfrd81z7J97STtzc+/CJ/LElekm2EXyLp7nW6bdjpNpbI17KIxzx5Hzq5NpB8pB4dM3r6uDm5vkQmysl4g6xCbZFtMZOOpKuTG7y1ZDKH4yvS2IF91Hv85JntXF/GC22e2yYjtZWOpCd9/ZDGnfnKPhtXx5CO42nMoQ5VluriMeCnrERWp3OMUl1OkpNkWj78C1/Z6xg/OwfSOBiPD6Pp2DF+KOIJxfgwsj8vM+a5MdlCMfa58ONfZpoJrgv51Cmd2dVR74NlE1n5GiW5WptpzEEVn2IuiMfrh/qWaMmW3A/ihjI5qX2My3wNOIa6fkx68Sfg/vlecbC99JIPymRVUbSz8eK+uU5iqxhiB3NONmX8azTWE6RxiW8Wt+SX+s/kQ9M2KR7Sn5PVTShs9nSf9zI+Uqd0KpdvlkvzZZ4yG+fsCN6kS3uptA1/4jOdxrNlDfN5CyVbJF+CPS3fqDN+S/TnzgVKMqspb2f75FLS2dtlu0Qe174/Fsh4uvma4pPrlGz2RsDLjC/rs3jMO/TRRl98qI7rQF+rOS+JR8Hhdw8uDlhwoeAuT1yYkOEOt/bzNwO6jjgt5vXvhXN3fVFfuHmx4/BoYH7QHPI6m6L67IEYjgrlTsNGIhfN6ytdpW2tSLYk6jmOw6JLe+kxJaEnmZ9hJ08kZnltWcSWZujs2vk3SVDukac32lRCiJoNW6FCRX05qQmX35JP4mP+TLh6rFSvItovyZgJm387dCTSxJaoSnlr5vYcy1xHIRPfjXXL9xr7lPvm6SLW6gvojs9qW5hvvfoM8Y3eHsjkWFIWjGUvqao2wx2Rv+FzDoqKvoIaJQUB+JPoXOBEmvjJxaRXfbpgw7CK3AJzAJETxyraLWCq2Usm3dUxDrmPRXeOIYVZAFuxh1nysTAfvcKTa2hgreGbiis3inHRT7UCn4pSeVZde543lEhuWtLt82qbH5Uqipg07QqG+lW8pie3qwXWZqlZX9cgXDKdX/2m1AxGYqPPVDxWOVojIteVjvkvABd+YT1Gt/50uARROhuS85nLg1AcgT6uXSIBZekOkshLPy749A0qIVyPOPjhZY67FSl2oSB2icg3g7bsQsYiEkMKgNqpoBWlVj42+rpCzLYpGyLJ8JNUT58C6qUr/i3IybGmInwN2gP0P2IHfTYP501pa7zWSse0pAPGJd7NmDFiUDSf2RU+XpToYQWUaSZEPCgmP4t1jqOxpsLqsFtkWfpSPpSQ+FZlFpBfHHmKbSrLZaU4Ss+8JRuB0PRtJx9X4thNVfLuvf8CP7ncvXk9tQako5Sxj84lT45cHen45t+9pM8Gnhahdp5MGOaqEc203yZj3Ko2nkeoFOIcw+fEnKBKBUsiNmIorkF4bssONk3tKAuNuZDXljl7tJznwTnktlxSqCEPZQwxC6Jq1LgO1hDZQ2K2GTJ54XuVki12LEC2sOmMqlSQ2MZ9toZxn5XbDktl2gZMb+Ydjwu/sOax71lM/LXQbY3ex4TvBh+/coixueMkRd6WsbDj+GGRz3GCNWgC/kXaKcGjTSfFar/t2EFFlB6FmtcZB/JlUO88q6xbEOJXZJ9C9SKk0DYKkkoGWJ4ONAg6ETaqwG67HOxSc9i9rzN1/Gu4U2MytndWyUkZItNpcAXqDTh9dNrA73rw7XUrhn6QK3t2an+HmuftKKKR/aRosaXjm28wrGkRbhizLuVXxFI9ZJmW1GFLmyGWJQxrNSPyaXG8+n2AHTvbMpz9lcKDrbOnv2yulCCkphVokWpoZK/BJfjG2r3iGfxAd7xtX8O/kjhtGL57gvxpONVgOUrniKF+FfxUkAMnWEmRGzSDc8Quh/StKFU14She5FAbNIOV6lX8/9n7s2ZLmuw8D9yZJ+fx+6oKqAJRAAqzCJq1UcRAgmyYSJl0x98DteFCF7zABdt41T+mrWGCOABoykRwAGWiQBIDQYBoUUR9Q44nM09m9nre5SvCY/YY9nBOnnfvFeHhvnxNPoRH7Nh7r60f2ELGZtjKqRFsoqJHwJ7NzrGHUTiOgytso9yAo5s6gPgxobmgVrNmK0fJJkcfpjmm0dI8D6sqb4wN7ei6NdPRxD6jxiC6mreQOh9dO/ohnjZjaeUFcLEzhM+0ZYy1K6pMeM4xzd2HnlrLBB0ER7+wJjZ8AT3S1zg0/PHPa2yFE4jmPgfSPt1Lstnt5VPRfUDGevIkMMOWYdYDOHUAFVuhrC+GQxs4NSRiQxXXOF1c5XUQvjX96+Z0sZ+IrJK6sHJdbUwAn+gVKoCthDV4Jni74kqENzG/Rj+6dgxJHsjfypAetEUPthfZq+wYqzxTeA+rZ7ULuox9HM28bs5eYapqbX168zzSQf0YLlmGE/jEeg62dv/y4HottQ2u41iCqx+lVR5SOagQYxdnq2wZwyyd5ATtCVuoGKi7R6v1Yb7k955+1jp0jU8D+1m7HGtFtFZvt/4MiXtwepFIKm1qiwusRc4Q3sdqecMSxmU3Szka598X2po9OhO2NCtshlWiZlduVqiPPNUtbeYMYgZrjqEzXFfcDOHB2t4PYoBhtF67cFLJJjjRC+va+cOE4dPA9fLvGqU4dF/hP+NPAf5DbQOgaElgqNOYyOwgyeH7n8ed45Y61caIjK1UNLC5wAodyVnG/rT24KDKDq7uE0L5CL8s650t+gq+LvZ3VeVhLPra/wJbytlnCB9iLVfWQFfckIL9Y5XWrUzuuD9TcKf+ODqsrYyuuDXCe5DxTLF37ShRsAXG9GRlhzIn4SQvrMcmt/xHQj61hcD1wmcbXN44Xt0ewH+vHhtc5H7om3wI+4ah1xyW1FSfhm6AeXI2duoo2Nb+yYikmy7TP/Q2H9tLXILTsOJKYcaCbgbr0bGlrR1ZkVGiBJ6NjMnF1OkZwmfb0a3QbwPgqFBBAZtYFovrrzgqrlDXGEJEvi++ESJmT26N2WKnKrTK57FzNFUjIWPr1iiUkaGruZtTYUj8UP4Eoh/w39kdhMxKNolcUZ7eBtuvZkdsvD5tX+Ma1zhVNP52gckqaEN8EnPgIZ1cqSuaeExMuyz6SfkvQX+q2H7BclVxeSJ1IEvnqlljVm/dPJN0oYIZrCXoiisT3v+dX88rvhjNQJVmtTxnSOBQ/n6QaxvUTMFGZnVFzRA+g7UEXXELFaQqC2pW6Nbtk9bMG9RXbMgAYzu7WN46nMwn1vv4L7GriOul3BJ0o3Ydx21wFeJ4o3WX85A+ua7lGqkZJAycSOIHIjfDgLiGLftCQ0EczNM6bWeJvJXnrDCipapfc4k9C9Ejeo/artHC5iuffSylTKZ/TebwPaPYHRi39L0ja4bwUdZUuFgcRzMqb4iu5rYd6XjIvKH8xVgocHM7ciC8UMEE61wzu/xzJWRYMdS7bnVzRpGxjt0kctTp+PtDoa8aaDD0S1+Lk7mwdmQu7sPbS4SDn76uV1LX+ORww7/jvM+/95rCwnFHtd6qKbMqS4neR9w3Qa8VR8GUJZQHDWOaYzXmqEh8m1o0IOxGdvPlsp9+P/Hlw6bQhx7WNfY3h5ShWPsWZmYymuI4KlTQZh2oViitI64v51DItY5ZoLJ2v9nC5F4Z7cwJRRQX2FIqtSuuQHhgBusU+u1YoGBhtRxdEW2BIwoKdA+yTNUtkL0Gp/OJ9b49LcamS5i9YK2FvfVPJfwHxOm3dAFOwIlLG0fubh56sbgiWFQNGsPe26OjYO8aV6EkZqVcixHip1Ts0YQhxBj4uPA/isvxCZ5kJnDqEcG+ffymwCC2CghySmR1eCyjp15XXDdnEG3WRjU7aJdPoMvaXzlfU89UUYSuzGENHd5u5W2QySwWX8A4x9QmL0eFtWewlqArbkxBM78x4oeqzMSY9iKockvCgMAPH96n1AhWGzSM0/rEui9wGRpr4CMsQLbCpOnm557a+xPBJe4c12hiT035nk+p+xaMyjpA/5mhAtZx9uAY5mqUjAvrx4iKQ667+zCkfsDcDMExzDVdfwLj4k8CB71wukaFUz/HY9+hesZgLFJBs5yjwRpNzGAtQVfUfOFbmNN1q5vTh319gNWV2qenJ28rcwblFCqAbStbDF1xWyhYVr9ba1rOWkuLYYo6ffJgyveHE3sUvBXTAwY4TiBHWWLgp8gdLpn8VttZCTiKxyeDT9v77XCZ4vjhw8fdWd+vR54QiGfQMKY5mpjDmzCqwgvyG57ZNHYUhO5xT0ed2gYLVHTZI2fPtn6CoJ9s2U3nytrbENnQr9W9bm9OBmYoWMraU4+sZnY351Dot6WJUcuyQo2JUeYxDFUsEAjLIr1jlfKyGQpmsNYYrtAtmS18E3TdynPSSFfj8xRfdrhHNK9zXHcRWoa1a52d3Uqp4+H4q8vBWA4UHPPu+p5U00/CWz2Wt8cefajoHbGVrnGNUYz9kNex+y36x20IjnJLc86iWoUqusX+O9l7m6JL5fZOobIsUQkQUDgPh8i5KkawgYiDI05dez6FDWNA5zFMGcM+7dFi1YJftcEKZavsjMpzbBBfztxfsZnLUT9fBzNYS9AVt6HwmRi2w9LqD069IDtobygQvtSGVp1hETOED7AuNa9Zr5vTRH+ZcqeqTmCsOv2DbwNFX+F1I2deobcEo+J7C/ds0Aqc3sc2eaxaq4tjXFPzmNwh9bqqMoVrzfJQn27nXAQLyty4rInj2jaYDRQeXGkZlph1Eq6cgBHTzTrNMYXJ2utVVDjEX1F1ze3T2uUqQdQYXZDmmK+iByO2XpJpuihWgU1illCiNumbY2IRZsg7dDNK31GUtkBeoR2jrKmgyzNaq4kZrCVYbMfGyDVrzdoaX/T7vr6vej35R8OGtsg3TyZ0cwbRYI1EYd0eNMQJy2WtxbBmu5hOKTpQh6/rRBnyOqP12wpazKN1+9GWeAic9vOQJwDu2jSwwWLAu26/oEN2gLDg0J1OMOWb3rAYcsJ07MW/MaH7CuhAvLYM4zTQlmgDPzsiLKMz5rZGWzzHhwhiR0eJ0hTrGeiNXpXZI2u+ih6YAlud9ereCm3hZnO/RncoXyIsx5CMVv6+HP+Y9DQ+OliJPTZS/n3tSs2Qvq3saMiJg37hW6ksBeFYc55rXPAc2ngQtkc/DJgtMqdt05SNlLd41lzUdavOEJZY6zlkuSHUbNbu5ghZlpI9LMJQfgFcbmqvTE59se2ZVVFbV/s4QP5QWQvDbDME9LEWVm+jK25IwUyYiNbImESJHcqpsvNy1zZXZx9CB/taQ34xXafypNCstBlCbN95vZPTyui7qZvndEv3h6NfWF9cXLjDtom4sFc6HeeIDtXgaVGUzSJVrsFRzEEfPySeoFS+iGzjn4LwFz/kGLJR4kmYgnecasHjpJ32kRlAI4+AYFMwOoWOpdRQE0i+okuPnZDegHzj+0gGxEP+CDnTNBE/vVTR8gxV80lQymaTKNezhEJPLlMwxd56luHv7YhNB+Gp++9xcF6RF/UT6Mkf19OEqqQ6cyj0BHm/s00gU/fRFiSU5HU3Ielo+5XiR4p9RWZDRam8lNhYKtqmAqp7wlrrXELosIRgwv3dBMUbkXZxnBCfUdcXdJkFUWcJRWIKSV3UKaVcmfIsOQaVJ/5iCrTy2aWoVakOWnWKqBRJJbt2XBYRchK1QTngr8Tqvppgh+36o2SbNrXRzurwz6UMyqo3ZBUhqgwRDH35jd6RdxMr08bfzXqpeJJsE9SPVkFi1JZNRrksJ5+XquNulQZ1EbnMora1TVBVaYByXqfMDqM2yEKLyi0dMVc+eSOUKveS1nOsW3mR1wfL7xSRN0ReXB3PRS0Lm2qfR8k2DbK8LvpzCSR1coEdebap0k3WinphBVU7ta8PEjWEtKjLn8XESHwNWAb+3LB1sx35I9tllOttk2k0Hg4Mdg71G4GcVUnrgAIVSx77nMgrIeMNkM6PO0gMikc6jr0nKEuHeZ7vuscZ+vL2gRP4xNpc5e275p5EG97GFcTbokUYqtjOzxUtoYA6bIItoBtQWc7cRVvsFPkmIdcdyVTeqLMCXRm1Tg2XYNiEWvFroPU9kRY6oiaoTvTB7EhlwTbIOgMdGVmbeVnKCIVbEIh9L5qFqmYb7fvINp08I99kyFzZCr0q8swq3VVOch35SweBaD8hL6OgUehwQWUEGukBmWCkqASVmqQrLnIrkG9ZKQKrqUKmxiW3ynPkAuaQKdEuoAPbrIhXjlDT0NFCzFtSaem8ThHZpm/cAT+38pl+5HSR1ymhQbRjlphH6wwhV9imEXzgXwCG+HIZY9SHofwMbTFzqI0qlH2FCzEqKgrVYdCeN6blkb0FNcClQys7Uzt0LsnJkVLtwqAWQkXMYz0sHREl1D4aRR7eCeRS21ShcdCDofJc2JSMNlr8uYimOEtFRilV8IOY/8eQV2+TIx3lBUECjdJtGC9OjBVvjVRSTI50rrROXucZ8oOokNMI+tiDfAOi16e9NhQyFiumuuIQFaNdwRRmIa5E2kZcsSepgrRPx+28MRSwrMZpPgpeeZ4SBEx762wpcgqmUtsgZOUyk6Y6D/3ZK0fzqABWgTpyJ+tQAcnTpqdwAcLe5gflnaWwI5UvAnUL6lftqO1yNNsi29uqVHfcLOnl/XGcG93QEGg8bhrJNtOGqH01WAxRyeLYc7dRHBGtpPUFyQrzMTg3jhWoWCkKZILTmNNx0Br0yYgbTXJoCyUJmSjfpXbKxVfpxRHsoBZPKhHvPJZrYTKwWFZH+JLgSny4NHrjqxxqGiXSrlJkidRuYcN6uJyOT4bKLXJrIzZCLi9LbxPCGpLHzNFzFkDtGreibpLTCZHuGJhm5VsUS2NYwNZkidm5nbsFaintfkCqjug22gTUpCRwvVleSmhXZS4HLoUO/NE0acRwRryr8O1a1OsB9nX0yIlP0KSrr68MZHl2nQq4Dt+Hf36UHMygOTPRUkRN9v1aPF9v3znS8XJklZPguFknn9KrCLDlrJaWbT37cE6HbEDsE+pDcXmyBIldNWzTG0dP1DSCJkuXuWp73nlxmsNqJL4VkMRqA3QQ77RhlxI5erJKUFUznZ5OezaJyOnV2YeoNwSVsWmNApKW7bshAXVJzVGnbmb/9DIkITBVvhZHvbDGOfqQd0gL2ocPSn/8+F53mFX2wR9T5sDZ7JiyD86zJaFL+rNnlDlW+fsP+u/b9+yNOG7WbR5P0Xu7wpW8pBOwi3zxyMeun1E+hxRH27sej6V8M312tGMrv+C3vLzuLKJuu77y0F/HN+yZG7cuuRziZsl6wntPvsWusqU/jktiSZvJH3wx+R5PfKL8vdptidwpQqZpqa5TaE3a7CL1x610evvEcfKTHpL8DN/Fa/uxOIq/J78i7LYYEjPpNX57S37I1Ziz8osU2145LYr+1SHThZyqL1oM23qjT60m9UnSzTEnIm8rPRkRL++TrksO4iMtSPmFxfB9WQxHyXTEPBjxQyk7OiZ2XFykvqkYLCfvAzGm6vYJ5zi+sHLpSnXWU4qXEXKBFvemUmXJ9269tZT6R4pllUbnSByDr69smHx+tJrmHVvq27ijbde0GXUtNj4PZmOt8sW0oUf85GV1c4oYl8Y649X8pXiEzjo2y885+BKU+mVGppAGS2XOU2x7IWns2rmNl7/r8See0DXRfnk8esnkhF/0EK6q0cn8cWEkPaZT58K8XilhX2aj+oN0el/URbzCmeJJWZq7FNvwM2RFukWVD1nbVe2vNUKUS5nrM3nqu+hCT05Rdya5Du97yDQ1mlGIKbohfHedSW/iX6bffDUdEMpu3LClvsVUbWZynIhH4u3UH6CWHTHnXhj5eMc3U8pUmfxyqusERdt4bKJ9unwNytra7Vcgla9xkOmU3JG+kVNtS9iBL7YnTtU50/WFHtz0/unkuvvllxI6ian6CPOkdNCGSZf67IAe2iKor7yH6F8+HvAnUUrH+I6+WNQ+QaO21PajR5Cu6Ec1b9WeWTu6jb5v2E0fYDxZugQprHvB0T+xrgPlwfFjKyAtcr4IAPf7xO8H4uujOthlZBsTR9pkpguXGpSwzaA11rIXb5HgB5xI6pMJ+X6XNpnWoKr+DEIv8bStZTjCFsWUQLcVwb+QJNfINzXi0Lg2eUkR5MoQreQHu8B2Xd6YpNuUVy8mwRJKoyPFlawqOw5qasdnDkkde0lXx/POonzXxw6Q2uQlgZ7WO/SQqMjeNl7Z95HsV7/qLxcB27t/AS/0rNR+Vcp5p0gn2p58SMuZEJZg2eRKUey3IdqJhB/6BqDF7UipTV7p7WmAn/LVHZa+0JnFZA7ZxknyiKZD+9AHC8dstiCDi04HlaIuzMpNXsjXK/kosg3kc2nkWVoFnpHHqi4bohDC2xMsLPyEYEfGQ25icDhbIs/U+XNqrCXK1eKfErZ3k7JCz+il3LecbIMwqx573yqbYnbwKj+lyde+RQteAatujWSUdRHpnvNq2yM7a0qbtM+AThtk7gOAx3fLCVkkgO0jmYAJYksHXdubNDY/QiFNyYQslJUe8Sx5oYc+yz69kKWRJuGuDRXOZ4tqO4jVi2pQVwxBKuilBpsoElYOi6V5SatPkILWZIlynX1km4ysTkYuIs0jSZYXsrN9orrqwEs8BSSxnm5Ax0EyRFnNuoWvkJV2SVB9DJQFt++rshZVVeEN6nvRF+wlZoJKddLsE1HWkJPINoky5h4KNqVtl8LkGyW6MA3+soolZJtEqizisHKKHUReylKCD46QMfWCp4gQhxKXqx1HqQxIfRQrP1Hpq1XHErwrErRnk8YgsEO/YQJFHZsD0jVjvo/rxtBzbBz/UXD6ivYkfBEjKO3ZHvB6Wz0aRFkwtUg8M2jHHT23RHpqIs940tb3wI+WvPTWzl+5PrcH+RwkPo5XkjQhWxkAbQnWERUDHqUIhYkiPnNJOo18U8O9JfumpaF1LynKycQrFe5ptBmnZbo966jSyU5HtRXVBt9CYaJ2fOaQbewdsbJD1OSg3BObvfxtrxRHz0OLExdUOhZV2Q1y2/vL2hR31B1uA383nbEoT3EwuWvoYxbLDuChpKl4PWkXnRK4LVu/3H5JdzUgUxtl7ZjMIdu4HsiEu0ynACqrMZgzzCDUKC14Ir+QF9IBloiDsb7Zy7XKXWSDlK7L7ZVikTKq45xsk0zN0sr3LGWnxBnzcPgFj6fqvbMlSvmNvHFytf7KY6n8hrxg7lLuW062UWXmdt8DyrTzo0gbqd6GrxwsygL4mfMNvyrTZGdOzULennC/LRnRdGVGzuECIm8puZ7QGajaz7K8BL7+OVJsPfkNSq9MmuoBTqVR4gjuha+k052wPWkRupJnKUsJ6sQr1VX9iiq2IqKK0iD2QhXVhKQzfyXd/XZAqlYRsyQX1JElFUkN+Q2wHrMyk1r2SvobpJfrct11PEOy0i2yqtlh2StQpZMMQWl7sW8Kn6Q6mb2SbxLIHqS8OgePeTXHgeqIEmMBBbvQqlvlG1xfz8vq9JFtEqmyiEOgXeofajWNBfMJHpLstZv5MgENG5Chnae1MwV+VuDA9sqzjfZNqpPzXkmpIyV959IqJDtlq/bapWPfc8Ot5lGlXMLRMGUD5cET6aC4Ej2D/t7/4+/+2ne+8/hX79y+bddnZPdDHSXh8eOnu1/8xb+9+ye//a933/vej+y++5d+YHfzzIbD2c30GAGPHV2Il0cx3r69UPmD+/d2PAIg7YFccAsjRRXoTDxOyJ0RTsg8xsjkfvvWrd3tO7fVoJuCwWJv7sK+eft2d/Hu/e7mrbPdvbu3fWEFtlJqeu6YD2/fvtu9e3exe/vunfJumT6+l0CnPLvl+7FgjRR1gOXcRaL9/C6j1U8TxG3rI2fWxg7jXO2mtZ7pkn+m76b5cfv2LcXvzPqivnuxRSyrAHz0R+LoLykP3/jlWfV/fBsJ1khRL+ib6MEF2u/1+Vvl371jfRM/DT6xbOAjkC6P6fmbN3oU6OzmmfcRezEG79+7u3tjtvTh7OxM43UQClrYWt9hfPPmrfXNC9N9U+PglumDT75V/DXacaQ/85hijt6ImLyLNA7wkfZizN0wol/ebFzkr0BqM/zDL8YDee6v9VGz99Ztmz63arcE3eE1HcyR9Bfaj9jctZj695DoUeMYtYjCJIDHw4g5LqETYhzcsnlTMYV3rX+SG0m/M03/emdzJsfMbdC2cXQn2XIuemNzC34Sv7t3b6mP0C/pMyDiOWjBQIHsNrw5fyMZZyaXNmMeI5b0R84/PAJ4ZuPO+yjz9g3xzQbtlKzFJHxi3PEp+R2bS7CHMOpG17A3Qvg8BGrjw3vzxR+n9xoMA/y6Y/OX5pkQNK5uGvKNdYP3Qc4H+IeOe3fvaAxM2TwL6DPjide7iKP5yTgjlhTopYCmOnOBwaaDnUQoXmnNYGMA2besP1DGeDszH/uUkd+eG8egGUINc0N9n1ii9979O5q3pEP+1YB7CehzzMeoY1yjj3lF5xzOpaaH/u7rIuJJLZ/DOp52XR8EEt5bX0Exa743tr5k7rxlbXf3zh3p7PepX0kjt82SGav2s77C+GUeYRz4eqjuK2J1RycwxGM+pTHHWpb5BNy1WMfaaDUUHHeMHopEHh2OcUA/QRdjkfmEddmguQWgn9APK5jqd3YOjzEe1x3Mj7FWcauaaOTMsId4+prPvOU6wfoK5wPsov36+0qgX9GQLehizcB4QIf3fTsHWEyjryxDXY++EOPaH33382x8AnyLOdrmMp0Loq3Zr2hHqil+ifDRx4HN0ffvmk5fzwboP5ybaF/4b92ydaHZxfmE+fzczpuvXr2WjN//d/9h9/zF690v/NWf2P27f/fPd69fv0pSxvHW5tLXr893f/rnX/39X/8Hv/HrlsVECeFtnLhyAnm6g6nwUB48kQ6K1l18YX3/wePdz/7sL+5++//7v9mF9Xd3P/Sdb1nuR3VUJFzYoGHRS8fyCzR8NFiQNQGNYtDnQdBwnvDa0mAbBqgfzESSMwg6V0oC1ydtwmjdGUCLS/WB05Ts2objudIKq+4qa1+lKh3EiWQUIWMKSUdDXIpnUf1ZqI2S1lCAvt5YbmOB2s8bseFoUR/NzCxD9Be55ZVRYweR3waxqHvwEJIgodahRFW1ltGMZ79iVR1U21dgeu1EoqIQaWnXNShoEaTCDOTVxFBfSRYsNcPUSJe/K1lDuoZRwl/ryRKV0vk6m6C2x84R0uIYoKLR59ap7IX6qDYGk+/9Df88q4klBpiPlVMpwS6JqvtllrkYocjlVec9wWWHbx2bFkDt16pexS3ly7/IWwKTU5tKf+GoFqhUpXR7IJmb5G6F69lGZ90+6uNJnOYu9ka1imwU5GprkxbB3XJ9KJt0yVgT9wzUNUIVebnP7keBfmGaCY687+d9pj1v6Wha5ADaFWM8hO6s3QzupufV1tUo89/qhm+1muRXoYARuG3uh6TlIjN9gUY7Co2DQiC4Xa9rQ1fXGIoZDehq2qBUu6/MEdlAXjH1ETmX6bM0RxRNQbUGbGmItXRTnmf4nFwzyR5De2yUIKq4jFqb7EhpmNqi3U7Wmx92Z3bRzU2TqE3Z+fm5XVif68L6D//oT3cvXp7vft4urP/8P/0bu2A+T5zjePvGLqxNzpYX1lwcb4dBNTXyuNUB9eBx18KJTJtUudPlxSqPA3ZdhJ+j/k4gSW7o6NdWBOS0ybNdqmVUaUPb6px3C4ptE+2Y5ceRtxyVBFNd22GIgypjBMYzFkdISInc6ijLeZdSG4qQCmyTmGhRJZUfMcwtWgaJYx8J0OfoGIynEcMgL+pQ/oxaTKrhTpu3pmzMDlBsHV5DOXl2UuRZSamoH/gxjGa9ijUS7JX2jDjcigLhaf1K+ZZoU1W4BMjwjcsSlggcjrfDT7Y1V1KYHAiNfrSMBEtIbDoEebo6Ytcs2BDJy1Bl+zq2bUzFrYkQw97TKUe7Zm70mxIaQi3B0DGVDCdfRAYthKqaRlPXiFmIDFMoU8ZCUD8TEHGqUR63JTQUoShfhlaQQhDZkRV5gZQfqNZNq1B7VyQKlW3y7BFKL2PmGFSpLAxRNg0qBXVRy8klot9z2uSbpQgbclv67QKVzrRvUzkSd15JaodjUkoB4tXIAMo05GraPCoM6iLE5sS2m1fvR8SNILejv3JTV6VNoEaU53zL0LRDsrSxdZDtI6yA5BT5ph/tItXJMy1tZ4B0DnCIx5NVupSG0CjrYZTfnjKq4+JflTCwtwTXjWE/+9rq4yCZMgjKgyfSQd1PrL/9+Ff5tHnsE2sQTj98+Hj3c3/lb+x+63f+t91P/uSP7n74h35AjyTcvXtnd/f2rd2LV6/1SBUX2Hzkr0cvbvjjmjyKuiXoRDxSEr9Yxx0QOhX+8GiXTlAGBtbaRkNS3N1G1/m5PwLLI13379/VXRnUweeXFiMap4yJ6mnPY1Y8RkaaxyyIJb75ozM0abpLvBYmgseBiCM++vh0Y3nMCn2BdTF1e3mUizjiHz7pyQnzS4+lWjx91I1oKTUghQa/eBTV4RcYxPHePR4hc9/wSmIXOke1sBpJpPHv9SseG/2oMcBjZHAx5qLdFqrLwERuMbX2e/WaR8Hf+5MjNvZ4PFuPWtnxIKYMSDEE+cTNnUf8Q8+DB4wD75scD4FHMP3RxHIgk8fA6S/o55EiH3M2DvDT2s97ZGZooCfLUReQSi1vae62ftQjVzzSRG582nT7dnpUzvSKT7nrgO76VzVdL4+voYe+6Y+U9SP6TzGMPcZ4/nUPxhzzNnEFEQvQ1VGmEy6iR59Ehx5hNt9I85gvFKLWxLJjjZ3B8fG1jQPmaL4axPmJ8SYa6ZtzYd3A/LExbnpoN7w4M32mRoV3LE1sFzsnUBmB1iq2e/f2wnzjUfD3iqEe/bNXNZ/AChbqpBr9Q0+cpQzajPHmX03w8VErWoaoTb/n/ManG+8u/KtPlD54cE/xA9OuTHPULJawtkGP5krrl/dsXtaagWLGdjJO8VyAxvgxYYzr8zd8fexC8aOPoIOxHWMOXfDQV+cCK9FJsyCXrx4xV5JBHH3Oclucey3cP2x++fpcbciYwxc95m4qdM5h7kKvakzrneQwBvTQ/zym/rWnu7Z24JF3zgMRe2wr1RvIOamtmCLP9L2y9eybNxfyiXmZ8yo8tKdqNtSU6wRwoyd801z55p0KGOPVerbuVuOYsIUc1rN4yKP1r6wN0Xnb1iboQxexZD22Cq3qplLzJPNy9BFYOIfTd7x/Uq3/fDDXGs6r+KX+YrHlnxOY/9V+pnNO38iR14r+pnnM2ow29DUsfd/XslrP5mionbYBjoiH0vQR/EmPuWv8GXGuYy5TGFMF7POR0ING9gCPAR36upqlmaN0rjMlDx/c15oIhA7Wacw3rLV5dP3GTf9KC+3LmP3q62c6N7MO/MM/+o+7Z89e7X7x539q98d/9HsmNz6xzr3tYh+fWA9776A8eCIdxIqCPZFYdGH99Olnu1/+G//d7p/8zr/e/dRP/tjuR3/k21ZoCyXrqHC9tAtrgge0sLETJgu2hw/v63vW0p5j0M1p0GE4ebAAoJOxyKdzPTJdTx4/7HbmCTRN6RrmC9GP6hBfffV89/Lla/n9jc+e6GIe3+ICbSmIXbQFW6x48eL17qtnL6Sfk2R8X5AJME4kgwNnBhiMTHgvX9oky4C1FwMWPHn8YPfg7j3ldRuxizp63TgCJmwGG369sDjy/U4NUi4CjeLrCda1ViEiyQ+B8J2MV6/eZjdIbLFo8fvsyUO1n/umotV6JR8h5ufzZy93X3z5TBP75994unv86L4mJfybWuTXZkwbhDwms+9/8Uzfmbpj/eNe6it8tzsW4CGJyTJOZFMQl21wSZOsfNvt/uIvvt49e/5SE/o3v/FE4wGZvqCigqpXGNU5kA2Qxzj40iZlFgLczGKxQT6TuN+I4a3NKmAfJ6znL175SdnydLK0PTcPmMf8Qn6looCJYZGPDsbdM+svnLwe2lj//PPHdnGR+mYrltQrbb8A/FzcMsYZ27QHcyaLgEcPHyimQO2bMFdHDuQwpzDWOBk/t77CXP3Z04c2pzzSPCA/NoplxAmdX9qYe2nnhPu24P7s6WN9D/PM9LGY20id7MbHF9ZXnr14qRzG3W2LJ3ropyzAs3DOg9xJlRFi9nOO/eKL5/Lxqc1dEG2kCxqbA8K1RTqtMv5wwcn5W/3A8pi7mCOfcl5NC6Q5aHKn5WwylDHGOZVx7XO0La7Mn2996+nukY01bFjiyhCQR7z4nt/3v3xua4h31j8eqU9iE30yzuOjfX/EqGq8Is9kMZ98aWsGzj/0B+ZJ5mvOcxpzSdbi9YPpwS+dr83mr79+YXMla4YPu29986nWX/jCuWDMpblg/uUi/i++/7XNIxdak8Q5AN+gaOdqbl7amEnOO5tH6H58B5l1GHMn/n3+2WOdh6K3DLed5w+V5vC+Zy/bf9/mkxfPX2mt8tlnj3TRcNMuGnSBvTioPl4hLvoY0+g6f/1W51UK6JuPbW72sd3Ss1StAT2A30H6/hdfqx0fPrxn88kjnQ+YT6Z+e6bCgB38dgK/7wKIEf0Rv16+eqP+r9/u0d4vCMlL3NrORl7N/KNvvLbxrb/EsjmGG1vMy0+t/e5bX/W14BA60e4F/QM+2u6Z9Q/6J9+r1geM5jM3fHSzrCSOfbB6jf5lSdqOm6tcxDI3Mxbwjw9u6Ju3rF+Gb7Jvcf90MN+zTuAa5GtbnzAObli7fvtbn+scB0JHzEHEnzgwRjAlZelc+fr8tfW797vf/7d/bBfaL3d//Rd+evevfu93zCe+Y90OVNf2038UfDbiEyLrdOYvLkeaxq4bMPlgbxqEbC3kjNhXZJPJUpIs00ljxSThai3PyhhM+l+7XN8IUacmZNREefxPKLqkxlX5pzKWoPN15TiFjilCan1cp6VIoU02oVf2ZP5lsVlCtBNy9GNDvJKT0mU6WRyw+C+Jae17srdF0oUehEsHG89zGea76cpjCLX1TFHlk03wyLSt9MiOpLf63z/jcf8sHbYspEqvdJoiD2Uqy9t4nGrfPW5jRLxUB8fQmtLqm5bl/cnzgy/XNUb4oxg18k2WPJM26XHfgoynFRfn6+aLGrKbpD5nPKEwxpvHOckkHfuIxSARhxFSCP3GDsckPF5BSdeE3RUFbx+lPidfrA+CmEc/qiyNt3Y96nTaZJrkv9WPvXyT3x6XiF3wVnXEM4+Ile+9voM84mqykx+9RNkcinrqZbzQhHs8HeM2vLd9jM1tKNrG9LkykY8751nSRjXVcy22K54RRny0A/mT9sS06kvt+JQQ9ZIcZFd9PtLGs7jPVZRkMifHvGz5OCadqeUqPpUHtWXV1Kd3mJCLGg+m+0msQ2/iC1/7fG7HLigvZ6+6Jlf+ma3hp6l2OyxPPvv5YZRCdpuSfZKrPF/s+7or/LG9yahjuZboZz4v+/1hny9dn5P6YR67vjhCuY8DhE7JNCVRz6Pm8Db0fFHExOq07R7tLx3d+GGaUKagJl1kUW6JXjmJQl/XDrcFnipOMSZMLrEUGZ/sEJ/Hu6JUv4RqOyLP9JuC6JMew7r9ZBOU6xuiSmaTeHooP0amVEmvk+bmTEald4jaunNKPFqrsk/8ijX70Jn8y2PSbBeoltdLuT7tXbbI0palPNFQv89o0A7Z2+I3/yp/CGds7Vh+J9uqtUOB/pzatig/xhN60UdfQY+R++99E7hdXtcOmBk8z8pZ2+ilJQ5PH/rNvjjuoi9vexz5who3cTRdRDPJ2JEHisjkQfDyKNMdN9vrjvAGxGyOxi5Cjz8Ki14u/nOSLaMk8SYnSbSEkpGR4PnYYm/qcdyR1dXfR7I5jpEjsS67RtKlFL754zrSQf0VpF/jtn3Dx3TYtM1vrAS1fW2S1W2Ry0RHUA2rkV4c2B7K5OV655Dq5zr9rdHEhwSUe4bDuN3nGeTyXYzshpBtrxgVlElVVW51E4WP/WR1xgiZ5ojLtTQvlHmKhIOkeGq9c6my3RUgUBQylW2k40R5epRaulxekh+q6l2lM/pkdXyW6g6S1e0j2S3BRmln/AHkuy8Ra5cnnWOkOv2k+lXadQDNqxrfrks+Nsjy2npGKOy1jUeTdBVQdDsFrz49I78qs8Niijrosbd0ZZBq02EJ+WJ8HaJ8DqmOyQrxtZrEgzZ7kan8VGcJWV2Pi7dNyAuyTUrX+b1yxkj1ou2NZH0Tll35RZ1oP/d3HoWd0sEmKbMs5Ssdeuw47MzbepysfpuQI9lJmTSklOV36+TymhT2jJFkmiCfkfO1CqDMdSgmtG1en7wCkj3s7ZUf51CpZYVNasMSHfAMUOh0H5OHtnH5EHoT5OdKSnp4ARbOdiiwh9AbMazrel6Q7De+KbJ3Qx9pEK1IvsfC58au3j5yvsoOyOpWOpM2y64hhZYf9qQy0pWMjGodoXOIMt4kV6KVdtL8pv0IWf0+yuXrWPJ5mXLXZPAbMmwo92TiynWUkHR4mr1ksScZstNeWiiyjfh7YlL5knhGiT5APRNS6WST9LEj25sydFhykGo7KltUz8p4kUZgAFU6pDTOP/Cnuj1Uy0dfIuTkx8qDxwv91YTKlUhp8ZsO2zco6e0j2WE8tXCOUzIg+Spx38w439fzWthLZmVL9WVrR4zf2AscdDJytI/Xw0w9HoiHgp+CRAfmL0Xil8A9uPCQ9qB7gL2jK5+gb0D+t0yJZI8byLE+VZddXt6uW9WD8KND+IGt7peObc9fq/D4EzwB0nrEEAreXurTkxG22d7jxbHVkX0+iPDNd55P3N1PP277OJfUNiZLi0W90Gd7I3yjTDaZ3ma9RMbTJeNvk/yCrD4B1BixlOWZwCTTeRX/vK6oraNLYbfLSPnau0+So2Mrj7SIdH2c+zlFrsNtrvRrOQw5lI98i6X6Sl4/SPa1yXjHKJdlxzo9Ug95aQw4OW/04SkKP3Jq17W38qtjlTtP7lukR4k6iUIGdMtkqpwXwXT3vNzy+fqA/uql0r2QqG/E3IINUoRO2UdZ8t/2OTV8mEnx93Ii6XRIM/6lvhL81bwW4954hijiB4XdGssmXGTHJCreZAexJB7LY5rr9mN7J7/Q47o0p7Tmk/Vkck0nCuP0K/+szMeC6RQZr+zqUtP+HrK6cf7J69lGNgSPj4UuXxGpPnVp+7r9rSjB0rzM1SqGrbpzCDujbidGaDNFYUfeZvCIjG+ciEWLkoxclimSzsE6gxR1Rgg9UuG++AE79JuMoDTmNO5UVk6ux2Wwz/sJdkoeAQW2yKx5m3LmUtR3HQj33m/iK72Vf5Bitpz8vGl701nBVOI/L8o0L+Nboy421jQnvvjolPwJGZTTJ2UXx9gW5W39OWUyVK9J+XyhQWD+GVtlg+vwctKSkVEu3wmdA2T16SvRX3zQeTy93HnaNnbI+KftiPMB7ec+yTfbWZbrSTqRuWiORk8jbfJszwtN5MVeNll52FTHJZUZwdfRMUAeRx5lD9mZjJBj8n2Mh45cb5uCJ8mhPvWob/2bx+b114rmko86S/AmtvIJ3lS3h9ryK72NWEQe5WmcWSLqa5/KwraaEm9OqU6bwgbJIK36JjOldQ6wNLh5g0e9rTybv8QjXuR5vtuVCP6UF/pkjyQaPICOPN082Bzm4nHhIajCkI4dFqO0AXX+nmPSwJaq5EHmhkvv0eCOe3oQ4+VjEjple4gnd7fdvWHho2rH3WsidOXQcTwPMYZpRcHh0gqRWFV3ji89GK/OIzEjPi7VnQTisy4pOB5UAqYV9XPUQiO+fXyjqkuA0DSXTMni05JNkYkL37RP+Ztqy2RuJVeh82Qx+GEsOuZmvrUNyI5dx2aaarREyiWRbblTPgJ4g4ZRc0mubUaljqucBN1/zJ6V4gdgGuWY94V8aA32jiWGRChbqJYPs7DEgFQr9w+fOTbC10F/Z0DiJsWs11OEjdVo3pVMbzSSrsLGR8SyBKV8LcZan2FQRoNrHG3WKp1nRgd1/+gjQ102r+Xo5gQUK8mr0yBLLkZbRqQjv1OWGq6yI2dYCpPRFVPnKJX0DoLiCRbgLLb1d7WvxMe+0XDi8OQUgrWEPWKpbT+6okoE7wddze2cEduqon6eOperRgt+in/VDH3VGnkcbDErd3H0C+srh6FZMUHFEzxHwb5sSnIr8erFPhA2U2mChhZQNzM9m+krAG5K30qlW8hYDHNiSP+GrbdXYKUstRNSXDC77cewvzmF605tmNEsWon1vkWEVklqVV50kTNkxKbxGkCud8B2zGizDbAmBEfOVeaMusu48Gkgg/0h4jeAUdVL7aKe6q4N0BEDUwpcNDOxtDEPH9h0LUmjP+0R6NEnUum4CMRiUTysUlYvH3NNcTOEt1kbx/mBp8ckU9Ys7+YE8kuGSG3ZVl3N/Xb0olt5AXq8yWQWiy9gDBY05uxVftZHmuK6OYsxU8w8O/rLtGQaq1aAqL5STANdWXXOpJ4tDRnACVxYt70c8Lq6PXT5wRj0xx96JoZZmK6/VsNeMWVcQblOfPSZEV7xjPb0KUUlHE2sbl5sXisjsIUMgTGYYm3GeexzTCvqckzXWQKk9kmOvrBZbMfQ0dFUGDPa/mwZEjqsbNqUaY4cineiYoSKVp3G4fDB/lCp6eojZ9yKIY7C8xrDbnYgR7CRmE1RGIpxrBFSXlecm9i7DNwkpCs0P29hTuYC9ACNix7p2hNasW0u/2YEfop1hijQZOeoUEDG1qkxQ0ygW2WBkA3R1dzN4fuwnelrK5MH5RQqgG2BLbjT8cnQFbVA+AboutXNKQV+9vk6Bx3NltGcwwyD5nU4hzHFWCxoGY5+Yb1n/46Dos53JT0vx8oBKhDCgTBW4oPnEw/3Igy2EQWHCejcbgL/UB3PHy/dBGNGCBvqKsawzjB33KppjtUoULFnC8owy4gxp0bGUKfIZHB1cYVuMJ8WyuN61BZAuS6qeTzas64cBvxqZisQnpzCDFbQYO2p1xXXzTkUulrHc2ZcmszEkNwCfbAsMmusUl42Q/hcO5iWB6Z3RDXFdXPmYXndfltaWGPaAnTtWWKA11lk+lKVBTixR8H7Hl5pIh7nvEZgaNFWY5BjuurxsYWNRTJWxPEyYFPjGYNDAreNY8loR17QMMY5VDIuYBrjKlaLX4QJpePF4dAI10TxJApUFGFt/U2xlVMZTBRj4cqe/Y7qWLnyo8df3WrDftWHS9XJMLbQ4BmsJeiK2lD4DHTdyo8mbOpW3i/Guu5SO1r1+sXMcHQGawm64qYU9Jcpd6rqBJpVZwpbobcfa3RvbsymOP6FdRWf0wvUqtPXns991yjF1WiIT6078WuPOD3mN2XjcQmOPq46b1zGBMZUHBlTJg2XH8ChA6g4BJouzHFq5vnutNcR67BP365a3Pbtz6WN1wzDN/QRUU1x3ZxDYVLzWOHezU7Cp3RsbEdX3AwFDVZPFNbsRbfuGmnLgdZ+zc3cXp7hyuPI6wzU9+x24biy8dJybL0U2f7CeqGF/p1jx8l9Kr111DfHyRu4Dgdz7zqO22Ba0RgHF9UfPnxIR01QL2gY0xyrMVPFGOumlubCRgT3F5G7qTVNhPg1KvZo3jT6lC9x6sTOb580ytviZFptX4Zcom6JqUE1ujmDyFjr5yQL6/YgE5cwIKtUxXJTCqo6Ry/fCr1lKFQA24a2dEUtFb7OqK5b3Zwu1ukcgqT2iS7J249JSSzb5Qra14/rpC3DdhfWKyXpwvrQ3u8bc9Za11iP63hfCQxdVI8jLm722AmWqmjxNw/nCtsa4dBaO0bqbyG+g6bALcV3ZG1q+1U7yV0O9Ee9vC2ufKsd3cFxA/LSNifHzbxuzjLMlzHHDpX0FQ9XOQzGzS7CePUZwtusK+yiarN6N6cYK+wA/bY4+kW3cvuZVqMrdkQRRXuyw9H3iwB9CoeNyEv2amoLx38UvI1Den+lsGT1t+mKcb84mKmXKCZLsMi9/fStNseHDwOD3xiHpVEyrWsVDqBiC8wz8ZI4NYpt7R+LSOSv03gJTm6fzPm33NF5IflkArghtolZV8pSuV5vTe1m3chZKnEtFupdam6rXr8YcgsV9LIW1u1BV9xyWVXdhSK6dgwI6steqLON1WJGzN4UxTHwzEOYNITTu7DuwzEjtBbbrv2uUYJ9x3xM/hVr70NNUR/topr/Ki0HvHsMdojfo4ori0PGbANdU8183QX2iKOc28uVnvbSYyPrjurktsqR1pTYzenHtnaAUs0O45xXYR1K9WxsU1fcDAXBZnsle6oVShKavBzNqZ1hYbVAn+ZikX2V56JRPz+Y+Rvya+3IgKhBcUMFkT9iR6/cEf6l2PbC+noFcmRc8QY4mHvXcQzkv30wH2V1mdduVBfVY3UoC9of9im9LduPl2ukZtBBMaDwILY0FMTBPK1h57xaTcz7F9+Cs/ceTvDXWI5PojkmnbycUcDqpuX9fuzv76dqhIaGppZaDjuW9GZuiRkKZtnijGPs3bJi4b1Y2o7Uatbs5tRYpqMUDc35QYnaEp6F8NgWKpjBuhyhIO179E2ZsG8Tj/KJdb4cGfqhsiv1r1prVm/XuMYxsfeB+LFweGw4iE5pPC60hWpjVTtle/N5b4Jno8QSeMb5gqOfq/Ejm8Wn56t0MluLY8dij/qP5NpitWvs3cTX/QesqYGjAZ0jRVugFt1UUqRyiW2z+Gcwz7VjBF23ujmzoKqp/kwxXc1TApbpmYeu8FF1FK6wp1G1V84MBTNY21hY7aSwnwvr4XXJKK5CQI+PBYG/TDiYe9dx3AZTio4T50Gt+zZnhXyqBh0VHQOObtEoyuJWxjH/Hyuuz2qng/K2uLStVmr40R08nAFoamrr5gxBXGWsK1CoYK92IHyGHTnrULWF4oorJszjHkfXDqMhBe38Ib416JU5oYjiubbM4p/BXMo6xmdlnWIySmUPYAMRg9j0wrqz5hhfp8zEvkJwIGwai2tco8bl71rH8mBI7wHsmaEC1mn2mquPt5E3LayLEL+k7p4xZNK0ucExzEUJv1K/7CR8yc9Ze8Xpxma9ZSfe7kc37zgGoLWpeYYdR49ZQteJcVS8/ZW64mYI71YeP54Q3SzmaKLCIJbWc3Q121GeMSa+W/l42NiOprgZjgZbxV4/61UoQRCvbdgHnSr2/yj4+MrmGntBT9CvUjsczJcr3nlPKI57NwUFQZcE0+bOdaqUL8Oo+HbBAvl7wKjJwjRHjRv6X/U+7vHvWJef9k95gfCp4bot9o3jR3ixBVQ8lQ6ysS1NUQuEb2RPV8wGQhdi2KUCm/ZotosuVADbTFvG2LviyoRXXJYoq7EEyyTPfwptGof5jvXEGubDx77/rd1f+I+G0rWcYd2PRl3jGpcB7T6+hz6PyDnjLu2PhTB33I5pjhw5Z3GtAhXlFmyEVQrDoTIhNdfweegQP3x0jcPhUrSmdUyWBouXB9ddViAMi0OxonJZtRkzSylj8I3wU9Qs7uZMYX6NfjTlLJS6hSEDaIvuVbXQ7CbGBMxQMMDqWdMy2hzNY46mZazDfBuPiaP8eFkHpxSRCkvPXCuR1K6/i3Ik+2dglYVUDtorTj+Oq3Aw93JFpQ230LgQv6T6keaiaXPXOOWYrLleRYUNREyiTMcyh4a6QdkNz/JONMl5pP54jSU4QGOZCpYGzeVBfjBiw0jRYbDAgAPZvEjNKtvyyjz7YvNKY2qhvFDBEGth9Ta64hYK2gBtO/pvORzGvnEtI6UUzTZxqEJf/gzhRaxl8uBqcnZzRhGsxVX6GJt58/6ydX/Y+MJ6RlDbUNWC+pf9k9wJ83XCXBHGElSh3rOeXmT+b6r+WP4cAJe8x2fAkyFvNvByTPwUqGf9Z29dyOR3L8pKjIWnhK8UPbK2ViFsLrAXbS318R6cssl5+oZneQ8q4jxMGD957G3cb4jaxgXWHt3BEgO8s4+O3H37MVc+/Cttal8uNsXNEN5jiw57RUzLbXJwNF1nH+hqnrAjiulE3crL0ZEzU/BSO2IwZPVJNsV1cwYxg7UEXXELhc+qNod5oT0rcAKfWIfTM5wfnHXLUU3eplZ3gI8Q/A4wgcXbjkfjt7CnL1DusK8PP/pif4N4zoN5+CFsWAe13ccbm8gaxsEDdFiMuXdg1xepo9IWdkqG96VN+5ONMcaZX1iXGBp8JbxD6KnbJ26NihY2FLUQWBC0B3RujLRR3mn6ODUVJ9oHol+rb4+ZOla2BcK/3J4j4iDqc19XKKzrjwlpla3QNwgzhJtM8illDWOGAfQNUfoU98BYHCoqzqrM+YCdV9QNO3/3wHlKIE5bPkqcDvrrRpGKDUOR7tauc6J+RcodwGhhGUJEvg/7a5BRn29z+zbBWjnUL5RRs1nryB9P5tW74gqFg4y1t9YMUaBrx4iAmbID86tFjYUKF+LoF9aVu+o1wzhsWI4LfN2rv2mACpvNOAMYED/R3NcYwicct4br0Yc3jUctbFOx7TEwKHxzh8ZxQFVLERE5nqmmuWiOLJ9H9zzj9oKLlJNp7mMEYADbmTIs6YTcnY1+2+d4tC/eDZHU5trrNKkZds1gnUJXc4Etqdh3s2sPols3P1oqdQvUuhtW9JlE3samNkXOED5mywwxgWaVMeFl+LiwflfzkC1dLqHN2lc1w3hxqbCl3g7j+J9Y5x71eKe7ovaKuzVbAVVBXRxiCTKsw5dAW9nQI6dy+sbuY7rCrdaO/QGZB5PhYnqEKWs7/yTFNvu/UJ9n817MCaH7ED4k88MWHWIESS9a6Pe1tqazVfuyj/QGkCgTrv7vG3L6eu4i5Kb2ykyZNsN1yxf5aZWyeu6fkk0skj0fS9VQb0ndrdotoFPuhpNLn3266N3zBOZn0T4M6IU5aC6W1FmLXjfM5xFb9m2mPjUzLTIt7FurFDkNgQkmt7eFN3KSD1bjiRtEfrRky4JLCnnjyQYsr5E9xNeDUtYenr6YdsVNC1crZcIkI53fOmPCjttZ3tJda5p8SZ4fJLQlHQ5uLXNpddAPN3s5TLbEa3zbLsny3UzhbVY7ziVUxeiacCyv5+jmTMLY6R/+NEqauxagq3WmHRmW1cxqkawOl9sxB6fx42Ud1M77ySkWvp63f7QVeYf2DtelZRipaEV++joM0BQDaRNYuHxA1sOykqwsaSSxHujSWT8dg1x0nr8l+sxvmLGxYk2qCUk3OftyL4CqOCHvDeaE+9G8vJR/lCmRaEO4OJtdbJV4k3mmUrQeg5Iamb4okccp0RiCeXoxwq8aSz2MetjoVM8Ztcyl0r1mUD8KZFe2peMVkC2N2JlQO6xypIPNOmX0gsG5t8pepwPgSlDLiV5QIpqjer2Zy5DrTWn1T15bdIaZ4Dd0tHZRwD1PSVZcVezngWpqO1K5DNxrZQlr3G7V5TDCiB5Oucpjqzj3oT93GB0PDgB548mAO1ah6cUMnwpYWdtqG2a0TMnRtWNEgfUz73u1/KrvWD3lpjxJsk0QUN6AfC/rh+QqlXHlzGOV56BPhnXK5G6CH4s4sjoiLyxGlz8JrcAc47JrcFCoKViNtDNB+qOkqjoFtEbZhW4SlaF5NAZxZux8zTLQ9XEcsDbZ85yQ2xJo2fK/UbnFk8OKRkqbhQPyRusvxIleWIP+LkRuXtLPVQir3BgfPagWVjFoM0zVHYLLTJMprRq91bOdfFPt1iFkDQsLmyqs1RviQo7J95OIp0l2zGkfF4OKLjPkOiWN7DvKVkLyWjKzw49xG3M1aj1c/LVVum/d7EXIhFSxS+ioTftVkBD0uDSPmKXbDnG8KZCXyYxDZdnG344qMQ1Yg/oQblU0xAjGyoaQCWcBL/mQBTaSoNMzo2ACqme8YbfGlJEOQ0bsDc0eNAy4JjmrYHl/cd2RQzF5ftxAXW0WJMuIGz1RVf5XwXN9DbFxwL5R4OjEvQ3kSShU53k66ZNhK2Ey4tVGLj9SxSrDQfiNqnpKuLaqnVJ5zZNoKar6tuGdZA0tBCfbYhKuRK+kC9Rys8w1QE1KViAjdyAYFNCUXuMgMm7il99w9Dz2CE2CObQ89z/FILE6JgzI+LV2N0JGZENC5FcZG0Hy3HaltDObU4dpqLODpjccTfjXgmKUS82TlKnckIttGOHoas5yjB8/5Iuyas7GElMMBsuTVXGcoyfLK3sy0ogNnXFTXNt0QaZypQwk4sBZ5wM9SY4+UDFBOszye9Eui7SLmETfJa30JURa4hqshY5Sx8h3tIlyG+ADgAo95W00Nfc7KjFJGduIIf0FUknSS1mfXVOQ1kbdfv/EE0kpSweBrvnj6OOv8uYKm4eztB8CrlW+DhAX5zf/zq/8zK88enjnb926deZBKcC9+/d3P/KjP7n7D3/6n3ff/Obnu0eP7kvizZs3Jfjt23dq3A/vP+wu3r/fvTei7O7dO57/8YPl+Q9hLSKr+95kf/hgcuz47TvTcYGuD7t37y5Mx8cd/pwZcQcpeIPqul6/lD58wBevD52/eSd9Z2dnuzu3b1v8bso3fH13YbyVjjVkuk3XG9MF4dvZmcXZAq0BZAny3CePTSdeMwid+PTO2hCZH82fD2o063TmJ/rkf7JN9WgP1Z1Dbi9xOj9/K50sBmg3Hzo4Z21XxWEbevvmwvqLxzEI3Lp9i2B6HFfG0Mn0ESfkmY7zN2/lJ/oYB7dunqmvGKva8x192A6mqO5bkdf0D0LW69dvNB7gPzNdHk6u2qwpe+oAjdWesl6Sb+/lG7oY87Tf3TuMgxuKwcfKxmXUjil635geYonemxoHDAQznonH9oop/DPasFe3ySceb96+lZ/o/mgyUUVMb57ZuLO8mFMUU6vTiFExWT2TfXFxYfOY63prPqKfOey29U3cJJ85tWq/gXHX52M+Z0IXNt7eGiFH48D26LhlY1zjwPKmYtin22OQE3aaPnxDr+1pQ+rftjmT8R42BSEDzOqPQfTLlH5numJuQc8dxrhB9mNn6iuKY9jdE9Pwd4hC7xtrs3c2t9AR1S/VJ33M9tUbo34b3lcxoe3wjXjhl+ZN0wU5b8ShK8upjlMv4c/bC/UTY9dYRi5/i0IfQc97zoclsiZItppfmtdML77RTwBzJfHzdg3f1lBTLz6en7/RuLpjcxfzl8aYYul9pRm3UsKn6M/ezy7Mv9dv3tgYv1D/wC+gBbnF1XXV9i0idNpaiPRr64/0STTcszhy/sYv9HBe9zptnXY8MK80iLlBfO6j90fzzfRrfqT/my7WRMD58nZYRm6bnXdIMx4spm/OmU8+2Bi4pbmS8Sd92Ci+Npmflf/9FP2EvqD5P/l6/vqtfKX90IWffh6vdY3Nm722QDHXJX0eU/NN88lOY1ztRx31J68X54M4jrZr661sojzVYX+R6jL2fM3wPs2Vt3VdFvNJZWeHXN8Q5frhR9eF9c83tg5jfmaMqY9o7zeEGudR2erxcB+zsgbVOoNct88rnANCBusixoT3lbTmgzfFriaTO9FPKqL9jFfrWa2d38sfiFXD7Tu3NI9q3KBrgpp2DNhisvCLMaDYmB/M02e3bso39JJXkeo15fbpbpDpIF61TtNlx7oesb7J6L57z+fouo1YS1hcxc/6guZNseB6zPKR6WuCj7v/8hdfqk/80Lc/3/2f/+d/TOfQAXBOTcBv5D97fv47v/VP//C3LMs0iUDsZyET3wvKgyfSQcSCPRfnZ3/v1/7ur337Bx79qp/AyG6hZR6Hj5883f3Cz/83u9/8R/9i99M/9b3dt3/gc5Wx0OVcoUV2CjQNj/O3rIzGZuBuCjOISU1J29OxeKH/zJ/rokDl/Wj7PMabSm3jCwvvyDfQJd9vaEJ6a4vxLYFOn0DdNk7CuAVu6iMu3o37jqsQF0T4mEM+RrjYM/MOoswOuOgf9BWADnljDvZ1x8VIAXNdmW3mI7qYjDTwR/vKAiDOVKOXSYljTpDy0/IrnaNqvZB+xgXQIEwWXuIeF2iMA9qIi0Dc95h6HNxNl3t2dsts84XsHFAbae6b2WUHlW/AxRuCswcD2W3IM3v7wgDf6PuWhc9pT8K24pbvK4AcJNBXNK9IHKcHK7N26JsruznzEBZrbrF4sscvLmRwrwEdL9con/At0rbHJeZNxXIh+mpKh8acx5F5k0zOF/SVvA6LOmzgHDIFFtLO25xv0aR9iiNzC/3+psVR/X+5ex1EvwTVGDeoX/KyoeA6N1Aqx9w73RiwxQg+Rhwp2kINQAttpv7vWQL9HpIalFkhF6Rzz3khM8ylX0Q/pL28v9h8Yv2B83jwbw0tBBlrpg9dPqxtw3ttMGU0G5cX/ZF99Bs0cD5v9JGq3jJ4TS7UzTedBxgr9BFuiFAWHGWYsgQ59BOt7YwZNxiXFGzW91sghrdt/LM452JG48B0aj6Zqa+EO2Kg+cQIHdIVYyGBfD9LTEVtBOYLtYlptS66aX2T87iOxmAcJQ7lMGXRN/XBkE1a4RuYK65Ro5VUVEyXbkTYuVxNxcYKNA6SziGMl7bhGiOW8pOX7f18YPGUAWUo4axvXKEV+bSdrdvspbU6mOdEL+QZ/thGRKarlE6dx8nrRSoZZhiG/GIcWH+xvokI5hbWRCBEctPc51b/UPWWHTNe/WKeG2IXukmFjH/37/9EN6v+6//b93b/x+//s935q1dJygCSEm7ksU740z//6u//+j/4jV+3LE6+EEYycNjnBPJ0B6mFjgMmli+/erZ7bY69enW+e/X6jdIEizsZ3Enggto7F/BG4A6Vg8j00QJYNTpSSGhGLMkUwxAltorIS9Qt1EtIOyEpJcsXhDX/XGJSbhP5MQFIVegL+7UhE3K+VUhik8oqrUMllOMZg2SbnDcj9wvYcZitDC9nywAO35dQM341gqNSagdSXSE4nGs1khgPBZtaH8MjFpANtR2yjZHzdgrDkwrkgmz4VRRJh9f3i4GmzD6q6/qxXlX7OhonqihKfvfSBCof0uNj2qsex5ZQuhbmXGwDUTaP6r7XlJX3pxSB6hV1F5MbX0NpytjZPqfIX4xUPwVYR9woq/SHjnlUxy2n2HkfArWbTV7uXL99y3mimd9HnGem5tv2Fr3ucs1TRv1QX9NAdo/o//7igHy9t4FMsU1P+1fzCPlV+UKSDwlVAqRFnFRZQVI51gYxB7epXV7DhbKN2HpO1NkaSSY7HFN8PWs1TE7lm8muxMohP5af7mA68KQbsYyi9egTlTjLcz2RU8d+inLZTXK4RNMasVP/c6hb1kZsglhX6kObqt8Hat3DkJEVlfgaMdXWkw5T73Xr/TyHax1BbocfVai+otbkbdDSvpvq5L0FRL8ci0sv5YcZaumpoCo3DZZusIuZnDUEbF8pri3wuSUdDKIpz9s32qevzFLR9zPZujkSx6l4Prr6GkHDHWswPhGu5pOMv0GRnAt0WEUnV8K+Lx566ih9AII9xIBrQz6N5hzP0xFcM76068eXr17vnr94tfv62UvdbDkmjnphTex4fIPJhsWNFhPqUJAj+pdPSFk+LzvcjCr50dTAc9lIn17ONYts06aqoOLyHSnpz4sWUFufyIoCSnOXlIIEv8mXfLTNYspevCWVfX2o/WyyTZfY+L5OGzNRJI2PHLJZQK4jyGU1dXnaSVl1ei01TTGKlAMe32e6JwhU8jvkn3iwJ8O2tmdjUx5ZdBAlPNv1xkE55fW0I1+FgTpNysntWUoyPV5pzgm4DdqIKIm8mqriWcQNWE9nMpDf0BsZZVTJ6SE2lS47FPIyPywn2wySOGrG/Hht3CCXW1Ml3xAp8aaSvjpjNMUfdnDoJ33P1y7KZlEaR73k8eLAtpq+/DyQvLN99Nq1FGPcpdWwLP+kJ2WzI6+PvHCCQKqgLE8a1ceewX6c6rrDpPNXOtCLZBIBsuL1FPJEbHMk/yBjrvmWUzX1srEcthWkI/u02lk2oVpnjchziuMtiE1SIngB+Xq6Qengzcg5Z1B6pfMAMtR3Epp82bFtmsR47h/TzYpNcqkJjXxkuT1Zdpds06WBucX4fRNAfirooZGifrKNU4qWvx0k0rFK03EJibc+7CUxcRNXqHIryCb1G2fNqSFogmr+kCVvlKVJOjtObC0q7yf0Q31KbIVkgXT5q5RX1LuMbNOkHluMTyDBsYzwMs+A6vKBrHGyjZMnqmOV+r7KIyuR8yQoHXz5vk4zB/Kpdl1pBLSdTrLbY0o95cET6SAuytn3PAoe1+stq7NDko8ePdn9V3/5l3b/y//6b3bf+7Hv7n70u9/W42gPH9zbXbz372XFd2v4jiLf16Wc7/ncu3fHlFuX4+7K2ujgxYedPgnnziWPsnD3nMdl0XP//l01WhEKTEFUPHaOLj6tPz9/p+9P4Pvt22fyDY1zPevye07Yz2MP3OVB/d27/t1EyvzRSeIpttXgcRXuNPH9vXisEdBe9+/d3d0xX3WsbQ9m2IFrtNur1x7HW+bHXWuzs7Mbu7Mb9ePSc2S2WZncPOFxpH/wPWvn9H5IV71/754eB1e+v1chzKZdmDRenZ/vXrx4vePm5eNH99Q/xWdlvX00M4CnPXicqARMrjwi+vLVKz0ix2PEfH9cj+NYPONROR5X0oKuFMGKXZbW+MU3O3j+8pX6JvF79PDB7rb1SeLNI5zo8jhkDi0ApjKy+H41446Y8Agqjxcx16CTfgOWacJW21ll6pPmEx/06dFzy2Tsw8L3MO/YGFS7rXOrAqLiMVHGBPFkXuOrJQ8f3lPbgS3U0e7cEGVu5g4xL/UH6yP3bIyr/Qxl8zMRcdSpDITIZHPHmvjpO2jpu8EP7t/zucz0lmiKx+wiFqBdT70NQ2zhxjz24uVrfc+UvvLwwf3U/y0GaTyt7ZfAZ/zd7rX55d9p9cdU0QHdvuOPoK/XZEhC+J76S/MNH+9bHO/rvGq2oNN0KQTiXAB3Rzre8fSACVIf+ejfY+W8emZjjuPwHXT1jVuguqm6Hhu0tqU9+H0Bfr+EsiePHlofie/Gs/UxuNi3hGh2xvdrm0/olw/MrwcPfM1QEbzO2sUMI5BFvF6+PN/xGx88ls04Y+7yr8l5WmNuqXMyNtU3fS/tvPrK9DFmnjx+4HOWvdT1jXeDri/Q3/iEinmZ707ylT+tSyyfvX63wVA2nwwD202kpOgRd/Pr3Yf38pHzAfPyo0cPzD8CsQVcX8SU+YdP2OgztB/9xc91Pp9wLqw8XGACuujjjAWNAxt/zCkIY33pa+cFGKikWCaDOR+wPuEpAPoJc3Ocv/V7Ii3HxuwgTrR9B5FlsjRX2vkH+fpKj/b+dVHyyublCVtSga4LzC/6i34XwtZHXI/gI+23Tb/0vsI88trGHZ/Kah2b+j7r5ltn5pulO9oGHRiG5FiM+D2dC/OJT6r1KL/1HeYSfKNPzjq/jdhBkc6/rFHspfazNTvrTc0tNvZyXd6H/TF4/+occfD5HWnPn7/UNQ3nmN//t39s1wBvd3/tr/7k7g/+4J/v3p6/lowpnL+5dI+Cj7d0XETfuXNHPy7CYix+HOPO7TsaKAScCc7vWCKR7x/fUqA93xb5FuyaOJ5JdiLCFk1qpsTJdGlPXk+dITI5U0QH0XddtJdTHg/0JZ80wFJ6DnVtquOCH8Qv+q0PYuolPVyEVvxeZynVcUS27xVP6YKG7E3UE7chqtsOinYz4hQV+uRnObXt6fK4XI8hOo1SHv2JC3omgdVxTEQ/YYL1FgydUTaiI4uT/3BJMy8nxTEI2aaPl/qKver2NH4j9ix2wsZeymRKj+VVdmXpG+jCqaRNehIPcfSFflZnIeX9wNsOXRyn+KoNOY62m0u1jiqN3NCjfdKLzuBrk/neiFshRZ8QSY/H07Jdt+X7Ccr4V5G3CfpE5ouna99kf+Kdplp2ZX9OJlv+WVp67BUgpe+Pt+v0kcmAl7GQ5+f63QYW9OzdF3zyUVC3m+rCg20df5o+lVDoguQUsUQ3pL7pOvvqziWXYzLxS76xS/1RFzG2p/3SPtINSnKGCFnqC5D8oA+mfkgclQ9fcw7J7XTqi21NeR3JSDoVP3aVLr/o1FyaeGsd84n6xClIbUYcVYZttY5RXVZ3khKv++dxdfJ2014xJh7mH/0y+OdS1DW92uOYrRn0SRdtqDJvu+6aoYRqf3KSPCOccb+8r8R51am/7hwKPYoj+xRf4gjiNxfGbB2nrr95TDmWrrQOq+wxEm+0eeKdSz4fIc/jhY8O/6RS+SY719shynM7IMvvI/etHlNxxWEtJz/Jo77bVcck+IcofidjyA50qu/rRV/xPiOd2JTi0KS8XQptSbJcrulKQ1260Jvi2dRTQk07XB/yXa+fT9HhusknT2Wmr7R9xih8RF59/jan5F+UexsO0gw7og7XeOzRkYaBdKssi8ntW7f1oYDne59gfELI4Lqxuna85/sHdk2p+T8h5B8SMeL2iNrBHJHL/gZXekbcheBXJj3tdzRIN2AVVBb8O/hymnhFvZzsRfjjOEdVlpWvJduYNHxwHRENlaV9/Wr7t5CSTnypgk+e4k3ayE6czXoTL9XvIXt9SPVdcGwdyk98vfUXkG3s7X7WWjxPltwIn5aSv3RLL2LWQWpHe7nWZt3BV+ZHH9nG5ZL0lG/xV5/O2F5s3brzCDmJLF5JTQPG5eU64Ij0CCV54m2TXlZkPpAgT4gy8XldUZW3gBovJNVQnmVwJ7U67vNlCaU4+udjhhh7luN6E7XrKW5UzHgKSGPYdJD0vKTOYEd6kaKgXbeXBl+pXSwFWNqEa7WLzrcN2UvqXCfnTf9cx/X7flwfFwbed0spyW58Z9yAX9ihd1+9oIlXktOIteTWyqLfKCvld+otICTLLYsJ6QBl8SmBcbgnFjMoxnJFHX9bFHqSXB3Kn/SJnIZGT70l5AajKBEKPOnnNc/XWoP89svy55JtNGfUxxJtex8bfGqY86+i6sWZBVWhzOBdRCCywaW4LCbbmt5KU+jAzeRfaJpP/a9Q4KnMKcVAqo2svo7XkDpekmsS2RNUU8ksxqeRlKnfJJ4iql5tf43sPKBP6uCLMZdcjPqRrseb588mZNteA9yFKt+Tltb5Fq6WjTlJv9sxaYu99NZx3nLodJ5qnPTpGiCEKZ3ZUckRocP4pNA2OlY1r6+6Gb9eTR1l5C9XaCnJDz3syTM+7QuoerX1uAzbOCUEt/JY74nPqRuTmeSSkz4j9U0PaZMns7FNlR2kU50hshdwm1GSmq/aw9GV7zW9TZ2on8oQJHIZkpNgWY39oZDb0IfczkgHcVHOns/mBx4Fz+GO53j89LPdz/+1X9n99j/933c//r3v7r73o9/RHQ/uPOgRwzf+t0Io4bEZvrRO+ePH9/XYGvl9EZsbROTQdG/O30pv9QiznRkfPbhv+h7suMu9ZePQsegMPOrx1dcv9Kghj+F99tljPQ6BTbp75OyrgN0sRIklep49fyXd3NnR33uZb/fuWLud8Wk28Xat8/2NGibBRFSPdVlMgQaAgb9V48mEzWDKeMz22dcvdy9MH3e1eBKCO1p8ksDjM8RybQNWcbT9uX40wf+uSWW2544aj7NwN434Bpap9VrebtZfbELljiWPvnz19XM9rvO59RX6p+7oGyP7PvCYLm1bCjQjj8eRvvzquR6T4ZHUe3f9ziFfWVC/QWTuXLmKCsTNQ3Vj98WXX+vHJ9CFbzzei0/ElfZzvlxhjnLlxOLli/Pd189eaIzTF3n8jzuv8ZdDjg3Gnwng0VR+WOPinf/qLBcugEcAmce4I7wlmL/0a5u2f25jnXmUx24/e/pYj3eBiCIeon0oqjk6VloGPxDGVzD0+Lm96GvM0YxxzWMlggvBepBfjWbM8TUh5jL0Pn78UHO0xkDizeF9zB9RnwP8wUkea2QcMJfdu39n9/TJIz36F30T5JqXuey12PJoNkT6rs3L8SkAuvm0HV/WwmXckE9f2nzCo4DEkPkLX/g6hvplLM5zr0rVU930vH7NI9nZXGn9X19NsD7C/AxPf8tNI0zRXGTgEWLaizHG1yBenb+R7G9+44nOd6bM6xT5MMyETCTZuk5+ehxf6JHEp08e7j6zPolN/unTMt8CKWwCsvDxa9PFI5D61Mbm45iX796965/W5JXmQtWZp6xdTNYzmye/evZS7fbNbzxVHPEfW25Y93dV0y04ZRHy6CdfffXC1gwXmj/0ZIn1EeZnfiEYHakFV8BtRUr0FfR9bXMl88qDh/d2nz157P4xp0w5VqHLWOVYwqd9s94Cxjmc+Yu1wlPrK/iKPtqxWvcV620CeznnsO7S+LN1CucB8umbfM1K6yF4tS3AAGPdzUj4o/xffPFM7cj5DX3MX3oCiL0zF4F26czZZgc6MZ/+SQz5CgZzMX2F8cbcwl83ac1eG2joOlHkf2LCt/j6kf46yvoMn6o+MR9ZqzR1jWFYq5rFNvRL+ghrBub829Y/iDHnccaCEOqKnOgH/YB5mcex+WqJjwUec3+vueTJE7v2mTNHj7CEubSbfy3uo633/FxH3/+Bb36mT5zhDF2sz6ioNa4R/zxDmKkLvUxfH+Qv5f7N7/+hzjW/8Nd+avd7v/c7lu7+Knifeft4FHwqUpQHT6SD6PHsF19YP/3sG7tf/uX/dvdbv/Ov7cL6R6oLazopAdX/GdqFJ+CX31ggciLh4pNFvjrhoGt9GGL2k6R+kZzvGlin4hfKafzHjx7snj61ycF8mqVqAnRgOgi6WLRxQcF3j7/5+RP5j3N0pFkYM9BEqSPbBPuVXYDC/PDhfS3c6LTEUz4aT0y645iIhslg0c13wfQr7gwEy4aePrYLawYQBzNd7AP2RhxfPLeTlS0wHplvTEgQ363Dx2JMxBFwMcFiinEPiBt9V5OsTfC0bRmmGZHF5Iefz5692n3/i690QcFikYsK8nmMua/dyCk2JQOydJL88pluOLGouW8Le/qIL+BsnBvfEtkNmF9MtB9N31/8xVfVhTW+cYONRaIvNrq6plu0nwMf+D73l18+9wtr64ucrLiYuGt+8igsE3tPOLuY4CGOtFV874zLT+YV5LNA5QbQ7HE+Af2Xueng5P/MFsSxyPmGzS0s4GIsgn7VhfYY29s37/wCl/nMsvCVMcfNz+rmWV8nmeky7NZNdHOVuZMLmBfWV7iJ8PTpIy1O1U+CeQh9tgyAMY0wFhyMA/xkjv7s88e7O9ZH0Bc6+8ZeFxPKTQafJjEGmKc59gUijxqfafzpQjSxrwFjDnDD54svnmusswiG4tE+XaAthYlHAzHku4JxE5Jj9owz5kr80jnHa60G/YHzDp+eMD9DxPFb3/ps9/jB/dSmoDyKbU5f9PkY0sWnvYjj95krrX9+Zv3x888eaZHv89f6OAKkcB5jXH9pFy+sUbgJeO+e3/DkwkI36uhHVa0CdB30dkq+ceOFcyt5P/DNp7owI6b4taqPVHADiBf9hAsz5krWJJxn8Jk9czTq6jZcD/UV85M1Ch9w8GvD+MeN3fjeMx6WaOxGopmD3ZhO3/zCzj1+rvP1rG7smp+sb5lLVLMrsAhU48KaGNIP+N4p5wHyP7N+yZqW/hK8HRTqbTQDB2Y38/Jf/MXXWks/enhPa2fGOH4xpyTPytHDLlW2Zx5hnmSNiTt+c8LXJ/r9BotnbmNXVKEtiY2+gl98P5gPxLgZw1zJ+YcPxeb0y1FbLMl8zM0z5hPWQ/pNIsvn/KPzalfAIjCe6P/cMMA/zuPcXGIeZV3E+cDnaOdtYKYNER7O36wTaD/6JeOAvv/tH/iG1inAdbkCzWXot7Zlvqvl+LlFf5dlNv+b/+OPdi9tTvzFv/bTu3/2z/6Rzf1c53TRNvsSfsd6HEzKctLMi04Zk4+b3LK7OkwMFU+X+l99nBDbdNBCZPUULYeEmefax4Vs3dwpez5NoYcnfK+jAyLtUet/5Vxd8o3hRs+iKZUFy3pUWoVIuZUGDAiWElqIqOr7XGAdte6rzdklbWM2acElDBan0gUYlJcKbLdYdgZkQJ0+khA6+nRF3WFqvqqSwo9Ri7gysWNE+5AM5OktEa4x6kpO9HB0qfnq4yjCGGsuqoAUv+SP2zSCVKeXClFXybVxwZJgHTZ4HM45/qrr9BGb2Ge7BvryZiMpCZs6UoeUkF9KY1B5FsAp/gp5hT4aR3jsr27tIWoj6jvDEFdgrGwGQkylcwBWJuvEV0htZHmVrAQeYGhW4Wicpl/OWYRixkL0yIss7W1TqhK+JnVfXtJCarOqKwVL+7gQYm/U6RFQMQVlyLP7qAfNbD+KvLwsedp4OUdOGfqKjdj5xhFJl5dQPW3joKRJzVeXI0dfXoaRoj6EtJpyO/zisxrnuNF0pV25SXOQ1WlU1UFuU8YYyLP7KEd+3C7LkFevdQfsKB3mawGl7JiYeZjyOl2Ml26Do15YOw7h5umCuy7xHVPIbyzsMybW9ewtdWnDclGfu3Cjo3NbamPgY0ruWdPVwz67xQT0qcuR9NNP1wwJ+lmzr7V7XhK+R/80/cuRlLFXrB9ZEbNVktabMYhqnjxIPKexhRmSgV86OjCmlK4wqr/qXIFHicpi6JRuCz3NW2tNv1yuN1BsOvFK45k6jILiuptj/5pj/lL/KIEHZY+YoSCx5ueI3ql+hrgmCismBLd6DO8UWz4RnQO4mzVSTkuM5yI/u/gFLb414MfSBNTLH1fl6iYUTRT3orgOjIXMM1hH+SZkLFlmlJq1FCdwYT2MvM/OxZJgj2FreQEeXel3c39Nr4lQmxRjyNLuY1Ov520LnlPQ404n3fu2xeZx3EfDDID24gbQ3tHj01KtiAoaRCr0IbAn/zIDcg2jdm2GIS3D2ikZt22ao4EZrA2U1Ntrl9yr8H6Yyp7ne65xjLbYAGH15bR+PRb5TaWgg+MStNTc2EzwdotnxiBOBzFttavnxyOiKWoWd3Mm8TGeKDJjLLF0Ju1qtqM8Qwzk9WhoVtwGoS+hyC/V8eRWaIqboSDYKvb5q61B/lQwVx6gzpJ6JTiJS5u9f0p6qkhu97t/9WOy5sbJp4XoKL47JHT+sFdHtWWcYg/FpnG7hko39CaM2FDkeowbM23uARwKFdDE3LBnSzr4pKeqozpfrryPM/IO3V8+dXzS4+UQmB3g4QqUNEu7OZOYyT6EflvmYhtjhqVMyKd4ExP6Zy0XXahggS1j7N2ydcJn1i7DXKF7MGLjC+uZp69R9ilvp3Wd/Mm0z8UTNPrk43hJcNniyFcULsM9L0wMGsY4R1/JuLwejKvIimZLXo4JVRMmG6Y5poon0VYx80RX3Zjd7AS5hzPtFI6gMjCq+oh2zcGQmXo6KqX3hUsSooNhu3hkkq5IkMvcKPxED6bSuBTwdcXNrGT7ghpFaMrJlRwWQ1qLrFlt9pSAGcJHWafl5BykmzW6OW20689HX61m3t6eOlyAk3oYtxH804nRYZAWl3pEet9XM/teaVzj8oO+yPeqcxy632BDSvaBsnGTgqOPq86rUomV4Vc8BFOdWsjpYLlJM5xaqmRIxYJ5n++gbYcxWcc4KR3xRLhCdVFVa/vxsbbGd7+kluziwXyJccRu8smBWActxlTlGQrm2FLA12SZI9wxj3sYXc1cOvVJH9C4lSEFGL2o29SOtjCOCxX0sPbXLJPXFVdWr4NZ1Yx544vD+IX8LXECF9ZDJ71tgvcJnFIPgus4boO9xXFrwQPDzz//2U7ZEknTFiy00Xz2xbjVnao+U8UY6wwx08iFjQimqFvcn7spxlTMnfI3v2Da9oR9jRrtyE5HurwtrlvtdHDlTchU0AAA//RJREFU26KvI2/mtAtripshvM1qx8rqFTEul9ImRzfnUOi3ZQR58YYmr7qeo+6s+k1mHWVZXXHNo1F0K69C145C4W22OTYN8PK3u6eATS+s169z5kT2CmDPa9hrXGMxJvqmFx++A49rpHSFTVZV98T9i+X9WKJilH+FvZsgHFprx0j9rVQ0QBtteb74lM49h/e13fQ6HjSj3L6r3mqXyb/92noCkRgzYaZ5zt6t1C+G3EIFhayF0nrEldZsYWG1HCEi3xedAsToydVoyFkgdIYtwTbG3iybIRxkrL21ZopqsndzGpghu0KrTqftl8jcE07qUfBlmF6tTXFsut67wrjUcToh4/diyl4nlf0Gb1L6KAOFQXvCxir2Zek8uRs6tAWK+28wZrbv+4Q6IX/f6i87+NupcpRHc5DzhLr1pUVfcEea5noMGAjChoHoits4yjPEde3Iczw9Q9xeMKm/bfYGaIqcIXyMdaaNTRtAN2cuRh9tH0G/LX0Y4Gqz91Qnqyd7AME9VqNcWikuxYX19m5fImy9SDj4ouN6lbNfpPhe8TB33SNnz04fQMWVxNyYFU7wLnYfDfJJn2H6sWFIbuzhO2yj5h2sOUcUbWHDwfxYh0ti5jrMcRLeUf55EWtyTwoX+i+MPG/pgz5dzd2c5nG7bB/o1zGqeSOzhjUXKpjBWoKuuAXCN7Kna8deBPvThYPYSOcCnNaFdRWHvoCMBWl6sXW9Pi7BFY/jPoxfKHMLU/xH7o43eWyDdiTGIkNZ0P4g6XtS0Rbrx+uUUXtP5g5jQOFsW2Z03/309Ms+fk4cs8J73RYVekLhWacQo0+snZa6O1UvlZeIh6fJ1805FNpae61ImdrlDL3MW2GGcFgL2dtsQ9Wa+YXCAawD7DOkVOjasUTKenQ199kyYFvGOufT8/fv4+morE6VzITuGSf7ifVh3L8kOPiq+RqXAdv+GvKpY8NBcErjaaEtVAvqw+FcXGHB0bvv9Vlm77hRGuPytrjyrXaJxsWVb4u1IEARpPZemBfBXJxjrH4551x07QBDGvzSqCrtrzwPw6oyFCgptKWARWjyFQoPzGCdQlfzTFsCC6vliOorxfTi5s0bJndEcq/yfVjSxNEvrG/ccBPWXyRML+QOt9i8zNhDHI8W+B7F+7ClV+a0oqOFZSW2sBsZx/R/UPe+jVopf3HctvSrI6vOqGfx/Z+81uHU7buCGAx5eVtc+VY7uoOf3rg4iMeZko4+MmYa0WTvF5DnzBRfjJC7SD6VtjKsR84s0VvZYei61c0ZxIZ2gK64IQUbKx5AR0uf2gFTmtnZUUrqGjJfm7TlNI7rgzbbFjjshfWWi7tPDVvE7jr+VwP7mAlGsGW3QVZX3rE65hEHxAzVEbPxKjXHOJ9hkmEAtYpBFIs+cB9uYqXyo9p+ObC0i43hOuz7xlCE9x/5tobDtvXl7FlY3bS8m9PG0h+lCujvKCPd+Bugttw+PQO6F5s0VjHK2Kf01KSUsc5Df6WuuEXCMyyr329Hj6xl4ldjTZ/s1JwSdSAfD3hhPeNUu9j5aR2THDPMvLrYII6njIMZv30cO3flDoblSqkZNISDuDRlhMGLD2LNJKbNDY5pe6c5BjCq4sayJ40OdHK7Orh8Adva4k+iy1yPi5PDZWiSro15zsRly0wHkRZVyub+QgWwzbSlQqtevxjLLZW/1I4BNMVxtELByqqrbFmhuw/NnllmS7EJY4xVWZnOJTiB71g3HZvl5uLV4iXFp+bvZcKB2qZ5l/iAWKCWKuPV2qV78C2MKBZtjHswoxRl5k5z5Kg5608bJlGgQixz++N+zmMzsIUBR3diG1wRN0pwcw+/TL4prsS4uMaxQOstbsFVlUtRqGBjO5riZjg6wFpYu4OuuAEFQn9+lTtUrRDD1ZslvXwrdY/BRQ8oUHZPWVlWF0VMy3GSZ5umzxzNicL0Qm/mUvAwyIw6DfsuaRxLcTDj9x3H/TnikufJhztoGNMcjhKeAZSq6MDmmj1Pun0oM3exU8JkzRC/XMU4jhDXJo5uwDU6mG6TLVrtw6z/0j4wFji4bU++HhcHQ2moFzYJ1QarTskcrXxAbGxHV9wMBRVbJArrDaBbe528pUDroOa+gjxvtPIA2vVHMYu5hRn8sM4VX4ijX1i7X3vybjX2tcJcgT2ZxFM9+WM++4S0oOhUm/0aZcj64vT1WHDwK45189ddYLx2EWoV80EdM8bHgac3Q8jq2FViaDhUwluCHjlzxeOP4mSvKmCnjnIjL4U7a3FJnFxt5lbDZl9Y6+DqAJ1aR7gkHXMDyNOjuOtKB1WP2USZkZ4CH+EbLpqomKOPtbCqwNjPZHSrzhHWwsqqzerNnK7obo3N0BIb53S175TeieIlqMW58HHxGyvfEMf/xDqLzXZhmj6bnub5NrPqUAbe8J+rrxbIjUbYQxypIFVTg2Y5ujblP7mRYbbxSzGt6GCmbAzsHrd9gCP6WqsTLIrDtBFlkAzbqH+uh4YUJymkhexiwDuHv426bn2i7MECFYgSyTdPT6KIaV8oV35UM68Ksj412O8KsL4tzJDrBh3BaQbnSjdZyXy7eQAWCKRKT7U627ZDvrTq9Ygx9Of2ope1rD5c4kzs1XGFbs4iLBDRb0shupUXoyGmmrB9zVD0b4kb2bEaC9Yy+8KJPQpOY/ojWzfT33B9WrAeWtJJN+pAXGweOsqYvv3XhHOBLeEc6gLgY7tkbziUnqOg2DkYt41EQ1qI31TFNsL43vGopMHCcGgLO+qJRPb0iV2txv1sj+fOFLbpiXdTYQ3sT/IcuBWb24LAoH2jVIf1myGT1phZ110jZRuMWnBU844fm9lI5/GrCfML1w7lXqmeQb5lJ4+muBkOB6upXaK5raWruZtTBquzpFob1Ul0QNiQji105zLMDq2Uq7zCaMO/hS0Jw+Isd6Dwzu3bKVVjWM5+cYWvXqc7xJIBuglGFPMp0AduFe2rNyC6opLT1II4Ijsl9+ZHIfCQWzWDIT1YJ1gQx0sHPAhai5DRkrWV+H2BfvbBep3tOVf6RW0YPDAYVLyRUybGl59uwyA2UTem4FSwoY0Hd3dbhTEHHsINupeI/k9GX2cMYzY0SOMupU8aG/p8ZTARE+a0Sx83s5/v+8e4wJ2YqzuueeEiVLLtXDQso1C4BHlSYzrRMJx5SHomLqGbM4hgSwbEtBLZhVIqdPnHJMyVXga1fVozyB/tsz6hzQhSne1hNnCFON3gNfZiRxtJyaAuL8iLD2JWhst1YV3auJcZMWH4bhgbxWIfHU4y2UAHa7NhRZ9Ct9kP0qJ4EnBtGOXqQnS/qLVsqy+6PtBF9YH8aSAMiP2BcGB1Eyi35rTs7mIz+0xQtWDbM/ymUjqYgTW2HWOozcYhgj+KQgOObufVBL9Q/+H9B3XW6K+joV7SDtSJepPCCxUEGzZvMM66WgvtCDTssLozqweo1qzazekilU+xFSC0VWQbXWDbUTvMyh7CaOE61L+MU4AZrH0YrJoVLFGxwqTZ2PbCegvL8+B571qB6dHf4Jhm3z+Sy6dgSo2ZcTwxTPaigxm/jzhuMejWYGXwSqtv2UYHC5kZfairmMCxu8PJoDwQi0K2lzjvqfGO1Cf4JG6u7nWmZrUP4PMiFQewaxwrDTiY/afagGtQK/S/f2OEkFdgSCFbQKw6Z9qm6Nw5V/gQssICkbA02bo5g0hsHsNAlTkbVGlWmxDSLl6gcxK9MkcUUbTEDqtTpmqGghmso3ytshKRQzyl5qzFSXxijbP1XRr2NlT6FqQ69nwVf0j7Dnl9pzqfp2L6yMvZhI6AHwzrWUiSV9uGGv+RAH9sGWrbrjptystLKNUZgvOZDQ3Zc+NY1+GR9s6jSC2+D1ZeHy+lTE91EkmFku/l8muIEnsZIc9VtH2DmvELSnZkeZjcR5SF+U2y+g2Fjlxuf71lJFVKZKjKm77MI+omMofZ01fq878xsW3xqa/MbqsuqV+SaEPltc7+diyhqP+hSjvaKxwr28inIPWfFL8cXo4ttU3QIh9Tm9V5tlHwXBeZddmWlMlFj4XTcuw4fPrgfSTnMyImY5TzNsllWcozMkQfClreV3IKfRnSoZW0eFuE/iGq+Gp7pQciABk828otP1jmU9JhuhWnJNtK0h44M+Ui8Ub9mdTw0ShpIBXaK5tyvi1I0tlHivzQlenstEUpZXIsQIqR2gxywBf7Sl9FWX1RXYaYIXIe48/0AI6gem4L3rWU7Ks0xNZBvttmqdI4RsyHSHxJLwcZqnxTWsdjHfEhtWRKAXRjd5b9v7qyeBnP4Lqo14d+qhX5PmSr3F7o8JgGRXniGaOWHT7/pcIMyk9lvu+nsCHStR1jtqREBdJZHROUyymdo8MWJ6trCc1PRkmFwNMGSlZ67BgdOZE3SbWNNUlFB2S/b9QdoDl2mEwbzZZ28hxH5DVjUufDPkmmP+Lo48lJ9ZMeTuaVLgu07RokncZFOqAy9jpgk5CnezBRvAmOfmFNgN++vbAgeUDfWwTf2wykicVe3gAWDIhX4uvS+4zq/PcZ5fk5eVnSYzZFA+sYfdYz+uqtIXUy11btHVJa6yQWiscGZDJNsnRoiW96biiPJP5CdOpuLEviGBSy0FO/XAfa9FK8nfpkzCPihdSEJDd8rY5765bSe/M94oHs7FXpS76o7fIYzo9jpzzX5V76Xu5ZXuojJe0zi8I3kevEAivq8hZS3vb+qhF61FeDJwi9iu0GlPTFtS46O/qW6GrZXfXN5KTiJ11GKvM6vbIWknRLl22za3m3KfZB/TIaFHNQomZ9BCIz6UtpNr2y1hAyjSq9CR9tgcohRCzzMbZ6PJjQODcEXJcvBDhwe3rqziGrLx0im5et3bjZGr5q7kJHqy0qasvroUqWyFXVSPn28j5Z2n7tea6e6yCNdfq5NGT+5L4ZrRoDrbqSKT+S/DQGNRYzvm3I5ZoJTViGqUz6++qVUWOulA+Wr0jmX9OhzBefrJ+8brMt2mOiZFyYVMmFpM3eiiXlsiV0rafKR/Om+iVi6bY8YqAO5Dy9fWXumAgZoddIykHoDWrXLaJ8PDhpjpA8IyljrctYt2W4dCd96jtteQM05G/oSr64fKlw+dhg+Y06RnX/yG1v8vRRLTPpMSgp1bTZQLu1KPplbQfHQ7a43Kqd5BuU5+WU151H9AGX4f7kIL+vjmiofTJq2uhxwlap0SBPeqPc6sxtnyE7Ir7RH6QHlWi1hNqNOGd1op5TbsewLbX8JtmmUmg5VX5Xhq2/k/3s/RrR26XmIXaQyxtDAcsqHPXCGucaQTbQj+of+wlYmZWrLFEX/blrsR+pBhMcp8ZD+tOAVLT17MOauran2KaL+43RlLmlBlqrLa8r33+UhPx+3Ust8nq2rcaG7zVqSEb25kCn72od3Uhshs7YT9hUodmf5O3Dj5DZlt2va1sLmn0v0vnxTBScgRospoIxEPP51ujzYKjLbIYkPzzisOo/luier1bAREmPbdiHZFTQtpvqakOimz1oHMNt3CghRilZYWM3FJskVBdmMqD2ZGN1kl9JbwnXAtEyq/JDokfhcCstxz78kkzmjSxw0Yyj3X6Bg2qdSijplKwwpnAKwwbVUj2FCVwUODyvrj3TMdizKr0eVJnTspt2TPD3FEtVvakwdw5raq9TiBmXZKXNyuuRKdQpLskuUlFoRz2TGaJOj6+1OFKFwsEkO/OXo62zD01xo4KFUd+mqyc4YywzqmqW+PD+Ih2MgzqqV1XeDlNxozx4Ih3ERTn7M+jv/drf/bXv/MDjX71z93b6/kgfzIPMic++8c3dL/3C3979z//4X+x+8sd/ZPcjP/JtPRpz796d3buLi927d+90Z4LgXVj6/M07k31j9/lnj00MguiA86PSVwMd795d+N0Qm+jevnlr+4+7+2bLgwd33acBVffu3jHb3qajMnBnRXvT9+Llq93r83e7u3du7R49ur+7dXbLStKdTIswQd4CxOz1+dvdq1fn8uWutdXt27c00bG/qQlvwMkejHEi6d3Fe8VFd/Txl7eteh7ev6efxtcNFWcXlvt5Qyenly9fS9/Ns5tqN9rs7OyGkfsWupbqyeu/eft298b6Y2pG3SUztbsnTx6Zb7eszPqDMZboCrm3zc53fZOCMRCrG+YPbff8+SvT92H36OED9U3a7sJi7e3n8iq9JQYYcjavf2N38f797sWL1xoXt26d7e7cYWzfUPrWmQ37VKmrolCpIcYB+r5+/mL3+tWb3dmtm7vHjx9Uf5+AzuxUsxr0d9ruhfUX+s1tG3e3b1kfMT3sz2jIAnVTLBFHfDy3cffe4om7zC/UvWvxZAzeML3OuQ0u0t1c5rLX5292795eSA9zC+NC/r99J43RV6obm6kPTSHqMcbp6+hDhNf/qDnxNu3XI67Ocp2lYIzRz5lP2L9+fS69Dx/et3Fwz3Q31c2T3kUKSTUOaEPGwKOH99RHaLeznr+FVCzNmB7XR4H9+IYe5jHE3LlzZvnMYzc1zvNHR5ci5l3sQw++Ec8H5teD+3fVhsyd9Xzigcj9ObM54L3VyRHxApJPfcukr721OURxsTdz1y0bZ+jCH8ZHUlWEO1b3ra0P+sD5lP6PLs3Rdl5FOPPJfeuT0c+3Aec195O1CfMy65aH1he9PxJH6we2n+GekFsZdckjTfxevDjfvbW4Ej/mL/Sc2ZzMuScqzNWZw5vKbw8wT0LkPbE4MraJKf1fU9cYckcmgDzWfM+fW3+0MUd/xx/iR1rnHEOIXOMfQA79nj7B3PzSzq3s7929a2P8vp8HRjHDOUN0PeaxFy9Y852rzR4+uG/+nWnde/EuG1OZg11fx73Xp4k8M2w20k9evX6jGg+YKzkH0HC5+QPixrXUcN9szWD9/5mNg7fWjnetnzAWNJeor3TPq/kh6wraY8oWqeKJoZ2d316zDnurPkJ97RkHaa0Cb6kPHbQqYtu7t3b+sfHnn5qy5rpp55976p8+Xhwcv8vbcg7MB+ZW+iPzydlNW2+Zb4Drq9v4aencN6sygtFC9X/mZ/zj/INfWheZD5xb/a+Ps84yIG5cC/D2QHZcE9Avz22Nwrnm6dOHtibyOdr9uaF1C3Mrh/fu3VXcKSQGWt9Yfdqf+eLf/vv/sPvii+e7v/FLP7v7V//qd2yt/BIhk3hn44NzxZ/++Vd//9f/wW/8umXRcJDMTfucQJ7uYCoWlAdPpIOINvvFF9aPn36++ys/90u73/xH/3L3vR/74d0P/uDnGgxaUFtwtQA1DcjTopQZSce2GXRpGRDXPulyiP44MfapHMovhlVmoLKXHilEdy6V/JRcAxOJ3Ep2kqmdfCSV610OpEhPiMtE+4WEI/dT+uuiMkhFkpGlQ5bimbBWV12filkcAUnLVt+3fBXNVEFc1MdbICfXFWm1GHWysqY+N2CODTkqvSFespI0xdXLos8uQWW7RLk86cnabUlbTQG9oboSnfRurEpAFfqQHX0UNPzM0mvQjKknkK2FRq1ayPsO1pWY0KxjkGNW0Xbhm+Jo1OEd0yHWNn8TarcqrW21YNsmepkZIdDSaA1fop2G2qv2uSyebcjHyogww7aVrGVyOwi/WOTYITJDbNzUTYYUocOahLX7AIcqMoWhj0SVHgBS6MMsygZhwqtSS8RR36J+M6ATXeGnfLFXdp6bhfAhiVOcEJXks40+Ig1JjXQuVDkGLYIPEUeD+xWOu096h2OUeyphhc8mKHRJahLsc5cSntGHzMa5oKaPOVK1/ehl/cCFR9gSaJgyZlfA6jd8E9A1Hq8CyU20hEX7oZoi0+ZCMaFHeFVO2iqEzT2sFcSRXJJvKZ3LgbYCkkJnFctsx5zU0Cb9VpZ4FsEq59Oc5Cclta5MqyWzoxolcaC9tOdNyuuM9ZUCqU1kgtTGybe8/XRd11LIkT58sTc3um6e+c0TwLz0lpundmHMTYE/+uM/002dv/GLP7P7wz/8l7vz16/FN4V9XFjbLLktmmEZB3ccXrw8111z7krU3wHwZ+WriSGlK48sEV5tRQ1YhusmEce+b6PKivJCkg/JT+VFkR1XuoJAO89IVUcpxS2Il/ZWZhSItHP48Vpy2ERpW0klQeeAgqFmdETZHDLEtFbpScc6zPiElNYulcEzTiaZRAUy2btD4iHXNr4ISUUG5RdS1O2Q9MeenATT0bQrq6MjR543i0JvOq4g31IONvBKtlV1BqgS1iaQ7/N8kOfNoSGozJmUlE/eaFF1U5LznnY9TilbyOPUpq7AAnJ3lEY//SuOO2QQe19Zm5LdlW1JEZH0Y4d8Dj76tvTDM0B6qcooCUr4J2qBNt9SEhBrB24Xe+U6grGHGnzK8F0RsUuxkCDlYUjyscHn6Yp1kjK5qaI849DgaxXbWMI5nD9xF1I6b+uVUCUcqA9VXiMyQsYwgaoPBzIGZEPVsb2qc4MK67ItqNJnMVP8kh9KEMeMp0lm2RiZBNvZnhTI8iHKUlFwgKp8K7IN+9ovjlNmUI48fwkZpCodq+0IrKXlL3t2xCL1g5w/p4jRIDEf6WVpIxBpb4fYD1DOP5N848hCq3xdVCtZv2CKuqI+eyqi3Plq4SEgK+yjLFlM0llTG8pJ2SrOKZCO1aaRrrM7xMa02VzjT6bwaqNpF8dOYp1D9a7aAy+OT1bjOJEp0lpOuttEuVOzUpPYecJTQkqyc6pfzfyMpLOPKEskPvakcCgKlNlLPVnjZLKCyKjzPA3U/BlRENeBekpAMfVzAE9jkK/f5LKLap70gN7adeSrV29UfkxUQ28AlAdPpIO4KGff+MTaH20cul5Pzqbdg0dPdz/xE391949/+/f0ifWPfPcHd2c3b+zu3L0jwQSQRwS4k8EjEUw63NGjjMefViGPuwnk8GNqLG8w7hp+1KM6/kiQMfm7AndJ4hGNEtQqLZUO0MXjlNxQwE8ekWPfMC9XuhLvL3hUzh9R4TEyPSJt8nXXbYmi3NAcJoqJkpsnunlAFuItyaPa0Y7t6iUW1HWSXCNTpQHmj9nyWJzJN4XorD45MB7VIE8Zy/HB+or6SAAfTdkt9Ia+QhCjsUc8rUfKcPyh7fxxsY965Ik7eECx1aaJKmemw7Az/uibtCM+hY2k9ZjoTJm9oEEgk8XjSMQC2Ywr3cG0Aj2JJLjC1WpNQDUOTHf0fVH4FlipjOp0E+Yu2pHxHv4yBhTTlTpyhL58HqMd+UpEPCrXRuq65Ugu8AMr/uM7XEQoJ8ny8eftl+QrZZijpwdaEJs84tmYo2/5eJdhG0JemU4ecUQfbaYxbrqkj72zCqGefdPVCcOyYsZA+Ma5NMYanxaGi+yXgvgBRKCH8xg+0mbEEmio9yjRXGV8fZDYzA9Vt+PogwH6Cj7FHC17jHfUJYSF4SNAtuvyPbqRq/NqZfe0nFJgEj2AH/FhXmYByLzs6wL6iHazIQuTmZKRAZ30R85BMV95fzReazixt3XOdLnSb3LoH+gDPB5anavQ6alZqE1pGoUPjGseoaUdOQ5dWi/k3S7ZthaaT3jZPr5CgE7NlWn+2gzhru1Zz6pvmo/0l2g/Nuze2bkpHn0HsmSOOaYDX+grxDTWfPjlfTOwoA17KqBHe+KotbqNcRtvMVfKOXhIwgdzSgeod/uWf/1rDEmVlOrH+pJv9BGAPq0xk8ol6IsKPulH2kyo5hkjuIhnzC1xjbIG6EY261nkyR/1RSvReDf5XfPqrJ6yUZg/+Obr9Jg/iSdztPlm8jxng75C7LT3vsmTyDFH89UxdFJOdwHuv/kLs2USa5L0M+x9+ZKvHVzoB7D/+D/82e7Lr17sfuG//qndn/3Z/7579/bchUzg9B8F/0G7sL5TfmH9+Mlnu7/8c7+kC+uf+N6P7H76p76rE/fTJw9VHr8WjhKew+d7G0zs9+/f03c3yK9/QnId6Et8F0ULbuvQr17zfRu+x3pf38+KxYRP+OMLjEmYLvQxoSPnq6+e6ztMfP/xs88e+/dDzLvoXGtRRcgS6Hn24qXSfA+Mx+5v2qKb78P4BYV3eO/IqrUIDEE6PN8J5oQFNNHb/smj+/qelh+tBCLMbk4cXz97uXv18nx36/aZ2o0Tk76fYsfh2xpEbXx7/eaNvt/B4NbJ2QqJ49PHD62PMvjLdBXdnDFR6GHC5lGXL754Zscf9FsDjx49MPd9cbVyPq9h+hjDLHC+/OqZHrWhn/AdMGxgDN7he32JfQ00a+Gb2f998+vZ85cWj1u7b3z+WH2SWHOzrbGoWgFvJ/+u+tdfvdTEfffe7TQObmrs+UJH3KozG1QzAT58bNFtSvn+PwsH9MeJhHnswf0Yd9uA2ZK5Uhe8Fje+y8cTQXyf9bOn1jdt4cK4W6uRhSG+4N/L1681j5EmnixMGX/3LJYeQbaeaqM/tx/8EnfchKRP8tsULKqe2Pni8aOH2/X/AMZZ2zCPffnli93LVzZHW3t99vSR9RH/7ic3LIqab8JRqUr7lzaHMU8DxhnfZyamnB+YzyaFTSLNvDao0PWlnX9YXDyx/vHE5i/6zRn9V441dXFOxqYyWH3rJPx+CPNlzIks3PjubP091nF/inWaGPrhhZ3DmS9fWb+kzWxm3H3rm09tDNwzFm5YJP6VQEysB/iU5AuLI7/d8Jn1x8+ePlbfoYzxrVD2ot+Y3lzLZJHJ3P/l1y/0Xfxb1h/863e+MOW8Kl3EelDnNKjOrUDWIV+brq+f2Vizsf1NxfGu7KNP+hrfb6xJ3VydJghZGkvmC987/uLLZzovMv/zQQ0XEnyQou9be61NgN636SL+4uKd+flS89qjB/fVftysc66NkHwltow55mbO/U/5XRa1ocfgRlrT0u+5MI2LtinUsaGPvDdf/CLw3NYpnFdheGpz12N9b7YVyZWBZW5GBr/nQfv5Oeee5hPiyDlcN0cSfx9Yw02uhSp4nyOGjD36zy3d9LmhueLuvbvyER7LSpjpJOzeFAb/cE+/lWLjwG/M+/efH9t4v3f3luY1fo9maK6qtU/YYcXI0XfV6QMWE110mj937plvXGMl1qXIbWGu5HvKrPe4UfHOxgIX9ffv3tW5lXbTmsH0x1j34yRiFvyrPMwl7J/Zmp1zHevNH/zWZzq/EnJEQ1w7MM+gDzt149cYLKl58Cubmy4sVvyWzB/+0Z/t/sv3v9790s//1O7f/v4/N584h0YDDhv7Lj1OvuWF9VQvDv9ApNvEqL/5d37lZ37l0cO7fyvuvvWjmf/g4cPdT/3Ez+7+45/+5913vvMDu29+/kQnBhbuyPDvVVst0umn3GnYezaxcxGDXwTYg+z7NcRkzqKNgUPacjWZ37aODLxDOS+9Kq87l+KCjIWAd2om0TP9cAYdmXLXuRGZLGSihxsI5PEDACwMKdTFi73gkW0b6CaOnLhoN44RSgz1A1E22W7RZvYWaDcmPSY/XfyZDvU26526C9auN5MUExIG9izw+UE9lXum+qn6riaCqFPL6CPq9OW3CVmMn3NbeHB3jUONFfNTB96MjTpzyNsmkQmjB9A3dZFm7cfJPca2LwDcx1zGMqpjxA9ZcPOMEwgLKnSoEVf61iCTAzhh8f0c+qDuypp/9H9848Iit2uMEOjprB0929uftCl5Y+OOC2xKOAacMFk4fVwyl0hSD1khL8LGuNPNQmtHdOU/6NKRN5NY4DPOWFxw4eljw32j/biZdQPfLD+v16Rm2dR8QDz1wyp2UmDPxSB53BRhMWMsvfVWkb3Qdf72jRYeiqPpo68ItF2JXnjaZJs2D/4wBuifAH2amU2PFhWMhXa9maR+6Xe0dD6Ir2HRP/DNCozcP/FmdbXIyo7HCDHUZ07mfBo3IFlQaT5hjrb+2NbRpmKdplKfYOl8YxdL1l7oxhNuCnKDQrrctCbZZi4hK/osP6bGeZyxdueO/3CfxoTCOHd81/FojIlkq24s2bnOn1yyfnHL24o4+cWg21bVW0TE0fb2on8wj3DE+oSxnUP2sle6kNL9jYrYWIr1Audx7Od8g0/y0fb0meDdgogtN+bQpXUY54P3ptfO4Vzots8DjbZYQOghgUx8ZIzjH+tL5mV1Fnsbl/jl+4xzQ24fY4zzNmOOMfDGdKGBizL8k57g3ySm3IbhxhY/KvnGxvuH3W1rL+YUeVYwT3q8+8vaxIY4vnlj5x+t1f3CHejHHm2su4/RfjPHoKvwvYgnGnhyw2/E6MLQ+gw6+NFh9U1jxIZKxlIyfRfWD+kf9EvOp7resQLkczOyt95s8pjQL/FL11uWjjmU8w1909vOGImDldPSHLmMuYRsI/OLtH7Y0i7kabMH3Ayx+SvWR/CjO/T52pN1mq8L/dhtY374+tlznaN//Me+vfu//suf2fzY/kFpemIXzAHE+dnz89/5rX/6h79lWahzI+r9LHhPPCKIYW45wU4pCwPRS0dkd1zsD9RWCHU03X5Q29/2ZL+eJUiJbayDhsY6tQdIFYtES28YUu8nUMqIPkTv5k7qBtDiNhSkXcOFSk1KpMlhE5hISTWRN/WJVViSChTQcXjcu3yq3kjVR7FtwozYwrValZCmaj+QnXVhnxXrULXkYtQW1qkGIkYKl1/o9nAZ+nMHMSCoylLCj+qIyojtkXQ1zEkHDEENw0bhMKbMQ8xwNy9UMhPY5FMJPtY6sCPG0mLNHYctI+lqUg6zolNvKZKgroqEzRTVSLJDxXB7boN6zYAioyF9C12txLVEK01enrkhmE/i5R1ie0V1SJqekV+v0VYiExNaFDMj6fFkXbiR2ikkE/YOtWDyyXX6eaIPpWcsF2fbnL0Vt06/pLzFMxe91VGErjLTZ9rhQjUG7N1VUQtysb4tRgl7Ujp2ds9RixwTbGX2lrS8cwipF4xU15nK4j5lDSKGYjJYd0TvErTFuT0DaJhqiZSOEKlY2fYanJ/684e412Aq/pQHT6SDuGxhz0q/8FFwIO8F/m7rF3/hb+/+p3/4u7uf+anv7X78x76ju1b3793b8Ql1fNqCEn2a9fat7uDzKB53TlUwhNFodQvJOX/DnTa/K6UvwH/4sHv86IE/ziKfvOnH1A6hrdHv3nMXjEdneCyIxwzv7r7x+RPdVURJ74VQT14xTN9z08PfGtH3eBT8Lo+YKOZ3qrtuDbSPGxguxE4+yeIxD93lgxd2oydPHpg+az8OBwdBP/q4uaNHHPl+BX9Dkj8KfutWumu6Jm4ZXMrHHX+FwF+X6e6aZXLXj8eC+DsSPQpk2R1bB10dLBAo5Q4fY4O/dPn+l890d5EnPB53Ht0c8HOm+8T0zbt3uy9NF4838gmM9xH/1X79loK9xi0vgMWNu6Nm/O7733+mrynwSdY3P3+sT5nwSXcp5dtsN2pQ33TR3ZDHY8Q84sgYv2t6dCff+ov2utttvsFsb+leqJiqzGGMOx5ZIl7MbQjk6yz6OxJ0iXs9MJNPfegf3GGnv/BYnuaW9DUTxcHZq7hOggotVg6548zjtvoxEXvhK3F8/Oi+HuVchE4w3F7GGJ+w0l/ok/hG+/GI+5PHjxTHUndKQPMDdPJ4I3PZvft39BWMeKqK84JUrlWcdOEjjzfqUXATyVMpfELBpwe04S3T1wnPXJgOfXpmkpjHOP/wNzL83Yke/cMvGwPsp5XVDBV7ypIG08NjevoUknOevdjzKc+TR3ZeNb/I86WgV2S7KJpWiU/K9ASF9QseBddfS9pS5ZvferJ7dP++j+m1bRUgjuYL8y96mJfpl8SRx3tZMnAjVH/JtlSl6UjhlAj6HGOMx875ZJCxdu8+j4n6V3T0dZ0N/FPbWQy5L/21nVd59Jxz3be+9VR/wUN76Sm3Hl1h7yyYn6wb+SSeOPLUBr7wOCrx9acpfMwBbW1Dc64BT734468XOh/wJBp/n/T5UxvjPA0Gui4WONlloO+RS59hPnlu4xwdrGfj33T0nWReLZ3U6zOjiZqDT5B5Soo2Y/zxWDEyP+dR8PT1sY6SAYxypUL/lNH/xvEvvvh6d/76rcXxrh49Z/7iqzPVE2gbgXhyDmAOo8/rb+cYB7ZnfUn/bChco9t0Ma9wLmUtRj+Jp0yffvZI64Zx8eV20Cx8Wv31sxeaT/QEBX3fynhal78NBNHDJsT1oGkLfUVPUJg/7ps/YcTfW/G1XM3RaaCp5ki/GbMlxirn7Hiagq8ocO3DGP/2tz7f3X/g1wXVvKI6Pm7I01Nb5FgG9fnKLm1CnP79H/7J7i++//Xur//Cz+z+1e/9zu41f7eVdDYNa1rJdSXXmif9q+BzwASix5EtqFo8216P/JhVDEZiq/imvQebhA9Q5XlOl2wzTD5xtY+HwHde9L2XxN9VNk21LqeqLGcy8nL2Q0T5BHWkGuUHDfj9NjYmXekGkT9Iw/ao8nC/q8uDt5CGdVWJJmxl0FenmExETp4wmUza1idYeDS8JLtONsk2/TRho+rCo1R/WMU7IsdZiglIH9SGsijz4jXkCt03/uM8SdZx6Oel/Ip/mlLVmsi2BOnqAgxqA95UHjYo7UXzifpKNZvNcxLswPVtQIirNjU8K9nCviJnnSSm3EhLlgvVvg+prOKfQ7bJidx45UGkSMWUBG/aR3oLQmWtlsxUFIqMsuRiQqh2OuhCufDklPLnEBvt65wmUrmI9CBxXqyPATulydORI+/7AhOnKqZj9omi/myyTS4yh2wR3zZtBUkk+xbQJX0i38XRXEJBJU+Ko6AHqcztsxqiOK6pkjFC7ID05khlLicOmpTrKiU27EDeVyKdWKp9MEf9DiWWKdKWtx8YXKOPbRLVrkm2GabmuAiiIl4qnaHiIe1MHYr6fVTVz/S2oTxzLXmnDLKCf4xyXR0KdPLqVqyysI9dH9mmlEDdW7qgROv1tK/qRtkU2SavI9iBxpO9as8MxsAHUnqUH+YW1bKwI9nSZWsRuiwRyBSqPDGG7FRpkoK/YQtkxYKe7qyOqpTnYpOljKp6PZSYR0m8JFUB96KtpCW9gscTdZ20N2LDdSKx5yutrOu4jtS1JOV5QzUarXGwFxz1wroBRSJh/35fbeSxPGFcN/My1M17uIbuaLKMU+xm2NRvF71trMdt6E0YsaHIk8H1oD0dXOa2sLHRNH8/zhwlRKfQLgPzz6amnYKffTiqXVPKx8opm298s0ZTRv28A+iR3ZO1LQoVwLbUlla9rqiZwmewAj1xN4DVtrSxadWZwlbo7kO3bxYoSCxDnD7tDZQ2sgt0rcDpXFjj54iv8RjBdjidVW/clWkjsnM6PYxZZWWna3gZDmb7hKK+4n3ZdgnbC5PHzU4c6Zan3xOtoaOUpQk/5psm2zjgHeGvi+YI3QBbzZ2bz8GFSHHVrjB0+zP1WEFo4ehmrDNA53PaNNFWQGxl2Q2eekMB7/qTkKsMeYjPCsS6NprGvuW34W05ikObtDGWmq/m9mQFQhVfC/DxltLaZuirvDkKFWxsR1PcDEczVqIW3a5du/RrF13NbUk5+suq3LGqE6Bqs3p+NFwimKtl3i5DR1+OrLDLl3LMuKpsSFgjf4hpPU7mwppHEwL7c/f0oHEZ1EZeNsQzhDm8+4LZEIuZo5lzFMWHVrqRvqmGOkIsp8yZMrnNoaNq46hTTYjNk+MoZrzEOOKk7OE1A7JzxBg2M/VUT0RHt2u9ARoue/XDzjsm3/uObT3hdEXRdK0b3KN3m0WorZ5svjUObhKc40c4LKgsUdBS1KbMO775DuzY0JauuJnCFcOo06zrv1VRjq4d8+pvhVHNfQUWg2rsLTE75x+t2xY+pWiqvAeNKgvqF+BkLqz3494Uqq4yCv8rhGsM44rH52Du9Snas3LEBxXgoLdJBtRMWxAc41yrMFPFGNserbwiOM7Z4Vg4bW+3s67ww55rFGG8Xa7KCBr04+gOnk6Epy1xjl4+MjdwZVjEDOEb2JGjKY6jjRUUoqu5mdO1qpuzGVqiZ2nag1m1SFLNh8Wb6ClJWcN1MhQxLcceLqw3OlsOOH6MczG/4ngpcb1wuaSg4YLq3abIxPdiQqcXrzdsroRxfkrX2zSKJSpG+fds7xY46vR3SefefeGKtAU//rj3J5WPjRPx73oEjWGL6FzBCOPSUrcm680Q3mat0oX1W2iL68spwgaTV1fCmMxW2Xr1FcZFpdIhJvI3tGUMfWpWqd6j7Uf9xPr9+4uUOibGF7ZX/uS/GS7BBcIaHMy9PStC/GwV+7VpUvooQzi0Rxs3VrFHS7fH0Px3PS8eHpck5iVm+t/z7B9703KF2uLS46hOXoYIr7BxA/dyEU1xHBUqmMFagq6opcKt3grbulUHBPVldytvgFzg2CfGLWxsx5C4Tj4ZG+veAqf142UniEv/uNplt/8a6xEXhZe4L3RNP4BDlzxmqzFrTt7HBD4t80RPG5ca/nWPNq4jXeE6FIfFWLwvSVucnJkyqNAq2GY54MxDVbriZgkXu2r0VJsjCd4mfzenibxs24VBW7PSkZEX9KFdeS4m6xYKX2tHC3NExf9st7GxScU4nQvra1wBXPGrkI57h/d3lkaYT75J2gZOGbx/pyR9TyraYv14v/4swjHORg0c3YBPEtxI7n5OUd4WV77VLpGD120xjXUiTjjCxabN8GFjd5viOFquoPFPHjPR1dzN6SKVT7HNRCVuidwtbclkeZJtoYIZrIfCoc05qQvrU2qLK/XDKlfJl2sIg01KQdCVwoZOnUhsbt606XfvtpzgWW4Sl83eq4Pujf/ythji1KcJUVgubjU2V3VA2/vRMmDEnqObum+cWluM4PTbAgsLrZzBWsLXZZmjoA+p7gIR/baMYI2ZRRiyaEQxRUvssjpl1WYIn2NHxtupVmW0SwYUzMveC074E+tDhqEJrQN61F+5a5UM2/l2laN0SkhxrsJtiQOFfgs1yDiQufOwb6NMvqYW23/48OGg05z+07cEW9o0W9YBA3KNCkT97Ky9HChvizHO+C/pTwJ7677X4+J0sM242CtivE0Y0CzmqNDinLWwyhD6tZYLXam+ga4tdpRuDFY/YtxkqEH+UNlSLJW3tR0NzHB0gHWuecP8/SUDamfrXYqTu7AOx/subA+F4gXoNa5xQByrV26pF1mnMLrchuNYIq2N+W1/k10ueeh7SA0ccd69xnHx/v2HlJqHT6LLHNXJ60HZwCVpi2Oa2Z3qh63plsywPFjb+0B+PCGW4iZLN6cMS+o00ae5/tvdCfnr1W+DPidWoCtupoKKva4zo/YwZi7jNtE5geNcWDcCMeTmIdwfwrDu4yzFLxs+3SjdvLI3ZZb7Rc2gfhwoZuNGZNiDPQdycRba09wxp1zh6AacFq7DMRN7Cth1O1xjJo7dZarTTSQmDKK4ydLNmYSxz6zRi67mLaQuw2LNXSc2g4udoWCmLVOs3fJp4TnHDFN6YLXTEwRrBK2zYRqbXlgv+ZS5qIqCuO9QXOMa63Fp//N8CgsuDKkyXq0u9dQCJVMIIwpF78ECn7oGusU+e8uY3k7+Pg0pwnwDjm7yFcGaOevKt8ElGhfX42HfuHwR7iybJ1yguMnSzZnCPO5hlNsxkL+VIT1oix78YyqyV9kxVXmG8B5Wz2oXdBn7OJp53Zxt0ZXtOc0V26l8sHWET6xbjqd43UiPWZxGWMaxtY3H8Hmw/x3QmFwVf/HS/zcvlweK6dYuNOSlgwOFydXMV0aN8VrTHI75uiuUqjgAjjXX76U/lmLWeXaE8UROlFcZ9SOOfbCygTYobt7LiqM72DXgcOfIpu4r39aTKI/AKcWK3vKBr3h0xvC4ld3S43iF1lyzX8BO2NKssBlWfbY3u26zQn3kqW5pM2cQM1hL0BU3Q3iwtvdCz0yXlddJSzXqlYNqC6tO4qS+Y110ygimjaNSMmjg4eb+VflQsi/em564LWB8r5N4VSGTeM/vxHxD1YeE+2K0ZccgFicQj/Ata8EamX1h7rjJYxzjNYsxbUQ/NlJ/bCzqgYWV1AuKFZQGdFogHJpDEo0heMrt/MRRNVMrYBbAKo49sVwV3lWVJ7BP2QeCQj7UgdVedpa2vf5U4NDz1obxPbTpy1Hu9PzwZOOsB0P5c3Dz7OZwfxoBNZq1ujmHgjQvVb3S5Eb7NGTNFAx7qhIyx3yKooqlxcthM6ubM4ic1SYRHZoxNX2w9awVzRBXIxe+Bj0zhIndQvK+sdmF9cX7lFiKFLBjBW3uD5ZdnpNCDrdaF8+tDvoxlS2ZgIcR+oYRZTaUN9a9H4z5shoID5qBvdo0gWlzg6PMyjKuFuapmMAmQi4P9jbkTPAWbaKTfEofFac/Ny3CpFswNJmuaCSaWO3kcgEsc4eWI7HwvQro8+L0PCu3aB+2b3XjRFMxT6YkebK10GDYmqztin48Km60sBC57WlfPBTE7MmtUYstVBBsQ+yDYvoLurmDAqaRqi6RQJ1mvW5OhSEFVb6uCFJ6GP0c0/UamMleghP6xNq8Y5TswckyHE1xE8mMff4yebPL+hGftua51zggdNbz5DT20y+42VL0tMIsO7e1tSNtpgp5CP9gN7cl7b6HwGUeYh3bR5yJdhn1tywYU1PhZQ5pKa7a3HzS3sww7mB+2BiYMdUtQvE54BodlPWDPLaHHwGs8W7ymMNCNC3mqM+HPM/Th+pRXc09oGCwcB76Rc0UPot9OJJdW7o5g5hlwzT6bWljmkMYLEiYKi/CJkIaOIkL69wtX0SlnL5VbmQZH0ldi29E9YnFaLgPC8beK6OUGk7nSHr9znSzzlpyo+OYz6jtdePMdPJMmZd9sPzgX0040kYqc93NRzyXEPIwvdtcnvPxxrZx7AM3Qfy/Wmsr+uoOEn9n3Jef0ShQ21NnFqVXG95OKKh9y0GNWg4XpkF5fota9foR+hbGtIfo2/x19IArFdr1ltIk4DHGdr3VVEW4H9FVod76AxQgqcNWfg7VGe3Xw34zJ+REc/GjJD7OXD47PoHxQ2Pq8bdP9hwag4oznr76g0Rc2mT5Y8DPjpwSatVzmLQqnopkoi6o0m6PXN4YdUGbOznTh4p3LXVBJvKTTjO8t88NtEUpFaGn3jAlG6mmjSRoH7FnA5/+Bj/KE6xEZeTPJZ37K4VdDJZkMpbSFGARZXUWkyTOA3VyGfl4iHaZJtt04HNazGuBbt2llBIJ+r51ArlN3mnq+uw9BmogyxBf7BeMMaiSk9I16owbttarpjNg+1xGg8KOEluSuArMm2o3tnZoTPA1YpLyhqghlLzMjmqdwrHtYp5mmY7Csf7W2z5Vup983Nd6bNFsRwkUJLTrTVFuCxnRPpDaRg7yVdFko8pZO9px1jZVeYOyvMw2cPv2XU8cEUe/sI5gpN3JI7pc2L1P0Hn2hmzs5PCpYr/wAUzCjy8rVpsfMTjZOKR2msRMJ+jWY117SulMdSDGUi66Ts4UtjEOMJU0sVZhaj8Xs0TYcJ0l0q4xgjygRd28rrB5W7QE7mvUFcs9uc6WGdSybdRUK9zMlc0EzUSR3mMZ18RpWLEcWy0rESOKRA88O98mjNTpQ8fmsbpVWaGCAbZ8/d1hGZhk4Bup1YtKTbNyhjI5bdTiBgX3Ypm2UkxLH7oGGfQiy2z2k6jRW6vCeOkynMQn1hWqeJIISo6nuzWkm+vuCNwC0jfzg2xrO08lVAc3Kq5G+SzkEmpJ0mkkU2xTl4SfkbOe4iVoZxvuEuFfys75l5LrMDKh1RGH7FMbflBM7aDRliWQlIzqlEQRSDnjd8ccwRF59fE8Yut9gb+o4U5as1geJUNSJvYMUVVximp8vGnHlV8piR2z/GrCxbF1ihfw1vOU71K+HVZ3DdPLeWaS4uBwyQaEWhl3gp3PsChuNVXt7m/dHeWmsCNlesk4mZzyPhTbvpKUrp3ehLwdQAhOexVTal6TlWjteECImgnEPpVHn+i+gqNLfYgx1+GQP+6K7NCe7ZYUCPmmjScypDXvozMo78s5AdqkCqhxW9JVqIDEbIqIe5xMTCQM4ZUgRVZouyy3g7x+P1xfJSUl05HBUuZLxHA9+U4L4RQj32beVTZ7iSji3qacZ5ICno7zm6BA5bzeFsOvNrcTtlfmkxNi0877R0qk/BpVYSE5vG38LECuQkNBgnQmeJLtClLcQewd0pkrbtdbRI7mUULFVpcqFpasc+aBbhBUOxP7XGbkhaYtyLZxzuZFMvVxt6fNX0Jd5Lm1ZwFy2jKMzI6wbDnl+lIq7Xz8j42scWrHR+udtFdWlCidMhKUL2q+8pJeUkycKnQGW+IdpCbqkuYrL9E5R3rCb1L2srQfNvnLqUblWV5UHfDxNO+ubYFoD/ZBipcb6IZGOqvnaB/vF5UZA8hNjXRQutTdnUH/4//wd3/th7/z+Ffv3b1T/XXWMMxJez9++nT3N3/5v9/9xm/+s93P/PSP7X74h35wd/v22e72rbMdj269ffdu917PEex25+dvdhcX7/XXIE+ePNzdMh6hitfKwFn1N+8udu/fvzf6sHvz5q0unh7cv7t78PB++n80a/KVagJxNwx9z1+82r16/XZ39+7t3eNHD3Z3bt9SZOPiZjt8ND1vdi9evpa/9+7dsXjf0vduiPn4367MxQ211/mbN4on7obPDx7c3d29c0fpyFsDPgEnjvj12vw7Ozvb3bd2w59bZzetr9wSD22oi+EVkByTSxzPz99ajsvDjxsWR9pP32PiOZYKa+Pq/Y5x9dJ8fPbslfx48viB+iczSzwquxRUxROX4LJov2fPX+ze2bi4bTG8Y/3z5g2Lp8ao91EZtgJeHedu7L7++uXu5avX1mZn5tvD3Z076FjvWw7E3DAfXp+f7168eK0xjl93zB/1F/PtTN9Da+rT2LD3h/fl/obJ6Hhl85ePA2vLNKcx3jVfzvBN8xB2JBldfNxdmB7KGROvXp2r/e6anseP7qd5M9dX7k8XN3bvLi5sjL8zfbVvZxYrxt/t27eNZ0B+lj1lQcQH+fRJdOETY/D9h/e7hw/u7x7ZHL1VH6lhlplIjQMbc69tvGuO5nxgfZS2OLP5ZR76vDUlyXTixxz22voLYAzcvGl98uyGnRds/NEPF8PHkX7xlYFnaeYwfKMd6R8PH96z7Jvia2uaPQaMFzVv7Vz65u077x92jP7bt27beeCe4idb1kJt/1GPur6z9kIm5/BzI/DZ40e7u/d4RDDXtU6vfLEXsVIcn7+0fvlefRHCf/pIcZu1zOmzDl30f9YMxJS56s6d28rnHH7b0uhcHFMzlZZXW+GbvZ6/fLV78fy15X3YPX36aHefOCbf/PlUBWI1OL+9NZ/oj4xrzjGsT/CNcaDzuDjXKpOTEkO/51R9YXPlS/OTsX7P5q4ndh5nHRHsNPbSkDZA29gYp68wN9P/H9m40zrMynw+cS/XAB34xDqBmKILsfTLB/cZ466Dvjl8LpkDk2Ei6f9fP7NxYDrv2vqSuZk4ck7w/pLYE1gr0Z8drcIRIAofX9pcyTj3/u9rEtYPzNNL5krmvv6x4+eet28vFFNdJ9gx5wHmTNbsY/1Dlkyakxhsh66XnLtNn9aw1v/lo+lhrbIGbVtof86n6i/0G9ONb8TwIePA2mjtHJ3r1NokrRfw8fWrN/Lt888faz3EPBP9k0qhm75Cm96w86H6jGWfv31r55d3Gsd/8Id/uvvqq+e7X/7rP7f73d/9h9bnX4pHqPzNHE94azLw/0///Ku//+v/4Dd+3bL4KW6I2nRO9jmBPN1BmjkGgRW1h/3ETHDzv/m//8yvPHl092+xcKuDMo47d+7tvv3tH9n9wR/8p93TJ4+tEe9rsJgAC9x7LRCZ3LGfxv5AwO3FxbdfvFjQVWreW/CJ/2IyGQwWFg2YgD50M5lDeCodSd8qYpOOkPnmjXVq08ek6gsplNW8m5DJoi8y8dGJ3DcmPOsC3PVh8GyoD2GcHBVHAqo8L9AJMg3WxLqMbCOyFzdgmMzfvb+w+Nnkig7rR3ql/rhFH5EcC+SFDWR8U4EBX5hkOYmoa1qscZtKDRmLiA1a7ELG2u7Nu7eSf1eLjWwI53X8sJxsExSg/Vi84S8X1PimAW/x9PHn/KvjysaEvWGCNP8IIDdebtrFhIxDaYN/PdF+nLSYYRh3upg2PXZJYfs0FjLCR04I7XyRbcaIeUvzF/UtA8KlW6aTmBpLg3+YfG5yOX3lmZ3WZqTRy0kMH29bf2FuDRuc+uWUEIYzX2reVJ7LZLidWb+kzwz2jYhdAQGlrSJ9kT0++aL4oxYbccOgoWM1sWEccKPVxzuLHL8ZiVW0YplOj0+bIjYeNw7YowffEE+/1PzFW/PYGh/9fMPc4fr8PMfCmz4TFzI5jCXFPutbef4Q2YY9GxZs9JHQiX7mD25iMT+Tr6KllPRAbqP3kYuLD1ogErM7Np+w4PYYZHUrWmaDb7gJafMyN+NtPHBDiTUKzSWWxDZJwTtCgD5/ztxl6yMuRmPuon8oDY9eqZ5tiskre+2UwcXEm3fvlMcNOo01a0PHuvaLtpAk88HHmn+owZylc4C9tajWRY+3cdRfQkBp20dfQd9bO/ewxz/drJBvic8S7FeTBPq5jrGHX3FRjZ/aOMsqinHAwUVah5HWXHnm61nxmb9r2s/eKU2KDzjMN+YT65uswZhTdH1r/tW8Nbn+Zl6R/8bGmi/WYVrn0VcMWp9Y38FHY+mvP0Det9ym3A7spG9C3l/8/MqYY7x730y+eNUu2WaMYGLHdY33Rz5YtLUXfd+IsjPTE+NgklxkP9mmJs7hXd84hzOPqe3IT5W9zkzKdZqgiFVc0BNH5hb5SVnF73xqRzbGR98iPtjJ3MT5C/ov/+XL3cvX57sf+vY3dv/5P//J7sLi14B3D0OVELR+MVnPnp//zm/90z/8LcuSehXW+1nwWfiIiAmLgOllPkO+9DRYYe4ZZQqM6lES1EJe1CbQybeNvz2dQ+VryTZBllFZz6YBOR+l21HS61RDerrZNaJsDrXQn205UTCLbJPFEaJLQBw51EkMwROo6ywidkCdMHTU0ImsYsKurO4KkrvVcY3QUBdFwsgrzSOgtG1SHk+NKdQgZadkopQ5RYPoFnpkU37VsCFoOdUxhJrwsiixbbA1yDZ91M+cUTNZwXxr2jRFoC8/I3bpKDt0NA56QPkM8l1KVPtqZ8gyNqIqySaQzh2OimMDiq2BgWAUx2r6im+chvnGUXPaK9jrzPkEtPcDt6uL3i4N+vJFtmmTCmLbQtZUw7GZQabPY+RUFQVoO+fQq2bIaQR97JBvtI+UgyO/KBPYb0a1rvYeOJttFYdEKbeI9E77lI5jISWVF3slPXcOuYxEsZO9jkp2lNWJTYldxImuqbnEM/VSehHZJqPom9XaVrAMI7aCEp63nmybdKZDmeKJ2HhGFdu5JIEQySxensHGD3M7+kjwgyJb7J1H0fMoc47qcA414HbUtiR9lqxyPNt2kZNIvgY1i8ZIcmKf0tpp/7G6WOvoG6I5doDYC3agY8ZCpNHsL8+YQZktqq9sbYzSLjtspIV00MhLiI6QTAV9bHVmb+mmaPbNLijPzG4Q7cyejwoWPQr+8PHT3V//xf929xu/+b/ufuonf3T3ne98S58I6M6rSeXTVe5mwKxHL7hDa6979+7u+DStXkwBpqspvQ7uML1r3c0g1NWjmvbiIok762e3bupOt39a4PCOpUR9oT8bLgV9F/h58UF32fxOt3uStMivJRraQCM+6u6lgbvB8ot4G+muqaHyTyjX3azlN03806y8xB/V4c7UNkC23+HzT0a4w8cnPdxp87uX3H3WJ0DGuiaS9IX31k6I8Dt83AW2Q9MRT1NwtzvvK4H5elP/MFLNVJ14Mi7wl8eP4hPrPp3L4BqRxm0CxgmfwjCmuVNqb4tv3VeWeJYDbbHlEwPiiy/cWefxV5e/0rdUPe/XtB93PuWt6cMnYsm4111260TcMQbl+mNMJ5VRjTGOLgpqE/wTGdMzJp8+Bw+frg8jE2pgvOmGJXotnnx6jS4+IfR2g5p15nvpwCXFkskyAUnMZXpsq1hqDeqEDvaNY+v36KSdiCkH+MWcgqpZ+mo3BuBa8U1jzvTRFtUcLVVozHVOCu1FXosxTrshtoqhKeNxSvRGLNjJDk/OQsjQ+YBP6oijPmFqxhH9zDVLof5h86RuOmZi/JNWi2M6Ddz46PrWAr+wlxefVvMpDPBP6tJcqe16uDt1HN9aH2HMMY/okx5DxHEN1Fb29n5gSdNBm/GJHX2QWKofWN/kPE56LUIn+vSpEv3RMppxdHvEN4lhpryEfhKP8vNYrvq/6WDcMXfN9WxMKzMLeoJYh7GPudLH1lyN/VA8A5b0T+p4Eow53p/uwU+1nd5J77AD4zA/3tu8RXXmzFjzVXOlIWmowLoYPh7FdbQ5MlTmuYGmTvajyz/555xjusy3iCPlObCDua4MUbmOJCnWCxoHdkxfIYG+6imOqt444GL+4xPwNpKH8lHzie2jz+DUrXSOBqX6ApU3aeex8nM4tuAb/V7yrQAf+dTaMaJrnhmaM2kzfNJ63d5cH9BG6K+jDtpeltiRJCCa2KV0XNdxfJevsXBNQlnaolv2GFiXkWQOog54d8Gn1ReSqUfBn73Y/Y1f/Mu7f/2vf3t3/vqVeDqobPLEPh4Fr1QMgPLgiXQQrcueUbrowvr+w0e7n/vLf3P3m//4d3c/8b3vpgtrX1QTQQKqydQ6lTo8bphoTbhhRYImpCXIQsMCytuQQaMsyfVB4wu8QNU5yGdSVHoatbqkwzbxCEboavvS9a2WMhc+gLw+YiWZfdItv2RYG+Z924wcPVWIkBY5rbJYIK6Fiw35trchEBe4Mck6PLFZHK0afVNxaonwRU46SFC/aatuoK+wGbeQmU+A/ti5FRjfFvFswyywCcz9RHruW/g07dsEFEIcjUd8rBFNnh47n5RfrhhZed9mJ11oQIXUeCKXKstSntecADpSMtXWXheEyqvhYy7Xtg2iX7L38WftZ3o0t8DQVil2n38m+1GSm4NjciIbERGzSXkFCH2NrfnFogMQQ49jgf2DSMa3IN32pq8w5vEq5pZc1xZ+BjTGWThkOthzLgSN+MPDZgLUCC61VhKBT36DyeYT+kfqI9JLIlM1hHEWk4w/uc0G6UhtpuNG/AqUDsGqun/eP9ANuEGVx3ILyKXkF23ifST6I/rwbp0ufInQhTzy/Ctr3ISs/aGMtI7tHfUWwSrzAlV/NNRxRI+yNkE1xtFLu9mh3AglVXpC70yfpY9K9vZ1mOvhpi4vf48pHEbblHrc0lfwkzGexrWR++W68nSNtsRhSFdi1xjXOPD/sXZ9vH3fAGxSPqXLb0q0QV6sT9AVX02Qf57qx2hhE7neem4hjtoJ0VdizixGm91Eq39EOulWr/HlQzXWAdcCQxiypBNHGC1L85eVIRt/yNZejk5hmKddIl9Mj8wwirkaXbr+igpp77EtQaqLONvXOtDo8PWJzy1cxIfsXIfzuhB4kgjJ4xHwN7owfr/74z/+T7uvn7/c/dJf+5ndH/3Rv9i9ffNaNXuRuYCMrS+s/dbVMFAfJkS6TfSkRd+xvn37zu4b3/zh3R//yf9v99lnj6sffoJctNmdZKlR5Ic3lryyTRDIj/sIu7whM0pSVd9CqCO9IzdZosPgt1ddbMjyJ14SDqX6bkOg7sSVThXCn1PKn0mqGoPVsgBFFYLHNr53cqZmnpPLch96XonHkg14+61/SYrvGnosiikpRVV+Migj8gpJsiyhNMmkOzJy8OkL2YkqtkGyTYvYVeXsyKZ/qswz8TP6i7Nu/JJQDQqNHemRao+vp51vDnllJx0rwdv3hNr1JecA+R2yTYvinOP9wfu5+8KxsrzcxoFkiN8rqShlBwlWSbb1UdITRG5dxMbTqPODHiSeBoG+/BEKMzjQnmMOE4ipssnPyYuFZpnHrUG8Uh0IcOxIBQmeTHXWvEIsm0TaKTP1lRhzKlxCXjUnsrXnldLSlcaCkPKFSBs1RM8m9Fki9UvGuUOWOI+OfJNyB19Ur9qOY387hTCDXAtdrTpjr0xahyQeOSRy5G2mIjEmSnkLSDv02V6oEgkVz3ryje2UdF9Bc15e99I7yfVDeynP956f4piUOg8ZLfKKZZRqeTU2yjIV6KicW0wddbbR3pMVVKQUF3Ic4J3zNMl9nv2SsKiPHr+QqUDZwpcqZ6Trh3TotnpfqTuL7YMdYFCDyCsj7ZKOOHa4LsTFvkGe628OBslk9+RLI+lAFUtKmi/KqjaTPIi8fqKK70n4hX2Qq6mUqRx+//rO+KvfDggRaa90jSjz9iMj6WNTVchI3AMvWLymE8ciX3vVfvm+yRMZbbLNALVf6W1FVUI7QNdUFpQSkW5TzRiUNLAXpXyBBOuRKsOVGTxHNeVyrNVUajx+vncunrDghhg3/r766pl+u+Av/aVv7r768s9379+PPeVncHX69JubQVt+xzqJHgTlwRPpoLj6Xf6J9YNHu5/52V/a/aPf+pe7H//ed3c/+t0f1KMjXGDrBwlSoLnrxa+k0tG46OZHePTLlKY+sRSBOxM8FtwEcfNJW4+w8GiCBRlegs1j5/zy8uQnSzPDr4W2KUXXy5fn+vVSHu19+NB/uRe/8rttIX7MijETqEfnRg+/pkuaRy/8U8+b0l12J2wIbe039CgeP2ShxzasWAPF3sT0zt2RezpjjrQQrAysV689jjxiSDvz2BOPxvmnn+5bSX9pq1fsPFnFnxjG43GakAy01/0Hd6u7amBpRFU/CYm44QPjQL9mbTofPbynX3ZnctcnTaasxL9xuADk8JgVuniM3h9v9F+f5dEnf2R0tTLzizvOnnzx4pX/qrvJ59dLpc/y/RPCZJe2PhkCHtsjk8eB9Gv6JTBZ/EDOq1dvTLc/Js2PG6FHjz4Ry5p1FvJ2A9RnjL8554dI/FFDdRfLZ/zFL/oG6Mf4ph8aWwKTfWH69OmZ0bnFk3kNPZpbzD8wz6/MIUPq7ooRX7/gVznj0x78I3737t3Wo1u9yHU3Rfci9LGLr5bw2CZjAR+Zn+/fv1fNl3PbrA+VWZbAR36Nn18/1xz9wHRZX6Hd+IVS9EnlFnptMDCH8SvTyOXxRH0CeiP9sKW+HjEPGht5fzKfYswxDvg3BeLKr3Rz/ubmMz+MmPfLpaCt+BoDfVDzpHT74/v304/VBIbUJVOLQH+gvVDFIgv/AP8ycO/u7VmyJmFK8IX599zOc8xfjF1+dfn+ffPNHIp+MqtvjBlpsvCRNQNfVWFtxBN+6OA8p/P4+maTX7LDZPGL0vx6L/3i6eMH+rVnoPG2hbIEfOCrR/wCOT+4FT+mR77OP6PnnAUta1X0DwrmK/2f8wF7fkSJMa5zi/Fs5SIhBeh78fKVzc22VrFzHeMOX9Gjp0YKFY55zDyCL/Cwln1tukg/tPWJ1gw8ZTmipn+t3AUiZIdt2F/YWoE1A32T8xtjga8F4ZfO4yDtOvNShXH/iSMcnLuZJ7EVf7SWtQI/nxNPn1tGw2llw3aAdEPHvGNe4bzDOOB8R3x5+pL2Y54OjFs/ACqlGALWzvyTCNdB+mqC+Ua/4J8hmDtLUWIL/ZE1Huu9mD9Zh7D+4h98unP0fA/zGhE/9LI+0bnO4viUf4KxOVpBsArU8bUnj4B7f753757mdNoWW1nz6xz24nz3R3/8Z7uvvn6x+8Wf/5ndH//hv7B2PZe+UZgS+s+VehT88ZOnu1/4hb+z+4d2Yf3TP/Ejux/70e8osA8seATtjf6qicuKj7vX/PS8Oc/3Ufh0+x5/12RqCuegERAbv/vFop6OzHd8OJnQ+Fzkf/b0oQYtvD7I1iM+OUbfF189199ncMH5rW880YSEY9VEtAGwG33o+frZC7nNhMBAZdK7/+CO7bkgXOqg16vj479gzaKNyRbdKrLN0ycP9Xc8MC/V1oT/KutXX72Qf9VFhJ20mJDi4mVRX6FOy0gWUvwtFL9A6O2IK/7drM+ePtIkXcdhOUIGsjng4pm/svj+979W3/ym9ZV4ykOP1xf2l5I4EC9OON//wu8C0k/u3fe+QjxZfCyKZwv4xkRLTP+vv/hy9+z5Ky2mGAcsTol2fmPEDuvALATt9MwWb9zhZCHMTTr88ROynbhYwBmW+Nc2DRnooF/yuJJxqO3Aw/v+90aM87zeGr3EU3dxWQSYXvoLf1XIQvGbnz/R3/GAch3dWOe2clH9grnSdDGaOSEzR/N3NVqAG6/6b8Ja3+iTOjfYyfC59RUWAYw5/gaIhf4S+UMIvZx4v//lM104cQH/jc8fa5HPuIOib67RHboYC+iByGIRTP/nt0eYM+mjYEpXyMO2PP4B9ADmMcY4cf0GT43ZhZPmE5s740bFXIRO1LJ/bfMkf1WGTvUR23OO4zyAb/CsiV0O+r4u4k2H5mgjlio/+AOf6WZdXyyWwf3T3GXGRxzPz9/tPv/s0e6zJ49sPuamIAv+emG6Hv7Xkl9Yf+RiiXMcfQQ9XFT730yiz+1bCrUffcR8+/LL57svvn6u4x+wOD5+wF+Jpcelt2o4A7LoJ5zfuMDGr3t3/UMN/vqHm5/96sodbcdE84llslbhr3rY8xdDPsa5WFoRxAz4pjFnurgg/IvvP7NzwkvTcdv6y2P5h5/+ocrymIZ/nGNi3cWHAM++fqnY6clQG+Ocx+EdVUVZofuhl4uc//L9r9Q3ufHP3Mz5gHVYexzgZz4eu7b0GxdV6I/8bRk3fYgd6waNA1t/cU4vGXdtGwJhixd5IOgrXATqApvrBOsrtBftR1/dYm5BBDZxzmGdztoLHbGGZXzf5+KzG6xFQAz9kmsfP7f649UX7y8Uw2i/QFPtMhuYv7iuQxc+sjai/b7zg9/UNQlxDD2N9rE0/Za9r7vNblvbMN+/fPF692//4E92X9gc/Mu/9HO7f/67/9DaauRR8AzcBKItt7yw3nLGnwcLHEHTJ1MMPCMGAj/gycIJIp6ciPX2nUPHHHlwRQR6EZkU9shIr0yTUMvXwSRVNk2Qiezos+xEXf7FFP41VaVkytQ78S4iqw8hR3vLk0KDtTNtLVAuplQ+QiFjlEy3JYys3yiv3mOHlvs6Xkj4lh27Hr+ISO4oXR2LL/YrKNOLaCYhfSfL1RikRIdslRJvHzl7UNVWU2TsjpAfKXuZ3MrOVowWUZKpbmJ7aUUfZPI1H6QYdOouIJuacUakXQ/PErJNlfY5zNK5rrT3rJp3E4p20Mvl37AJNU5/VqwL36rNisjkDJHp8rEWTqVtsgGFyOB4iCrbSwh57JFte51DpJPjbfpFRZX/fmwb0+Ta5LO7mfbaer025XLGKPHbhrfk1rA8XinuFFZtMEASID4ySNRU60lpAze23C9/5eVLycVYmpf2bpPn0z1S/qaUdJJwjd5q5PfFfTHVeqTL39JFwnqj6+Swag8yyiiXXRF6097lQaZRVSy/UsHck3iXktVX+yCnViYF1WuNDuq2yMVbutaGllSHg5Tu1LWiQpJQkMsz0g/HVyCP4rp8K/I+Lw1JF+BIBnX4lxLitHOxNcizONA/KBR/J56J+FCrnRd1MnJd6TjpiB05OW+DWnOT67BkRZHXQ0lGKIp0EuV6M74hinO0bRpU2aDDrI7pqNayOsrGSc63hiTLdQtS42WmTMdVHNqU+Iop1QvYkdRJBy+ml6RPeTPbp5+sLnsEZlBOCnrwVmsoZKa1C2sY+m+sicnnhgo3b7gZ5k/fHu/SFhxXu4GgEUg/8F2NToag3OjbB8e04qOZNgJskl17Nq6jg8ZKg2SgOQdRbqoJ5sxo7/anLPzaLDnlsqZQX6gE0OBaNoSJqyRycYRfLd/AsFZKglZgqvoGKgJxwmq42ZA9swMNoGtuLTfKujzliLr6BJUj64M2Aiyna798tmzqkGz4PheqL0muyiimVkAJd4aVMKgopWeBOogxXe7jCBJvRRky00ZRVc3qq27u3JWHxdn8n9c/yuOj/rlRODXXjyHzgeQsl2bBpbs1Gzm3GOX6g9Nnj2Z0dLTfoDlM/t5UDISCPngI13zeaBrh8/P+4GOipUOHteaPXMUoQQyWRSFqFcexZdIk4G/VGTq3TaG/1nw5FVQ11Z8pBvZmFc/pxtG8pS1FVtKstBrSZxtmrZi5ckyqg2GJTVZH1aoNltjlYZ2Z9pGeQJs1HfcNA6HK7/O6BN1aIXKZvHU40oV1s6vOwlCUVoi88tBoTTSFDeIoVbbRInADeaMIZZbgUeje7rGpHT2CQv7WDpson2TnyNzYhqNgwP4Vbo1V9ck39RxjXNWMqW4lI6XzNsz7qE7SwbsC0iE9IWpcYHWCy40pRK1jGsHbrjNLrVVkbOuVCdHaRqlc8glhQWy3wzrlezU9F97uGJvBBdNfqhtcR0N5NHNO5iS9LFPjNWKlQeD+lEs+bciP5Od+feqXHrn71d2CmjDvmamtPeVZc2HCqjlyn87ksof0FOqHrcnazRlDOec0+m3xppqMa7fyfEgRlJT1yitQstQOU8sNc9TztFt/PySvUEHGWlKj96asZXVz65yxskA3Z7/Yy4V11Td0NA2+L7cUaodDR63As1LfP21sF0efh6IzHLpToPwUWvwUbFiBjc2PVpkU2+oqvgzfcyz3If6QXd6w1IUlZvZ+4iMc2OlSnKhZp4Q9j7BLh0+iyxzVyZnKr8fwOIhPO0ZjxxPx7Irr5pRhSZ0munbkmJC/Xv02wI4FtgzNy11xM4Ubu24c6YK9ylqFdv0xeWt1zcHRHwUfRjMM6Qf+OtAFVfSE6zP1NriEcfQbXdEZgvaHQ4RoyIs67xBWOHJNuuy0jMNpLwc2BeUYnVRbzH6fdp/TsMneWvw+zR3AEVReDhw9MNMGHMbEcS2fRP/5JJwsxKWKxXXDzQLhMtoial0Zx2mL5NIyrKo8Dhc7Q/hMO6bYm+UcTSsIDi21ptl7UabJ4J+y9WKh6tnY+4X1sIv96FvQ1nlzpe0T07ackrUng05QLmMczaKRwbsGSA1qoE/dfkyoUc1kpii7kt73ZecSYNpQOE7N1mFLF+L0HBT6zDpRU5ej7dDRHSwzYOMeeI2VuHLjoo1LMi6usR5bRBoZTTndnBoD+UPsG6AtenBFtNqGMQGUFSoYYPWsaRltjq64bs626Jc9eB7re6Q8oVOyB7NP5hNrPSKQ0quw1YrhU195XK+8DgrCvTzkGzVWGBHiqjSDcw+zTwHClD6EeWM8x7G6iep71EfGsWNxCm2xV+zBwXkiy7mveltcJv82t/XUnD+6PafdGy5TXz00iE0en6Jb+s0Km2GxKCrOrtysUB95qlvazBlEEWuhLEOXs7xuxdreL0D88G0pVqgqwok9Cj7s7pHW9ROYbswTWE+fKPLIXO44YtsS+6LeeN0lkmdi2ogK/t3jA9gEBtSUWrB4yth4rolf/t4LTnJeNLTsOlUzrw4uQ4Sve0Eb1xHZN64jfBXQbMWZbbpVF0BOQ9YCO9bY0qrbFTVDeAlroTjYmqzdnG3QlrlOxz4sDJzsd6xXOX2gdf+Vx3UcJ7EkRNQZrxcciWuceRlaKubCq603bK6E9RqvEIYmyZHJc58nkyHsVecxHOrDqdgxgUti5ieBT6ItjurkdW8/JEajvUFThIh8X/yB2wb6hzBbdGGFYBtjp6xZ3s0ZRMbWrVEoI0NX84iMoaKZaofav1TMTHXFONkL68uD6aX+9cVACa5IHAeMJDtoGNMcwyisV6qiwbPUpjJMSl+gfmzCbJbZ0b5m133iMtp8jT3hujNc4wRx3S1PCvtrjiHJh+0AubZezWRubFJT3AwFY6yFInJ0xY0pmMbymqV2dLl6MVQ1aAP0/sXXSpzehbV83MDRra8F9nttcbr4VP0uxniAKC3jGOcKxCTgj2Tn42RkzMxTcZKYY/oGs8dp4+gOHtmAK9/Ac1AejE91XBzC77k6PtW2GMO2MblkEb4yHSI5cjB/Fiiiygb2DYuYoWCCtVBKhS7/TAlzFQ4AMU1R3ZxRZKzdWp5T53vqw4cP2nN4c08/LlyK60+sN8F0I17ia5oD4nLFccwWysZtneboQ3PCmKi/TMWB0TZwncHdSfga22IkwkcM/qfZ7uVeX/n4HNPBmbovS1sstvPoDi4z4OBmX5aOMAN+w7+GXMw/ESS5hd+9MtqZE4oKbSmV2s0vEB6YwToFRDXFdXOKsdKufltyjCioinIeT4/UOglc7QvrWWv0k78COR62Cs2eQ3yQFlytBAEHCMRBgnFaOPXJdhNMOrnPKHwSER7HyYSg3JCjmJwrPboBp4PTtOoqoTzC122xPd5/eJ9STRDrRrw7GRshk1ksvoCxVBZ8Td5uziBmsJagK25M+EjZRjZ17VmGMRlnN/2S1nlC4xZa5+EELqzD6cM7vy2mr2SOea1zea6zTjuOy4DFQRujEmmJPaloYwsVU6ae2t8nnARWO5kEfBLBugY4ZlMfTPcJ9ecxUz6JYXdUJ8uVfxJtcQTctAubDx+GotuTv1VDDMopVADbVrYYuuK2EL5MRteOLWzZCGZK5y/UhsxbZfZhfd70wnruYriD8D3tq1BYYvEz8ytNEkz/Hr7ffrmwRRyvKKofP+h0EoK2XeCO0QRyacPOXxqRffygxKXGSDiiiSDWNM7q2+2wtbwtcIo2HQKfqt89GAkFCzbmEVHKOxYW679MTX1JbC0y8zLFfQJ+bmAc6Gjv64ibN9EQASwIJCwFbF2MVcr9nKFgkS3DFZoli4Rvgq7mHlsObNqkPQvRWDs2RG4jvwRH/8Q6j8FJo8jO6Slr35PaHJySLU2ceBx7lDOYmzeWTje687DNACUawxHxkuE73ePYago52alotmFbe3KykTkispgcNDzlyq58q4046DNKMFz5SBwfRw/xJW7jrU3vkedZH3f8vNOhIsWn1/V3rgu0wrLEuFYdDtHbFTVD+BI7BoCoprhuThP9ZcqdqjqBbvVhYZ2SFXr7UWqJIQorpiljrLxTB0zV2wYn+R3rJa63fzShgZEiYaBcQzOu/KdkfArYKgaSc5gOLpgqLnpH+0gP4PZ6KU1mBTsKF1LBR31ceEC/NkJRZEYYFKMUpxwcB43DY+Z3uudhVrTFXGZRQUQ6GKyzpksU1J2ydI363tqNG0jzQe3mTahpOP86vZcftIXFoCB269r8QEhubDbWUmgo27//8zRg09w+f3Dg0pLAHb2zlRtQxCmm/bcVaqpP11CX+scqzeWh2Dv0K81LnNnQB8XYkwndnEE0WD1RWLMXDXGCHe2/m/Wi34/IHTGq60QZ8jqj9dsKxpXpWaQWS2+NRua4zC1w1AvrGzeSemKTUeQFVSckK9REJEo7I6XFvC0kEdVG5efELiM2Fn0YZ4z+yM72vgzCHEPbh0q3Z68BIpDTK4vwWP70Neh0wIua5Ib3DC56PTUPxCRsbVBPg340g3gAqcObyheh4WQ6KHK8HFVkMpuVUSVyoNz4rSz6C580K+0M4hg3MTiCa8nSumtZCWRnslfH2tZI2XjoiRmgDvWbpNyWtObRFmB+grg3sSyafRiwM/mFg23P2qC0joVnRF4p4K362Ix6Vwvue8R9DJclRDY1u0/peA6iL3QIaVt1/0GYjhmA2+2dVy+AO1D46Cek9Ncyi6I3gBS30BN6O0ClMcgnM2M7C1ypz2W6FZHyx1CuveK0hHz0ZBdS6yURi62Bb3y9UUtg9CVj8H2xuoGKVTwV032ia0D0+VpzoXewFbK24eFsVu6KWyh8cb0aDQmMIZGSIg1vHSSeDXT2QVJ7RMf6CBOYoz0z7QMc99Rdi1rkSuF91Rt5XYZ3b/t/eG8JTvJRcG/UicBmM8QEp2PBjOKTwYKKPSiWImeKPNoWpSpLHJmUdUj/OKGkZCHard6sju1u/5AXM9X1o23EvmHO5P7UXo4jN3Pa5C6H6yjR1MT8GoZx4yow9UxNP1MoVDWOlTbsCzE3a1tiY8ZD0quXVDw2FtjY7eKbQJYUyB6zWNX7JsMjNUWMsclzfRtj7FY2W94szJe9tjugcZ8eXV6UR+VU49fsG27l3PVKP065x8ywDdacvaDqGEuzrC18BhZWC3Q121F1FWtHHfmtjE75cuSiSOu42uSlPZgoXge7Dkwp0Keq7wOuUezV3hoHubDunye6uQfyuRjL7SmZGTeZPS8tyryf5oJjnMtasaAhQ864rGmO1VigYl8WudyW9PzQ0oR2PLxUCOrCc6cf3SxowpNCn72zfNjY4fniCmv0NGssClggqrjF01NlAVr2bRyvxcCO1bZ0BShmK2WruurvpUF6MGHwEr0r/D8U2iZeApMrXCZbS3EVfeqg7SST74KvVu0LzUskwPGMlumwzqjbQldzN6ccqd7C6qFZ1euNUKcMjYOEvryNUaQCpo1t2atrlfAwfHttR//Euhc9firL5on6sXDfzcLEPMMn1O1Pqf3Ij6MJlqgOqK5t/K56V5Lc2+aW5TDQr4TrcZ1KlmGWeTGlpko6sDTvWXKWgf4SKvtA9rgZwdHkynPUP0xP9B6VBINnjGMObx9TUb0lMH967aozVNyrv7eiQHvkVIJcUmmdPlRyBjof2QNFRaBqmxwzrF7j4CYYNyBKfS6uPQxE/JjiGP3B1c89japeozJ90zKk7HgBy0OAr91PGsYBOyQxSVbEr4Jk+ljslGWYVC1l2OicPl8lpcKkhHLI1puijtHZYatkHIXmySv0S3qQ7xQCP1qAuTWdX9qTCbNhjmQedBD5jAWlTaXOuMudnESI3lSFhM0J0nba6/GQkNnCdo5VvUBeUAZlpfyqqMVThKxOEmcbxjnP6dtR8u/owBTfZejmDCLYbK9kTzX1fYE5YLzl4GyK6BFYgrxaV+gkNFdFRyOtPB/PLorM5I+9G+IX6OugIzBD0imawkpbqjksoU9UM2+FshVVS3AyF9aNsU9jthz3gNuWBOV7QciVEk/mwKagSXTrxxw3WF2dmM7Vo3srJBsCPvnsrxuEv/WE5yj3cYzP4zUIK+Lc0r5xy2HQMHo47DDPqTjIV1ldGmVBvRgtnIHG4NkOblr8sueAoZZdl0bKj0bhncJpBJKWiVztqcnRWj8dDmGsW40ibK0oxjNUY9CP1Q6uxbQBeXv0oZrnEAX54GjSHKQ62qW6ISL2h0YVJUvUfwVp+0KDqiopRiHPswuFZKjsGUFSVSO3YQ/wW5pGbfn5sdlQxWIMJTZKXVOYn3fqyiq1wzgvlWMe93YwvRhNnDwjS1CKXZ5BqjrPZjylKKviN8q2joamiMwAku01Qq2zXHsJZ+iBt9aY1WyaMRtICnLQSnaUztue9kNyqnmzBH18yCG/7/vvFuSIc6mKcdRSEBvUBlyixB7HNZpHcyB/sseogVa0fYb0oGvHkC15fosnBXWsdjEyu+VaUMpXP0GJHUfeNorbMIHosNT0M4UZJljdVN863AnlhT+9mBCc4ebNs5QaQbm42dj+imo0MG0MedbKTzJDtPa2iTscnh+pCaIntsnyq2QLsiTlVz80UUy2aZFszqli9q1IrC2+lWQb3qKkLnaeoEyvLGOMQliHIumyamJbHVhcLbJRCCLdS7bpJSsDlnYfSfsufsRJ+WkfZJsCSrLSXgSUx4a070kKpEXhW5XRT840SmGzfujEslQtwXKq8rVkm/68SpfriwP/4cGaz8nLKgq08mAlHdWUTi/vGYy6dGwMerHfipArSltPxs54oGadgNeuX15rnCSPFHulPQ/U8hNVTG2qWcbJNpEO6ExMkeuCpVknJ9tMUC0nk8VGe1g87WXO06yzjGyTFPiu0geJpzpaT0mf7yKfneXFizKfaERpVydmkO9IpIMErRfJi331CXAi5WHLFN1Mc4iRRJEOmbYHKrMDdJESzwQNvCS04kNeUpOKPJnxThFCWtSTZRsj7VIiEGUZsWvnDZNtWqQXew6NJYf0q8zI+kgVrxVkG09LQWgkn3d65en0EkMBcckc8mudXlrfsCCfhWPipZyiDSjkAbog5wEdSonvqkQhhR852cbTeiWRvouun3hJJ965lL90nMlM+VKUjvT2neeKsYBUqSbp0Kk5HVvSN45IpmLPWEW2EdVpxVBAv+dVcYHiFXNZRaoyShpLqsaB5Rl0kZn6Z2KrylzPNNmmRUkGJPhBlQUPMN1+7BvJI6mtU/WirJhS9QAZ+FmLdZBf5VWJQape0mF5sbe89M7gvJIrUlYBtTPIijUsRG5dJseII/m+SXxRTp6X1XkbgZjuAVNWUh48kQ7ylfVux62Bs//xf/i7v/bdH3ryq3fv3s7u4Nfos//zz7+x++Vf/u92/9P//M92P/Hj391994d/cHfr7Gx3//7d3cXFxe78zVv9GizBfGvp87fvdmc3b+6ePnm0Oztjas/krg74R9Pxbvf+/Yfdxfv3u/PzN7v3Hz7sHjy4v3v08L7+k0/a4pbbHH1UiXrAqvpa96Ppe797/vzV7tWrNzti9+TJw92d27fkm8+Q64FmzEXnq1fnu+cvXimXON+5dUu+3TadtJusXBVLOSb73114HImnSlIMiOndO7eVvkk7mj7iMAmv3gHmKo7m16vXb3a3zaf79+6qjyCfYy2A++qXuJq3XcIb64tvzt/KJ0rZE8eH1ldu3zqzvDUxrIEUj5uPg5cvX+++evZy98H66dOnj0zfPeXrtardgOlJrt4yH968vdg9e/5y9+7dOzu+tbtzp+4rlLs227bUwgMxhvuAnR/5Kw4glfi2233x1XPz741kf2bj4O7dO2K5YbLkWrJtLfhbr9evz3fPXrxWv6Evqv+bnjuWvmV9JpzKVdKu/IXI+xk/mIGUDx8/aNxd2HgA8X/d9+/d2d0zYoFRLnGakznM6f3upell7iSWTy2m3jcztPtMuSGq+vadzdM2xj+8pxU/yjfm6PsPbG6xmEYctwDyL96917z8zvQSU9LMz5qj6VdtfxbDAmHjDnHvTOfXNg5e29xy986d3ZPHD7z/WyHzSwWNU6swxwTVAV6Psf7a/Hppurio1pgzXWemizZkTosqt27THy3m1tZlwKdI+Xzy2trua5tPiOejhw92jx55HBkLY/NJWD0GzibYynn8jVFUos3u3L6tuevMzvf8I8V8hCPNuvRDzjdEhH7JOGdu/OyzxzrfaS7Nq5S2VdtE6iHK5BEmxfHrlzYe3lsM7+0eP3qo/DNdVG9xHg8D7Fz5wdcMb2y9Qn9gzmJOo08qbYrNqsQ/FxEfeoi7ia5ndm5l7vvc4vjg/j0r8PNNpcXSt27d9P5ofEuA3ZxXn9Efba68a32f/k/8/JxD2hgjFItR+/jOxg5tyNz83M4HFzYOHtjc9eTxQ8XWI1CO3DTZCiwmnu9bpv9nz17Yue58d2Zt9vjRAx/nVoG5UxWrynNhws0fftQpfHvz9q10IfGR6Xr4wNcMwlI1AVwyGRoHdvD27fvdV1+/sP273T0bb8zLxBG/8A+/mLeYx7W/4GN1j0sDE3YxN5p3Or+dv35r/Z81i/ePW9ZX7tlc2R4HEyKHQUXTR5/EL/o3c8x7O+aT0cd2PqD93A3bsI/4DmC01OqydnphY455mTmS/s8aVmsVO5aAXh3jettAhPqIzSXvTCfrMsYC/nGue8w4sODC08CAGs4b8MKuPlHZmOJiIH6UMe+/tDHHuY62+sY3Hlu73aVi5dvNsxua05VmLrV4wxvnDNoDu4nTv/v3f2Lr1Ve7X/r5n9397u/+I5u3nolnKiJvbXxc2Fj5o//w/b////x//eavWxYLNQglTGbscwJ5uoMpnZQHT6SDYtZZfGH99Onnu1/8xb+9+3//f/6X3fd+7Id3P/zDP2B1bcFpEzeLeQ06qxmLdE7IyPYTyRYnqxrYx0BRgzMp0ckszQLgzl3r1HJ1MI6zkfqFfOKCHn3cVGChHb71hLGLUpNMFjrpgJy8gC6q08KQyW/w4nMh8jiiXKJtwyThJy0fLCpfiJDJQGOQMSl4H/ETMukbNjhLQlkOJj6ffITkG+1157a1n+lzw9YDmQpfSr+zi10WqsSMkwc3DeQcftqepDOTmAOvgAxiScS4IDw/95tNZ+YT/ZOJkol2KKbkxjJiGNR0nprTL3bpnzet3e7e4wI3XbwzoYpnJUKZyUMP4w5f0aOLafON8aAJHL4eNxgjxJ42KYIJYpFDfyGeyIz4shA9YzGQWKdRoNR80EWubLS5xfoL7adFdzY3p91K+A0xiMUiQZFvJtzHOO03YHNp/ALEkdjppGzzpumkDdHLWNfCAybe+DZXfi/oycTzgxantKFfvPgimPlFujbT52MHv9AFOBeYFsX01m30MW/WysgnHnMMgD+4OeexqPKLXbuQscWudXKNgfCL3RRCXvDyAZLbhQ7zx2IY0M0XG2ecx9e3VV7Z2spkx4UdawYWw+RzE4uFfGXUBkAS4uh3tNf5mzfqlyx+uQmiRaW/yzFinopSvLhRwfmHuVI3py2bmDKXEfsxOWVIc5z5wDxJ/0cm65PbFsePpkTLFHysdNlajf5Iamac4aYuPr2xcw5tqAuyOOew17w8T+4YMDFuSjFvsS7i2C/M/GbFUnWqRjuwSbHQNm0Yc9yURIffMMM3e63Q6apSZdv5OYBzD+cBW/NZOWPO50pHazpZjOSWzjWsTxgHXABWa3XzC9ccJFzpkvnL4cKIIXMYQA/dUXNmGhNkKKQm3mv0YLAgh88t1TUCZH00LnbRN6ojw7Qd3Dzz6wJ00Efkm73ObM1Q+TaKIqd8+JrdOodb2+mKy/zkxTrP52g/Lw1LjJK+NmzV4tDYQgcf3viab2drvru68R/ANoB9VPJ5gHV9/UGcX1izBrEL4z/+T7rR8td/4b/a/ct/9U92r16+EA9oWdHAPi6sGVZHA52Gu6FMpm/tJEiQ+DQoFkxEg86E+R7cFB7yLbiaaDciLZRIS2cGHQefdegx0kKrjGzjstFLOhB2yJb+ujnZiCsj+E2mVUqKDKFfxW5HpXsTcnXSiGylXH/wcLwullZfsjPYATnKi3Rv3UR9+vuo4jd5kGS7EtdBvh1pvw2hxH10uaFR0KHzafLN/Yl0MbkehGqxxnGaHpKaak+2+2j1WsQM2cjr6IHQlaX1SrITKnuQ1+BfTjEWQqf0SJdv2HuShPvSJp+GjNfSRSS5RlSrdJKX5Ni+t14vme1TJNlsE1xxSqYyZLVis4RsY29XEPpIuX72sAzUNVtnUWV3yA2NKrKmoTztld6AZKvJVzrTpwEQNiWf2M8hyW6T65EunfNsMaHzoBzMeOo6WNPOm6Tkj/QY6ULMFOorLGabiVQ+sdTFBXkNcntyiphV6ahvJF16Oeww5cFu+6z+fMKfRNKV5KMnbQXlt/ireksp+UfIkpoAZdrz6tTrJwkye4YIW32OD/lQLHj9uLZpHdnG08jiUDrULe0AnrRv6LKLCzF7eg75RZHVqzQBP5JI28ss+b8RJbtdsBQaiCdjwZLG026DcUqyktwqdtWxi5ROe4O0M5AyHl7BP5ekz6kCfqYkoIwx7XUoIw49FDEqJV7oTnYIlvbYkodynE98qZ5lNI4nqbLRZSKWCzTgx/4yDvFU80/YUlG0mRqklj9IyHEdJtqhA/aIzOM6Tk07oNoOyHVBCA/f7CBRtc4LsrpdauocIpcpBer5rs51up/G16ezQc6j9JQd0mck3ch3XegmW3nIsrq2SWnKbG6xQri5qUE+xxd2oagP8Oya8c2bN3pK6fmLl7pwz9E82j/M8m2hWM1BimZfPeVlBboDZ3tx91XYCj3ie9VhTCJsW2aT37lpoz8iXZRxhZF+lNfxrlrDb2DsFxpcsS9zYBKYPVsUFeZUSvzapb1QJbaGNHmyT0l8NHGANmsg6VOfH9O91C5zq8fbVeg3JWnJlVXppcbXUHxytA5D1ea+ap7MlFnSjz1vbG7pm4uG0eQtnbPmaHCU1dhyPqkRApMN2uVp282dNEfY0SaN9WZz0E5pCq7gh3VmHGux1cC0r6XRaEtejSUCZzZdKfYjNkm1XT6ec0TOVrENOZVc6zibt1sHrkH9dI/aQosWPd1QzsQKAVRdrb8FnJsInYoneLbG6vaMWCWacrN1JswQQhzNo3HUOrNapZV70aqcOVSVjMmnbJV+g85h3dl+LLagE99CO2LtWMnv1COjRFji0bnfKa4v2piSZtVKlU5i8wvr7eD+KVZ+46IKmEo2cb8HIdd0+SRQ69SCNaf0gmWoMafhHUG6EJHJ3hIhU0ulZG+fzYvdmETmj3RMKCq0Q5Ezo/XJioxPlNdvp4OWwNywUO7SU717wrCB0T7env4Ym7AHY9AVxEW8/Ia81PIp1EEXM+zx8ZQOALpScgtMymroDnvWW9A3vnL5NaWyjaCxHQ2T9MU4gUxjS79yxF7VmwWvz3fepjDf1azGWOUlZvegK8aUKkbsMKBphOfNwAR7V0OCbHBaC9qKd+5rSPU+4sddTd2c5ZAVThv4tAh7UKv4cS7KoHabUFZuCpzjnR2O7V0znXQMQ+PDoK2UtWT4SoUZxQu2UpOjlteNJ13S+2WJ1nLLeudXsnqyN4PJpun8vFCAcnd64DrY5toinpvMX8ixF73jvaX1CWYyWinUpk9HoXE07akl9cAKVJ7220KS62S9K8cKo6pYBSWESPYedXsR/0SgE2FnHkYqn2LbB0bN8vsKHXeW4KQurCuPcteOEX2DTLBNq581YXblHUwY4m1BcnPm7BhxXLiVolDlANbVHkZbbjpmZ/4NxnQJGrLUKFWbEFPFFZ4tdIYcydpCYKAhuAPvh2x4ZzyWVH9Jh/uC609pbUc0LjQmhlGlK+lbgylTXCeKQrnv1qIxJxRgI7U1kkC3YtoWzWMFfB0MGd6TP196WQ2N8OicK9HVaHI3kr0kvDncz3SwEphSmZMSLpobr316lhpfC29IyA6i7WYOmSasbnPMdQPVyFmjqwBd7cMoNwWp45KnOZajV+4WCocCQL9IsrPkhgjhdbJCX14v5nWkXu4iPfPAXNFUVqhknjtlMNX7ar+QWZtNyo/K9dV1As2jFpIzrj0ReaOVSjEmpEABLAvsqNZBuOMbh76L5MDfrGQaC2whjIscmIH9SnecxIW1lnTWsvGDAPoBEkv7yxrTok3DE3NvWH7QzD+lXEwmMyfuMt9El+3tUIq0Yx986XsD+nGEis58HzziK6AbqY6lBflrsDz9gqLlS29eZ4T49dE2VeWm60y/psdH/3xXIWt2U++2uE73Kas7ReFzhzxuWjSxd1Uk3a8SautqUdUPsjquA73p+x1K42OTby2FbyJe+GUvlWc2DhNxzsnz5ZPtaD9+fCraMfSgRaMCPand+JEXZCgv8a8hjQV+TIU0OlEry3xT62bfQ5msMUIuY67y32SGMvS6vKSnVbeU8vGgWCYbFU9MsDxU+jEx9JhW8YSoN0HMX3k7epuQ9r0J8tnW9uhlE3F03aQ3IOSbHtfL3CTnko/kw2c68U88QWkeo7yA1Efgxynk0ZKhR25ajpHzObXbQu0xSmFbnac4pb0cSnDfy+2v4jVCsp19ejk8j1/pdjn4jf+eP0q5/iFKsrw/EFpPa0+opa9Vp4f4obw89g0yGZE2URWxUVmvjm5bjJLVd9tdlotnn16VXj+GX/3B9ovI6vp508nUmnC9rdz7vXzK+FcTvuVxMbnAUomn3isOUa9F7TGhOAyQYsrcbLog27hfGoapPPEuImRJHntvu4hjrMHo+41YFhDfeezLF5kut9njaVlOKZZVH6riuY6q+JgCSGMZ+Wo8fDM9iTxd1+0SNpXahX+2N03um+ujq2KD2p3j0BfpORT2pLR1FcUOZdJpab1STLv1lxK+oTetE6SMdQw2WDlxTDzoZX7qlzNe5oQM97HyJ71yX9y/FIucemVCPk/klI8npa2+vU2Twyzx9rQM1QkdJZTktkn6rNx1ebxyX+zdWy8nBqtxin907IloG5eLX6wwQehs+B9tGJSVD1JDF3m+vo3+7rrcRstxmeLzcvcfLta9vscnrhWrPZOTFxWhkG0x3KtheJwdkQ5Kp67mr4Lza4oEoo0+Rx4/frr7K3/lb+5++5/+3u57P/aXdt/97g/ql475BU8PmAeNaPJXJxf8cjZ/T/D4of46Q4iASie0MGRWTX8NdeG/9ow+fmmOvx/hrxf4Jb6KsULbz5buQVNYiNMZ/JdLv/rqxe7Fy9f6xc1vfP5Ev8SHaHWoFT41LDVZdD5+wp+/V6GQvzvhV6WZqO7d918j93Au09cGPyjw6tVrxRSR/NIhzcRfkdy7Z+2n8BXo6mGhbzDwAAMbHR7Hc/Pppv46hr+y4Nee9Su+xsNU4+jTGWXTgJP+wV970U/J0IWV6eKvePjVzeiWQ6BfEwufROgH7/WLrn2QLC2Uz/T3V198+bX65jc+e6K/elA/qSYpaEJ5H6iWgQmVX9z88otn+rVUfq2RMYce+qf+Lk11omKms1i990kcpMr3v/haf5eArm9+46l+mRWX6JdKLPUtA7W56OVvy7788rn6JPMNv/5PPr4xxwjSWQ5+qZJfr81B23ywfMY34wF3NacZHlg8+esaTlDt+DuW+MpY4JdS/S9B+HHI8/O30vX554/VN0GciHyuzuNaHmPq0jf0t1fWH5GJb/xyKeNPfWQEc7yTVSafXzlHB79S/IK/xzG9/I0YJF9mttkgzDj0Ie3tu3e7L21ueWlzGfPW508f6ZeRGbv0GQe62Y941SmiAplREHP0a/UXoL+Nsf7IrwY/MN03rX+FXVMgNv7XcSDpsrpe23XyK6qMA3x8auc5/u6RODJ3ql+K7f/P3p9229Jsd33gOt3epz9PcxtJVxISAlzYAoHcYUvCGN5S/jjAkN+4alAMFx5+UeXvUqMKY2Mjetl0oww11FzpqkMI3fs8p+/Pqfn7z5iZkZmRfa5m77P/a8/MyGhmFzMiI5u1dug3D0hhnuZfURGD6A2nj6YX44y5S/+iaRb7vsruEcYg/zmBGGF+Jjax58svH+nfDHlr286SWYLL4zwOf85z3/+B+dFk48OHD+/qnKMb2tW5Z7zfimqZ3wSTwxzPWPvq6ydm3xv1b/wnEca20lZnrXn0lZiYwpxXHz9+Zocfd1/a+oR/KUkBdnE+cIxLZE7S/Jg9BRP07q75xvTmF6Wx7e2bD2YLv67u/8ngzMaB//s+4PWXws1yHppPrA/590+PnzzTfzG5Z3MXY1y/sE6DMHEtiH8j4v2rr55oLcYvkH/28L7bqXiJc50h9pPgVgG2nNf4N4HIY13LuoH8z8wu5ua632xPf8jQHJR3MnvAvOXnNNYM3//+Yz/n2PqSeRk/6qaXxariyuwaW9dy7vL/KtEGse3jiLmFf7HKWowY0a+dm13sWatw4Ya4eX7sIlpjG/9i1X37TjHDue7Ro3v611R1Hxi1Y7zCuC6oC3/+fR/nOdbot2x9Qj7/RvbMxoX8J+PcDxzG3FCfkxJ6RXoBfYJd2Me8yfzJGoJ/lxb/2lj9BtSEDeR5Y33pqOvw6+P4EJ6s9+hDYv9b3/i8vq6r+owxo53G6c0bNzVGOfeyZn75kuuLDzp//R//6rs2D7/e/amf/ondr/7KL1varnMm4O1l+1VwFrAEJc68x/+LNiJw7ty+rX8NQ9AyuDhpcAKJOxlxF0x3whiwHGtSqu+EzKU4SZgIyVC/GpH2Cc9IMpEdFHmlMiPp1Sb4+YULfNHdkh53xiPkMUiqutrPp7AtdIdn+ND+BMkzkv6qu9yHDV+kvJCHffo3Aclu+vOm2phPxqjyXU1cfNXHLkv2ySg5WHI9aXIt1Gv9SLcpyjJKfHNCZ/SPWKluL8nE5MtMpz5Cfz/heBsWDXnf5UQd+S3JiOFszWRj1HEa6j/06qGGLyI2TZr6zORYHfaR72OOusZXlLWPsopyHbqEL+EpH+akp+YeM25nLn8ZhUyzUH43MS7X8lwP8rHf9LbyXM8xog9L+R5/6SPDUudZGfapHrI6hA4zCXn2kT3Gw2W5PPeh29fsmzxm6nTJfw2CH3yTOS6PY88P/sW2RrXMcVIb01vyEgG2VVllz0RCxz6ycviGLPur5HmsIC90SnLV1tJ9VPncyf4aPNC/mp/5IJRyk+l10Mv7R+1GiH+dVR+7rFpv5y8Zgu05psyEUIenXc3YmEfICPkejxLhG5W5zapvx9PI6hfJy8OP8qXpDmGay4l6Kd0gy59IbpO6xswwu+Q7z2BqJs91QB+vP7Xf2rKckp/Q3Y7ly/jAHx2wUeXz7elQkmNsmEnE+6NdKLAQdjOtzIJD+lJXhH7DVM2P7TJksVfcmQBFvJ/kFJ9G7Nw+aMYcVSBvZ/xsozyTXc2XyExyPWZC5npy+diMTRJVyXJCD9NJPkmyLX8aOV8o9xMy3S5kJjlJj8o+a+vzS0t2tR8mq1bxQzZyGrZZnfBvyPQ27MsUsdIti3FkfIiXJCsJcxkVJVssXSTjM4fgKXtMltKmi23tOGwPf5mOpItk5W1qyaGey3L+2qa0ZNieuTl8ws1J1tOkueFb4lemKId/Ivvwh0A+8iO2BdFOfPMx2N+XUcdj0dtHLOC3kINQykRWr/YL8ozMYK2ZzVZuNnNu44GIXy/6noegd+/e9pua8J6I3qvjFZgufS9wx+FW3REJ6jGVehRVNZRxCJT1WQc/Ue2H9xxsKH9mf8j8LWB8glWo4DcM2aS791N1o17QIEJiDSYLJor9gPu0XZBXym9ikkFNBOPVnTTUPpV1ZOzLhzkymQ3xdhDduKEaiMh7UOw/+imlIX4twpcrmW6hUzli16DMj9zZskarpwqKhQgE33tJvl0Ca0njGQxUfblAQRYguuKzkmEfkJGSEmbEsZKppOqztNsGcK04V3YOi5iuwBxV3VYSOlyG4JEQ9uwNGf+9y2rB14Ak/LiJdB5PYxCsV6/JYT2/qeiT1MpfoZBcmdrnbHpZ1m7NMF+Bbgsbi6bIfE79kF1GYV+NOkOpboUmRooD7WqwJa9ib3u5r+FD1fDkGHqq+vWBsw3WH3f+puMQ5y67odqgWe6ygkvQMkRL7WVPm9cA76p6qlMdN5FnofvN67wV48fHwpEvrBciGzB7u47ZG3KFL5zy83GgDuqToosXKxzVggozVPW7e03o9JHF5rbIpdXpYZUpHa7xKaOvpzb1WI8QsvUGpNGpzWH7iuCLBe+U7ijfAu5hzUvR/2NituqUqfIuAeg7fzJybWChM92xJzMuPsEBqpBV4Do+QRfsFeHZ2sVzPTxc3/sv578nZGpMsoBKEyqWqjRsSekuu4kCQKtaxPsMDg0028zgon7yeVMtUjPUadg8ESF1ovQZ2J7jVjipC+ulblrS2VfYE7K++KBvJxwh+PN4iMmgFCORXyrrhS+1++/CzmK2Bywyak+Y0venNTnuw2vb3q/fL7bW9OCWX7yQu8Le4HM1KHf59ED4JELmqEYOC69KrUM/ib7YB0YcV6+jp3v4ZPqiV5GJGlJtpjFa2uKzwgVIl9UMPTYE7JosuzmOYcFdC5ehI8UyOuujAVWGtSyVj7XYDy7mE+srXAhcr6Jrq2G5ADGu8vGlydCT2+GINlY4BR0Cx5nQVmNrFxo/TsCn1DOfNI4elhd0XFzhcuMqLA+Gy+LqJXbkbx2sx5AGedkMTRcZVW5EbrOkmzMPy9uWdWlhgP1yyVPR1bAXUW20+uSKm2OzC+sxRsuHE045vGOauFoWz8Kx3JXLbevAcdAGaLLZiGkL4+ruR+40DI3JOeM1vjt3ecEPgPhd2by/jm91W4PL3g/HN/ACePjQKh7NJdMFz1PxAvRxG0dX+QL67NJim77o4xLfG94ULZZlCeROlD2j6hR02Y0xL5crd6zpCLp6zGC4UnYbs97ks6p1bT+Y0dowr/ZanNQT6zk3s455SXGF04e/BGi0l0CB734iMGndVbskbj8qrMT0CeywU92xQWcdxuIpUtp1Ln1fLDawv+E8lpfewxcI0/vitHttA+2ObuDpeXhvGp12MBmmK3jypiSgZ1PXGZp3G9eHH/1ffs1ZgnX1aDGfioXNAv2Sm7nFOv2Nh5G36Wnv2e3CacKKN2zIamRP47UFtrqwPpzGlwgneV10EWGOrMZVcqrfDTO6IJE5d5Ju4lQiabqzp9a8IN1XBspfAAM2VfFQ9l6owJio7JFs2stTpF4cu+Omyz+2plOxXz17uG8itMzkIv0mxeXBdJ+fTu9MX/c0deZorhVRP+31FtoyLs02U7jMlTIN4lpiPSVvPyolwLxfwHBpoayRMdRyO2x1Yb3Byv4wBl80HOKS6VQuyxbDQqd6gHykMFrqQ9oNt+2WLpW1GVb6uN1c9pR4HqkvN8GI7nqj4gTs216FE+y0ixxHB4D/AuwJzCt7x/RAWBQypxBnc3Q4qr79wjU3EoyXPyBPBNMD4RRCPDD3hiC1my26OZOxsFmgrIujzHqlwInoShmQS9HGajXZlW6xDQt88vS5ba1Ou1rjuFm47ff+HSf1KviIzxxXk+0V2uiNif0HCxLmSok2w+2yGsMVTwRTBm8Jqd2FsHEiJriCU8b1+tf9LjSW9vxBcHTlTto7FVijXpZ4XIv1PXYB+vzUVTT9LtMp4TLg1EKG66EPH+ZrRYtmqzWWpbYLWXT16GHUzh6oOher2Wyoy1zMuiZu6LhfhU/zTDpi8z7uMJwyrk4wBeCUoFPCgD7j6kaN4Vqnh+mTVF/NjwtOkCeJGWZ8+PDhwvX0hcKKkNomGi9WTL8nHg92br0k4/0i4uiun6ZAPJC8miP3iYs9Dq9fTz9+moJkjjXNuhwt9MXCZoEVklc2Tmi0zw9mfiljrR4ZYNVl19StxgzBjaoz2s3ESV5Yqzv3Z/MVLjKYQEfOtIc9EQ9LC3Wn1ZqOebWXYOoAnD5Qh2pesxPkUW+YbTHfLOCxhdgaNbdt+U7AgQROFnNwB7QxXYGjq5rhsN+3Pj1ceusv0LgI0OKIZ4YLjh5/K3t6X8zvtcOhHRscT53GqNas2s2pMZHpQuTclY6MKWL3qJpfXk8UMKPq0dDQbz/KXqB3vz7tqfWTth7jg0ZRVzqmz8bVjRrztKxrz2t3bEyZvi73mn7fxl1q510wTO+Lq147HVz6vji6gQsUSE0+mXFygoZeCN9XSvpl4NzVUdfGMatT+Vi1majYKdFlPiiOwsEKw2g0LfKZwXyFLoPNFvLsYCs+Pdj8wnq+vqmF7Upt92z/J4WLdSlmQOG1Sm9tdMZvGestjCphHzy3wdQxzKvRFxaf+ER1UuYfVZnpwj/xkDkpB2yjyrEMyuWealRtpNepmndJcVHcLT2TsktXQjRv2ptympk12vl99dagyHNEEMVzdZlcfybzqVWH6s0QJ8yROZf3RBz1iXU+ABr2ZQelQfKpfcc68MlYjaGzjU0NTtJJYdAelKtY7mmGOCD4vtSxx/YiLx7d9Re/769whWPh8o2egkVXU8QVZuJihUxL2xXLCDg1udlRntES1UC38fGwsR5NdjMMjWpV9fq72xM5TK7XxtJ2a3HCr4K7S4Ycc9wl+BU2BZ0ZNBvR6LgR0VW/m7MGOafqIvQQM8cKGXObDn7H8xC2CjMEHUynPhxdgUuNed6dXvuke+0qpBbghJ12dNWuAuqi4SL32Fa69/OZIGGPDnTWEwVQbaYuQ9W77DZkPhvDzKJ0U5ETcXIX1tzLOIYjLgq2u0w7Hhr/1mXba8/DYJK++zFK1512Qc2/mTj0Dw3NlXbpx/EiA7f0yqX38AXC9L64Gheng0Ooejh3FCStFL5e98NZvz0usu6fODbquj427fxiPTJX6zHEYAbznqqePc6nXaN5zNEwj7x0uGYfyq2UWyhqZy2TuRwn+sR6yA0X99ISq8KyjyN2XFwrh8FTVv8urXlir0ZuyxxufRy9X/2GUPTvfsBTatsd8IK6vtE1T+ac2oezxoAwo4PKHEPSZ55OR7QgKRuRcYXpfrjy2AEw0cmH6Ysj9vjRg+0q2iv0uSLP39Bd1VoFnjPXC6vV2NCOU8KwWQOlFA01jvJGnb4G7fxOw370Vk3/sqwqL1bqoKpeoZsziKg6t8mCdmBm9VU4iQvrGzdu7G7dvJGOzAGH9EAH216QNYBdRm5fOliAtRru0cJRxOUnPjhuP48DPwUNA2PYuUH78+8RHCaR8+w6gpaTgW76l9lrg29DI8VKOq1X6xBIqqbE4RQ+TddM1+o09d8YF8TIT6IvjoqrcXFs4NcP1Zpkmpe37IsOry2ZD2JPgtay7WlPdlAfVJZV6Nbv5vSiXTUt7PwhSlqbe9YkdOvOaZ1hcjNXcImUYpsljEZwYk+sxy2sFvf7u3rZD9D3oum8J8gNJ+yLk+iqUOKE/bQvNL4qsCXy6WWNXzeeiOersoczwUS0Q/J4mlwsnKafNtbqggTDxY/ZCRZc9cU0HEKBoxrpszUqcNE0pMtR1ZyNI2nbELtAB5pMbBbVhqp32U1kDsaqzmTV1WOAwQzeFZa0ORJO9FXwAmJFl6/qNkSwjf0+HsRsqfpSXn7n0ihj4PepDgmEb+eNLTiFRn283Gt5aaqdZfW1nYXEdjHWth+Ax8gw8y3i6CT+7ZZ3eBdTDVzSB5P6bpoCbTZL1OnFpsym40hiM2wR3QMwAxs/iq9HB4eemxdiipJZHSU37dCSAgf0nIk6fnwGCKSUPAqW+n2e0tc2NlLctg6ZOfxQYON+q9nhLTvq4b+V2V32GxtURI/27exVRpbtgGXFdo6pJd3iUbHK+ph5Ptv8P6g02VVM5qNqtqx9V3I3B1y7ZnmZiVUNS/DbQbr+CmqhJ3sy1rafgpO5sK4MrRLh9Zb3FVE62isaC5zAGrmmu4KlAI0nylKCwOIVnnR4GCS5W8qDl35kS58EJTbsQONX61wlatgAVnmhCEwLJz8pNeq1+akwath+nGkN6ga1kcshKNt10jE2BvXZugSulm8d/cy3EOsxmMXLljAT5EKosgekNELtml5+9Jwm5igFD1FEPzJymRnQB/LkAKYpkM8f0UQ729T6LINYFprnelPu/ZgyDgiXXdZxM8zkPbl6W2+dhCJSU6+lOpWNylyCxQ27WMBKNiUbKlLJEpRaepw777p8uYwRmEHwXmfHVthOiWpcT+Y3XfA8FelL79NAnt4C4lYZvAFG1KPYyS1RmI60GYPHe8aG9Y/t1s77UyEJyYe1K7d06gyY2I+cz9M5XZAzPDkV7tNuI+XYJqzzc57TJFCN9sbgml2JXbtOwosS97RNwB7rT77KBrXlcDSWU0Ti42ujSoFV6EptaSbVtNFxB5ZN8UANR6vw46KHMoMSFuGgF9alLguTWpctWeVUI+3I3qbrB2CyWjHr8tt5KyGWJZ6WNyXAl/mh5MGp38CZDiQw8DGjsjHt01TvByvhnNJkVmRpCrTNNZBVyM4QNXpqccetxwaVlIuaGFeiiV4b94iJE+3Wal3nTJOwNe+uRft2Kv22VsaM9opNQ7uJGd6ZZ2egr61yW0VrrS0CGcvV3wBJOLteA5tKzvdDuYVybTOf3wBgtpbhnPbhlto9G2BYAT/XONaaWkaTqxanlsUZdVMzAzANCuzHsAouKgk0WS6uJHSOIswmuRHHAjrP0Xsi5rC0utXpYQuXwKNtVpJROg0VslbC131bdm+RVaV4Kp0jj7YTDe+vmmaXrLBO9rfqoFC1r6XPLcPotu3j1oZzbvC3poqZqSw6yLm1GU3tsLzNNEU+fHifUv1oa7Mltr+wnqtpqk+IaqpNvmbnU28434OYWuy58Nyc+NiCnjtHHAP21ylLeWvI//cwFw3N/BqWJq+SpcOU7pJtOnm9BE+jyp1ClOc69cubSzeumy8lw3mGbM8Lf6R0ojieQtS/YTz4Ti68LNMFWIDwNd1r+q6ulbPN2gzLMZ1FpbKabCPeQMcJJEdlpL5QOj7tOukTPgp+boyR2cgOD7vplLv8iscaou+SnIDl+ierp0rZ8RwKm6o4sE8FO4N4HfzpFO3WUmKWBBlIVpTqKRnp9InjKZRikrQ6TfmWTFCubTrtitRfzzatPI9fl50EpZ3KTRX3u5p63mTytsE7YtiRbs4lvoPxv5Dwo6WyYwcpz3PZNdV151LYWfch5INOtqXx4ZS39bxINMuGielKvK15wA7lZ5dp5eH7iur2k0n8iBFsQBrk2+g32Z/SvcSnlQeTSNcxWPNXHe1TPR8aTql8GkW7dr7bxMc5xtZ9F/25lrw/SKc4SDJiDJCpOYC68nfddgpV9ZMPnerykAdURwmv2Ki3gkIHh58IvMz3tU0hOo77yTaiOpnKsMEoTZUuK23kw0Q5r0nEp5DvvKzv0hgQSWpLryVUkFnJi72kkU5xicx8LIi87RzyOSTxEj/Ll1GcT/2C13XxMhJ5+yWUjyks2320c4Gu4l2G9Enyekm+mEaV/mZfG+SzqeuHbKiZj6qWGpXt9nl9IfZqZ9vwc1U3J8rq8kGKT+LRQfKnVbH9ME/biOq8chv5shoDqZwOEyj3OSy3cR7BJqUr35g80pIQslTNy/koTbnXIZ+DSHMoeIUKPkv59pjIVCoiVzvSQYQ1e37O+8Z/81f/8i/+yA8//CvnZ7cUXH3ITf7i8y93f+7P/aXd3/m7/3T3k3/kO7tvffOz3c2bN3a375zv3r17t3v39n31ysObN293by3v5o3ruwf371q9m7Vz56Dlcw5hw/7N27e79+8/mOz3u9ev3+zef/iwu3vn9u7evdtmk5nbarsc9Z0uZD19+nz34uXr3dn5rd2jB/d2t85uqpYH2VZwK5+/eL179vyFfHrX/HwLP1p/nd3yfnN/hEcG0CrOD8XH+L+1/nv56rV86jC7reLdu+e78/Oz9bZJWeNif+/x47OXkkeM3Ll7Wxf2NywtGxUsIzaNImlsu9ev3uxeWYzoBGJgf/36jd39+7dN/g3ZOYTQZ7ye84aYAJ8/f7l7/PjZ7v3HDxYr93f3zE6faJzKmGc3tZlMic3HT55rXODDM41t8+ctS99i2LsNaxDjG9W//vqZxedL+e/Ro/uSRyxqPkmm9VnYQKZSRztjAL+XNt6ePXthsflR4+7M7HPbbui/FEjQCtPyrkDGi5evdu/e+11UvkNOMWPgzu3z1G/LhXHy+8D7bgnI+WAy2T9/8Wr31ubO27fPdg9tbmF+rSSlRG/Y9EDNbEO7txYjL20s8AoW/fjBxvp18x9jnDgRqOu7xaC9SVBMfrSgISaxDXn3792xcXfH9CmstAYxpFGtMTYyDoiZ2xYr+PGG+ZF+I5Zmum8QzAcvLVawDcZ+PvWL4HOTzZxWaR0JqzeqQ1aXpMac7em7J2Yb59b79+4aMZ+kGzOMu0rYdNCWrwBJgMl5ZTJeW3/BC/uI/zOLDeZo5mqqUjhqwwS8N2acC5DBuYA5GkU+/+y+9d25pRcYNAC+ckEcYKPmShtr+PEB8Wh+8EVpK0ZaKszRiBBnbD+xNQNrFOYqzZMmh/+scmZzCqNgrZWsUBhn8H1q8+TTp6wZPuw+e/Rgd8fWRJatfk6drDZrAAf4vX79VvH4zsY1MXJmayHikbkE+5A7F9hAvLdBluYTswt52Mm6887t2zbG72rtQCvaewPfLQEsNCaEj7uvHz/XGNd61uYT7CRWGOchzz07T6j0tQ+y3r1/J7vxKbJY3T24f8/mZl8zrDKoBfnXWLLm+/rxM40DzjnMzcxZ181O2Zbqt6E+qvzjGNTOGFH/hdnFGKc95zb2nMPPzs700KXQ7RWIN/Qu1am8k7kJf75+805zy/t30HuLkWu7e3Y9wvoZRh+TgX12NtGtpRzb6LrA1nrvzI+Mcdlm/mOsMy6oM03GGNwHfn3l8+Z7Wzdg3y2TxTymcdDyUSV7rhJWn/kLOch9ZjZyTUJffPn5w925xYwLc8Y6B1k/84kL8ugP+vqVzfH4ivH7K7/6vd3v/f4f7v7SX/izu3/8j/9ni43nXnEE7+zcRPvv/ub3/+Z/9z/8T3/DslioQUhiYcU+J5CnO6j/x1UZWOcW1uk2MY9f/ws//yd+4cGD859jUeyDdhznNoF961s/vvv13/w9u3i9q0WLfzfwmoIWY2PByEWuFm3mXDpak4eZxQQyi4y/E7yRlY6tjA56/6EOLsvSxIdNdHZVdwNiMmdiQN5rC2pk6yRpgwb3acBLX+Kq234WiY/v39rEwCAiIm7eSDcnzN8u0wg/i0Z8W/Gv/RgU7fEhCzZshTllltAkccP6sch3iOAdlB3LjxYbLLbxoyZZ+iyQ/Nlov5Bko8ljEkIWduFM2WZydFFmkA9Sm0ZbUSo3PmN6KQZSPT5vov+Mx7mdjFngB99S+yUUOjL+kKVxZxMa4w4b/fKF8VduP4mSXcSPvhdjfywUiRdOwIwD9rLa6iuEos0YpZiEwjcVWTn0zvzISdKOdjc54TNhW5rYMdNdltVfTEkOC336mpuEcfFJPmMOf8bJvchjImlujGNkat5Ezgdb6LAQ+Ki4vKXYjMWE6yHZ0nE6Ve2M4kakyzOSD30cyKMa+kmfmSR7EukYO7HN5LyzEz9jEN4sun3cNduspmQrNuZzdPxrSCvFOKu70Rwted5n3BSxbC2mApz7yJOfITsQpbaDhAz6wdJ5e8ZbLBZvmh91U1A/NECcYJ7HbEffAYp4DL0UH4pJeDk/xhm+rGwwavNZRLZoi/jXHG2+pKdYkLLA79Tvo6T7MDF3me72kR9t/iL/1hkxYotf+S/ZxhQX7STDdYRyH4wR7fFv3PjHj9dtca+PDTjNX9RbSeq7pCPnHGIScBPSF9ros0HcJ/KY9DXDq9cxZ3Fjwm8T6AaFUeXD2WS2aF/3AzboJiTHFjNvbf2ALqxPeHADYpxU+xa17eijj1xMpNjnmItdfBoXS34ekMRGu7lU6YS9ZhPHnMc5/zAha+2Vxl277SRKvmsT/PCR1gxmG7GJnMY6jHhptauJWCOeJo4LYsUavLFxx7UCqM7h9tHaocWvTZqnkF0oq+X4njzmFeKTPNfXBFhMEiuIhle0y3nNIbU1PsQla3Vk+hj3tRBxojGezyclavEdJLOFmwZxzmEOZZ7Gh6wvQdjbsU/yZuhS5Tk/bGTuBDxowL5Gm+gjI66VLEt5se7gvMy6/42NpT/4d1/tHj95sfsjP/bN3b/5/e/pgnkKiANs+urrl3//H/yT3/glyzIpIhD7WajP2kcATsKpuojFaZYXTx3i9QRmA7YBr2M5CjAOlpJtMtJdZRMNb5cLJK1Zj0+qM4sKHyuo9jWi1O2vP5QsJNuIQ5YZIv0ukBIpX05QehrZJlHd1tIkmW2AuZFJoYZNDMiU3BmUoEPbOFUJLwxwaHn1h6z1H/EUXxfRhqtC36X+a5Dne2PnBXXr1WQb/mggYlt70stUTr1NP0la8Bb/OOTYy6u8ASoiFTqHdJyjkpHqeGIi2WaAiEu/s6zAFMLXtHd5yF9I8bF0vEZVjYDoPMlnn2QNfrz6KMFH8ryNcmWiC405NUq90XKS6pbUBhG2Z04Hnp8qaD+fKnsaeSmZhhFgH3XyNqI1H2uvFVMICsBXPk4yyVpADVgG4th/VMKSZqPEI4O8VL6cbBNC2FUFjmvWeR6rqVxE2uXPIj7GzJIiQJ5gMeKs0wXT4k/ik5G/8mp+Iz6UwT7V1t7rtamDUqUO2SbxrjnblsmFP+ngdariisibT/IpH4411pJs+/M6nudbr1ekkY//KSVyeMcp33hU6erjdZcQG2fpfOjHCipQ4QoyvopH9nZInLM3IgZVR1kuv/KRyvrJ+Q2Qffwc4Me2EX+BQ+08ZlVuR+s/zltMq2P3Z1O3VK2HiihVNEqhqMPqfCNyWVlGD9mm2o9TlbQmDknyj8qTT6vjeWSbBvGBm4g89pipQ0uonh1nSLUK1P8JeapZHXraN5FZHxaphVIVp+bHYfYkk/z0Zx87kB7UkfycPLuXMujQNi5NiRaiJH2Mf9gf6RjHqsuxXUj4DRBuzHGDzC/AvYOUmIiOMosxxsm1d0Q6KE1NhVfBb5Cd0LIrP3z06PPdT//0f7r7B//oX+1+/Md/ePftb36upw83b93YfeSOhO7WWBtrxN1nLsB5gswrJtwlkW8nYtS9VsHviHzUHZt3dsFPG+4882p2LcpSJbmjAkCrEjI/+lNB7ihyh4+nkNyd8sDZFkjnDj53eDjQnTbudpss7uZz55TXRt2+svw+M+kX+itAa+4sEeTceRLS7uwsvW67IZDFXSvuYmEPd2a5+xVvOCxD7gM/XUQOd/d4alZdSRiQq1fXWNVllfENA76uOQNq5JMGIYGN3BHGp7waqteCTNDW4cJ0RWzyyrvuPptN9BlydCdzsU+bYLyl1O7VK/+6BwsRXmnEb/7UunJlhUW+BMmP9F/4UXKMYhxo7EFtzBKKIPa2MRn0GzGa84inByVRS8FrcHoSb7K4y8tTEWIPWXFH2IEiKwSn5tikJ5ImS9lmK/5jHqfvhK3sM97IQ0Z9AvWnkYy7sqDM4YvAHXR/Qsg5iCcwem1TcUIxI2U7oC1zdDwhjLhkTPD0QBcBA5hkrSp5TWzSODAbOc/5G1O1bZMwIPTWret63ZxXCzWD+p/iMGQNMpgJnb8VI37TPs4HzJW3bt6ihlfcCHDDS/hRT5EtLolHzuP4Tx6c6scxmDBYMWfRZ7LN/MhcrBixmGQuqzEkd9gPKjU5yHv9un7L7fZt/JjWQ5Vd7If5jYHWZoXmZZ7mfvjo6yFsUuwzR8d8sgChHV/5IS7iON4iYv7i6RcLdNaf52dn8qmgnbVIN0wmoeAOnxs9TaxwTmB9cn6e1nx8NB5AgcEMhE18eHKNLFgyd9265V8dWCsjB/IAY++V9Z/OOWmuRFbcWBiSyqvbPIWeAq5lsQ279MTaeOtprn3Yc74jb6qJnDc5nzTQUhbbfB1nH0vjX2zS+YDzeKq3BXiiy9NcyWCMG6HKjeu2ZrhJjHSlLZUPXz3clG12bDKZY5AV81gDEwQNVVFsGiFHc7T8fm13546t+azf0CHac4yP/dxrPrAxqNi1P+YhvmJHv9B3v/brv737vd//we6//IU/vfsX//KXdq9evkhcQL9GvKlCv373N3/wN/+7/+Fvb/Iq+JD9gPKoE+mg6N3mhbWdwOrFm6ElOj988PCz3R//4z+7+0f/5F/vfuSHv7n78otHCnANfKtJXZzIxIrz6AyO68Wv81kNE0RnV5NDpO1PE7smve0gKfA3psihUxlA2BkLKcnDxkVwOzqwbE0OJgsgL+bx69eYiHrajQI9u23DNhVlpsineYzMRt6WvmLng9Unu3CdD8L8hLxGaoDI1EkLwS2zmfQUm5EfAlv15gB50R65XOhiL7Ei2yxdPUEbwRw1vP/84sV96X6VTwkcDtYYZnDeDn9zxY+Z1OMGnezy5HokcRGb7N13BsSYXdX4W4GwC16kGHfkZeZqDPg42NY4ybY/Hw8uV4vTdJLaEnESRmDayRzZphihVg+oOwNir/iIsY5tFiu2qNHFhWotQ58q8ESWvrdr+3yOVnmvP2caF7Bm8YoiyMODsb5F/3k/OX/Zpjna5xPOrYKJWT8KMCfNldgDO9vFmOM3KWRfC67ZMvgYkxDJjdiMGNkXdDPe5i/50Xzoi1/H7D4bcQA+5aKaejVr6y0T6a9O63Cb/jN7iA+dcwxcuMfXE8R9djwOG6c+S3MW8Jh3W4iZ7QCviJVsHNgBc5ff8LQ6KnZdtvAngF/jXGeymFcE2/XJ8drTUI0DpMmnlja2+LOeR+ZwHEbuR/WfydM5IJ8r3bgBjOjUKnI/uixQn8f93BMunYyoX1CBLPk0jQNkYzJNFCuzYrOvbs0T/po3ObaMaIEv9eZZOu5lNQnROGQlw21HCrnVtdYYZuiBmIhPl+s+vXGDG9bOSFts1ZHX55jYdf2koW5QMRdCv/4bv7P7/g8e7/7LP/8zu3/9r/5RfWFd6VZWch8X1mOPDdEktIl0m5hlr//F/+JP/ML9e+c/F3cYpuDs1tnu/oNv7L7323+gHyTTDzExqeE8g2ttzjV+CmjLUGAZe5WFaQXyzptI1oRtFVg5TJbL2+7jslw2G+WRlix8xwFQhZqi0Sh1m4oiSR0JSxmWIE+HUTdRxbKHAG3b+RAbpcUM7g6ZCFRnCdkmETvttdPWKO0gzJQ8z9jiI26SnWTlMGG8UhnmRr1VH2PXTgPZBSU1qjoDH6/cQ2Jek3I5aZGQH90opjuykjKrSD4kbYiFBmjKso/qriF4iFPGzzaSkeTJRnKyegs/AU9LWCLPF9xEQ6qTU1V/DqWm7Oxklc5XDjOMj5DqTaWiqES2VYKkH4cP2Vh+qtck8mkz72MtvX3akwK6Qaij5R/n1SV9pK/nIEixYhkyUwUlUvP5xM72EZvux/BplK0j23paeycBGZiWFFH5yg9/CGv4MIE1VNTLP6lRmcSkn2yrOavJC1lpMRpZK6kjWt9LtzKQ+srBubVVt0imbdDY52PiaR9JiOAwWbnoqv6Kj/hILyURhkWWSBlSZA6lpj0kWeo/t6vqs0BWN6gjYhJhk9tlf4IW+BxIbjrvVKUUbfPRX5KNgXX/GVRc/qiwRDKiRcD2+pBlh0jxe52kUuYG5CJdQ8lUwoAfTVQcs/O6ZWLTzqv7Cf7Nj/60s41sqiG5cz8wMxRlsZUsh9KpvoQZPM8pNekh2xSJvyTP/pQneCwCtg3brI6TVy+RGhXJNiJLs1Hl+lA+lWlJ1tDH2k7VxeuTVgoBQn1vIuWpkh/BlxRVog1579/7U31uVH319RP9gOSP/NCXu6+++je79+/8rS+h4l0lKsSNPP+O9Xd/ybJcmCP2s9CV0gTlUSfSQVz9stcT67/+i3/5F7/1rXlPrO/df7j78R//U7t//Mv/evejP/pDux/69ud2sX1LryzqAt3q8AQJfm/evNmx7r5hUcWPrNy5wy98Gr9FZrdhTOyPO85x55JXonkdg1eCmq9QbgSTg+p0Kr8Cy+tW2HXv7rnfAVOlbWQiJyY4Xnd6/fq1AglfM6lzJx/ZvmD0NlPwwfzFKzBFGCvK9eNXccGkzrq2O+N1MpOnV6uUtxLIMhn8QiDyuKOnV+oVO/70IJ2ia7QOJ8N8RFPig1fqXX0WOn6HltcpyfNXtDeCZNikYrL59Vn9GrIJIVYYb8jXk1aqbQFjBL8PNmkhi3Fx8/oNvSKHDrziVb2OlLpvcS9G/xur589fqQ+Jf35VWr/8TxX78HSrH/OkYwOvUr5M48Dt8dcO4/XzLYEM4lJ3103VuEOrV5iJk5njbgiwYd7Sj+XY3MKrUshFFv8FgCcIcvYGQG3uFPuP/rid3ADFf8yZ/MiXD/1tjMN3/oM88cMlnBM+6tee+XqQ5q8S1og3lviPX59l7uTX8PlPEfEkpjOvtDBHtNS3Btj1ymSR1i8h27zCeNTr9X02FtGSLn0Nlh0x+PrtO/3aOU/k8aHOq1ZJls2S1QOTRXzwKh/p6smn2VWdV1tqzkZSkx0xz1eSiBXkMkfzned79+/oTThAnG4D42N/uInx/Zxf/n/3Qb/0H/FYPUXbCPDkXMeaIX78irf8yOeBxKz/ljLohii8pl9XJ0bwG/8hha/7qUSC5ltXEgsrYgGbOOcw5ogRiJjXfvAcMAN8/zbpzflG/WTpF5ZGLudUxgE/sDroooUg/F6mX7NmHrljsaL1LnpsdB7Xk2M7b6M/PmX9DG7ftv4z+9R3VriZfSYPlm9N5gs7jzPeiRPGAf2KPM4L3aFXZ+D76W+V+JqLudK/vujrWPasVZgr0WcJGMucLxswNZm73tnFmvvWXwvHJv6L0S1bD7lt04UWa1om+cxhxAcXjIxrPWy0P35wmFgZxwzjTXHWeBA+Ddvwof5rST5Hz2Bbo9ko1gmw5IkzX/2gCr8g79cFdqgmvALuX6HjtW/Ov7dNH3QjT/PgK66d3urrB9/9jd/Z/ds/+Gr3C//5T+9+8zf/2e7Nq5cwqVGp0dTnpF8FX3Jh/eD+Z7s/8X/6D3f/8B//q90f+6kf2/3Yj35LJ1sGJO/TE1wYDPSdlDd28WlB9fDhPTlYUojmTNwUFL3BhZld3CrArDN9cn+vJ+mPTJ4vSHvQ694+sOj1RiwQv/r6qf7VA0H8xRcPdTGPSQquxuwwW1AGn4iQ8/jJM7G6Z4HMwl4LYZsANXgn+hNNhqulkyT/MsBspD7ywUPz6R27cAKRtxxM2uHHZ/r5fhaj/i/Z7GRs/XZuCypicrEkDE2NfTFhJ2Fb2LDYjn5ksuWiLP5dmnJD4JCjJillE5HVQzb/ioTXXRgXX1qs8K86UInJr3oNcBZaCnBoDPEX4+37Xz3WRSg3YXSStHFJmhOP+2KSAb0I/+GkP/zDr3ePnz7XQvEbXzzSgsN14SJmraQEY4JtXMQz7jhZYhcxwomZ+St+EXY1TBb9wkWL/nWGzSvEOzJZynGhy78+wb6qwQZgUcPcxSKfeHlpc+c9k0W86OJCwZQqL0TEIye1Fy9eyia6kh+h5EYF4y/+dQZ1Z8sruIInWfquujF8Yzbp3+OYnZ89uq9/gVX7cQuEAoyDt7sffPVEcwsL7s8/e6ATPXEUsbka+NP44Sv+tdHTZ8+lwe10k5m5WYv9wnmo4KouqGSKSldLxyuNnOe+/4MnspF/cffZI+YT/w2Fas6cJKAM4p1/JckFDGlYsSjiHBdztN6KGfThiALcoKW9EXEf301kjsY+4vQbXz7SG3Fuj21JDMocB2zYwP+ZjQH8yHggHiHyI0bWyhJMHjyZT756/FQXu5xzzm3dQH+xKCVeuBCVnSug8zJkvJgnv/rqmfH8uPvmNx5pASx3cxG4wZBzMeYns+GV2cT5jT7k+9zMIfiPNaF/Nzg1moCiD5Rp48D0Rm48QOF3Db56/ExrFv5d2hefP/DYpH6fzKKAARgzmhDvP/j6ye6JjXPWKsQKv7aOncyd+GIaygrQWr+YbbYgixsj/Hs28pm7+JdbuliabUA/5CcDFz+cx/ldhfs23h59dr+av7S+NLG9Pu3Lb8PqUY1+e/r0pdZh+Ey/hWR2sTa5c25jIuavBSipgj+Zx7jw5BzL+RybHplPGXcaM1mjKaY0kOYxbCD+v7YxznzCuNZ31e3DdY8/TMkwQdBQFfSmv4h91pXsWU+z/iI2edAx2Y9juhgj5n/WC8QmT5g5jzNPfvtbX2hNRL7GgP1FP+BaX2P7mERnjv2hJP9O7vXuV3/tt3a/+Vu/v/v5P/fv7371V/+33etX+XesEyr9akX3cWG9wbS4HDdvXlfH8T8DOekxefJEgB9ziO/xNGBm4FSc7kMm2ZXyp1LVNCfDNb3OZQf2h9sr1+f1MiIAoNmIJpUyGXSY5UUVkWnUOF5ABtkFKztWVuYYbdNhHwWvUllQFymzXcbxIsKA8IfvZZftuR9NNgMvZYkWIzWGfx13Rp6RYL6zLFUNvQKpepEmwH2qTdYu9VXap4OZZJt2npDyDYy0+pBtGEw6FcykyhSOyVLC7Mh+yVP5iUCqsp4Mzj8d5IoA1cuOl0A8PAkvT9o+41v1W/hTerBfRxIRlIAEFm0Ns1IdiU3zmNITSVDC7ajz6nTjJxtUaQYVENn4Ma/SU90R/GaRbfiLdA4vknFVieqtJGD7GAueR88ZpXKplVM6Xal8jAyau1LjuigVpjgUv4SK9xI02vmB2CHbEtXFQ9RTYYls08lrkW3cNj/OspNVCRwEPxAVC6RqI1TXY2PHGbw4y/SMdQSqvfsxDis7I2MM1BuiQAjRYEZmkI68bCGJB2mQDlRk50/tlW9pikgD0hOpYpKTIcaBSzGYDC5E6/OO2xfFtpDwdJtmIpqoedZeSWXOIdt08pxUFMfVJIxt4deUF3UmUvAtkW+aUI7lK17ScVWtysgIlPLbVCH1l+VJQlUnEguQmjbOXYJlJOW1TYee9nyBZCKV91BeryLbRGxW9ni2qPJi5AdS9hC15QdFmZD2np+kVWWWUEYQxyRaaNQpEEjpOKxAXspXmW3oB4kxqq8IVare58YGNx7u3uFtq7Pd/ft3dl9++Ug3VYrwpoYqsRcc9cLaL5ADZmi78/pQlaeBpe1KGCvn4wE1BdI/FggbIk5em6Ko5jIZo62oEIRgZOeNKl1GObVAw6AcNZ8o2dp9RSQhnYhpq7cRcilNiUsEjjkobKtBemlsqm2iHA3NS2yrhqXCZRCnPnYotLT/QtcWxE75PYxTG0wsNF+M3GXcJeaucICiqlh3M5YaXUAyWONiQ4Oa2o+gYeAcNBsFG8+tluINrOm3mneGPCO/gG9jbpclYeJnSqceStvDgngcP3dO16tRc6SZ29xF5I80b+EA3pugmIrYRLz01SW/r6yF4pS78TQR1OBbkjFR59lIfLnxGDfiA9XRVnMjDMW0llP08SgWNWpiBguqjlXfQKNZkLwkdFA2hUF96Ktjx/3rnVZeqcoAqB5N2mlBCT/iOU2gUV4dbIMGu0om80mU5DWoYDSmwwIduSoM8Xlz0uoKI/bRLZHmKb/+04Rn9yO1yxKb46gX1sPAWymZI3mtKrLjWBeuorw7rJd8QPlh1MnBMevUuv0Msga+qLCFGmaGLFEIpV6JaFvKb1JTYNppz4ajBBNHnn4ASJTqrSAJmwCZ2mpbpmm65YhDt82PB8k2Y6SKgSqzhqqQHfshivpTiE1Cio4aES5WZwuSwAz1icUFqYpVFHEUbUYol5GTyktoG6rKzbZLycetbdrIskjOJtt0KRJWodt7DUS1um2TmsLKRD1OhFmXVahfu69BfR/7np5HHgcdmBjkTx/fGXmTDsVcG6jiMjMprx+JDv+J5EzayIQlKCdvM5MqeQb3Gb03DDW1RtF2Elkb+Io3ctiPgDZLyTfD8HnFqlpdKBr7cXp7ZQJNkSUkoxvtMsp5TqWpKLXtJepnVIGyKjNKbE/MaGwnf0K20b5NtplKNCjHiVcoxWBT2AwyQdV4LgvtyFpKkleAyti3KqiJbSqKvJnkG4fP0TyhJNu2WZkOe2nauKjXpmwS3zbIn0A53yEaRerXUttRol20FZeZyHm0yTb95HFeRCtOqdVsO05qNARk6G0yPy+4yFpwsOiQbSYT9TNbdKyPSWLD3neGFH925dho30e2yfe9yORXoE3ePlGVH5R0CpRYdVBVmlR7Nk7iwjp3ClAQ9dnbW7Ah0CdRDKyWikJDk1KFXljLZIfb3uYfnF321pDohvKG7cU4BvhSNCx2vEaFVE3TTz5LtO1sY4YIR+qrNXG4ouk26Fcg3HF0FfuwhWJVf5+slYsRpg1Z1i7zU/a2WMRxoBHDLS/2MahkhXxIRhzPw4ACA5gvZwjj3FzLZboeAnNPWdFvS/rsdL2wAuGIljN0KOeWCjZCgf1UbNIXg0xWKDcD+XwoabnIFUZO1nwDR27SFxOwj/VpEYiBzLA1S685aJgmmSmjR770mqmbX1+kg4kIEYPtFugSqPi2+NfsLDW3ExpNxlYcVjoku41MX5Ktpv0YVmIVTvSJdQq2yR7aFrlov8j3QNiXOvkA8b6ufxkS2V2Ma1Kqscc4akCy2eRKtBQq6eeIhv01huCXva22bVZRpZ2/EMiU3Cn8DtUJvZingEzayE9rcUq6bApsyqmAuWEjNj28DoHZoi/YuDg8/JwYNBt5G556pWQvlshImLXmQk5H1qn3xeHQ8YScO+Qfc+aKvhPrK/eXcXS/nF7HlNenBVBtZWguxkKhmEZTNbdNfTmY9jnfqqKB4qg6gvBfzqoXVlViclljmKFLoK+6RDbkrmdebD3pBDdTbh82YtPGyV1Yj93LiGItMDx5OCAzURFzFGrX5Vi8fQE1j9k0BMc9sa9hvHt91AsarFQqb15itYEI0InQiu8GzPeK+bOIv62xkeMWY0+z39GRLpaUqqmNWdZbZfXX/AG4GSR6jgpru3d1eIwwWFd8MlCsQTpQ1tEQPkONpirTvXlR/L4YCwzcrFtLsgf0ueqLbdEVN12BU+yLg8474QDbh9xVYhMPXq8X72AGf/YmhH1kV6Bu6DKGIgPQYpBkxs/QTcZg1Yl8kn5dyd2cNvLS4Zp9KLca4kXZMlnrsf8L62KwfOrod8p0d43XPLrrRxWgQtCecXRnGI41yoXpwuuao7e5rrBnLPP/sYL9IkbLpxjhE+bczdxSZiQNOipMF3oavTagxVoFC+096zQsz3F6Gm2Moxs4XYFL3xfHQO5U5qzsuE4OeH7TTmkz43iigELVcstp/LrsprXrYGEzoaWEJ5sM17BfipN5Yn2w72rsG5fEjKXQgsmTlxQLh+kxRvcCXBA1V+Mi2PlJ9MWnEnAnBZx+XMd3NZiuz3E1/xQw5uG6/Kov9o2rcXGKaPt61PdUmNVBzco6yrK67JpHg5hRdQq6ekwU0K62QK/SdeP79++3YL0KG15Yr2R1aMsvBU7nEnb+BfXlvvxuYO+xPSbganBV+KRcceLGHl29q3FxUGTu1uy/wP2fRI+tNNK/CpIOrnCBMT0QLsq48JemF2KtkRuPCd7nm/08cIYNUXWoSbOMo4kCWlWLrSayAi12hm7OahRZTpexsTaDOPgT61IcNgw+pPX7wgmd1PatCvxnydiHQr089239BBw9nk9z4jkKLpCBV32xb6xQ4NJ3zqFx5dAKG7hCX+BZzOfT64uLbvFF0n/xl8u2MHJjR2nt27iyniiAakNVZ+rZZTcmYBxL+6nbqodP60fvqqN29Z7mS7Exu17s6cJaIefJEXz48D6lchzK/MuAcT/31pjWRR1E7441X8h+OqYo8Ulj+ji69CPuAhl41Rf7xkXz8KWPiEm4Ghf7Rp8C+1esLeGwrjie4/slH0+nk8PRXTHQSx94ap0/h6fuRIVnVJ2CLqsFzDfQp2tWN2cO+lsu47lck+nY8xPreVc9ucG9xh/wu9irJF3CCz5MGjYravTUGm48DSMiwBZiNsEhRnAvpgs/qppXaOCqL/aNKw9fRFz6Xju6gVfjooTjeGW61KtxsW+MK/Ch+C/HZig+UHWu+dRvtunmHAplXdro0a3RuKdOC1P/8xuYUXURNr2wXnJBg4F1u32buxAnc6XWh3UKXhuIAjgH9WO8xmosELFnjYZxoqHcxgVRcx2u+uJ0cFQjtxJ+SXrqalxcWGzrkysPX0Rc+l47uoHTFaBmUI1uTi9mVJ2CLruFAhY2yxHNfb+OmVqzCVqBlc0HcfDvWHdg1n34UHtpyVcWThZHvbKbjo8fUiLD+HVs1NijkYtEtCrvUb3TxUUfOBviyhWngwvSF59EyJyMkcOKXPXFFa7QxVXI7BvTPFyqRV4zv5vTi4nVpqLLrk/AxoJ70JFSEjuqilfYQuMteJRw/AvrhDBQ+31Ze6kx/wryeuFR9fh17HiN1VgkIjXYs2qnj+mD56IMs8V6Ht3AE+yLY/nkAvXFFa5wMKwNy9VhfWrj4lMcp/Ns/iQ8dAmM7Jqw1qhl7WnVbNnNEZaxX40lP5QWLTotLePDh8KTwgPjZC6sLy1O9kLvWue7IcOqUrpHY4L9IhHRaI/6XQhMn6Cm17ygOLqBocCl9/Q4NnXBEmbT25xKb+1NjwMbOOd7b22cSl+swaANRzfwND18Gfr9CitwicYFnJrcujmzsLJpV5cZWCG7hOYFdVe7Pmysxl5wWhfWyWMXwXGniWkXlh7QU7wcV7p7vGDdB3vx26POA7gIsXvSOh5Cub3LuAhRsB59Vp6W9dO1OQ29cy021ui0OmYQF0jVZTi6gSfo4VGVLlFULDTlEnmgjI0MXM5mPx6Ga5PzkJxyWZU71HQC+vXoL6mwUvYQnHWPAMvuE92vEiX9pfvE1RPrQ+A413hFvP/wwdRpKdTRj4wDKL0vERpLxxlQp45PwitXXX8QHGCGWInpgTCp5iWJq1M342r47htXHr6IuPS9dnQD969AUwJHxzF6UHKpIM8bbNyDdvtBDFWeKniWQOH8bLvL4SNfWBcMLvmAvGm+ucLAchcX3rg+1OX7uqAu8NxYzMc17xxeVFyNiS6O7pMJCuxdx8M4ofTdqKO7fwEW6XxgQ1eLuyAds5map2zvUXWbIfyCxMyngKuuGMIW3jmch5HUlNbM6WrSzdkMLdazZO9BrZolqaFvX08Q3qgyof6GOJEn1h93b968TelLin1cr86ByT+2CoHOE/MNwD/pv8IwDju1HAFHN7BPgUvv+RPERfT5nnS+Cr+9YJFbL01f7NuQAzjq4H2xTOCFCpmlyl4oI7cBJjfNHnJCq2xDf61iReMNdZmNMdlH0u2oF9Ylm68ukLbAlQ/3hWPOIWuwWu8DGz5b3NE7ZokCR1d6I5yaHdP1uSw90IuZBm7qj2PKPkVsYOA6FhfLw3vV9oRdcbF6aSKGjDq6wcdVoCm9R5dSNnlbqN7gkR/M+L3urXRJ6GU1QYaq5PWqNIkJDDbAiTyx7sNhnHAwfArXu9hYtPPqYv9YuGij6OKN+ks2T63FUd0xXfil77ULZOA+VOXbQTOWhvvF0dWYrsCJeKwHG2hXZLF/q5dIOO2+2ABHN3C6AvtUFd45f6UjY0xwu/HGmDWHbqhHl9UK5o2mGyrZgxO/sL7M6LnQ3Oz6M2fUYrqPa1x47oPvFbabTy4rtjJyEZ9PwsMXBNP74sL02oUNr+P3xdXLb4FLOC6W4ogGzg3Hq77YN9YpsA/1K55KdCUMytxSoQ4vMiYKmFG1hLlNY54f/Z2lRvEKBSdg0wvrXlUHZ5S6lafax8fCtmdl3T2HSCuDzb6BDS07+g6l28z7+8G+xRP4K/2Fgr3iIE41HMO2Eg5h755lJPaLf3xuYjOqTZWwSc+m2X5M5lKzTxn++4jbjg+5KfNVn9vID+rDUFkvFjU6IqbqW6g3+zywAOJvIbJvOfyexzG/Xobkg0rvCJvu4X33xcXBfnos/PtB/5ll/0Cezi8S3O7d1nHUa1fbCBV721Skkv1A/rVNv4yF0vel9Cy+A5UpWqKjtZnWbAbzObrk9drtenmkiqk8xtTHjx9SqoBeXtviAE+su1PI6kllNYPDoprcMvKlC3Rk2KIDXT7ETDdFJfw/1gcyOrEkrfp76Dhj7f4l4Vn7Rwg67UDclzu25Asv4iOFSwOjciYqomoSZH9DbVJ3TmRrGKiZbGraVooXnwkuE2zdaNjOKvkPX0Z6CKnuhuJPBDMMWmk7UXptFY/xxhoJVi36dp9YfNPuVKAO8eQoFpp6wT00DRONZEW0T1y/fn1AwjayNX6hD7YZYcnwiOojVdchF7I3QTljSxflTBfeqDm92SyE/7v8bdAvlUm7pW1HMZN5VK2aZGseM747P9txa77rsGijt6CAqi6JOQ2n42ReBT/1c9/U81ovVjPYAFN06KtDftBE+PAxmtFmMfriZ8u4avBKth0BU6RuodlxrOtBW5mFyg0+vJrF86S8c4WJuPS9tomBNkgWz9kTFfhEhg9mrjZ1MZNPxMlTMMMV+/HaRxtS3XG1eJiNYW+MTx1ueAyZQ7yssu4m5HzMErdAt74m5DfLujmjaFX/WOqfsU5bILaDte1HcNwL6z0btx2sow8wQIE/4TqEY5oG9cYy+Qtt96be2E1q2rXpK3p9rDYUMQUHFlfEFtFD1zRt2W9MHspvxGHbklZUJhrCTF8c8sxrqru0A8osAA9qzO9RDU7KTfbD/TZXlWFuCGexfFgMyjtulxuOroA76NCdkqHtgbXqqG3GYPopc3pfLOu1NVYtwBpxgwZ2C7e3LMkwxm3elPAEW1DhNtIrq2BXsSyvLbdchh0EE/RtmN1A1/4+9NY0xg3eE/SZgqY8joZ0HSvPMFa131nF7C67iXokZs3aU7+qk7fydCGUDRN1ATOqzsXRn1jLtmrDwLetbT7qFRafCHKKvA9WDrXLl5JehS4COR9c1lJCRuyDxFnmaENoeZnvP3xMMpXn+g3RaB3pYrzFM+QaBVIe5dQPuZUNM8l5wNaFuH1+HHw/vE96qW6d3zhuU+Kv9qmubXzPBUx1EcPe81f1XUa1H5EJ+yTLRSEt1fngcleR9X+iym7buzCHH3k+eomou5LEh77J8kIgyaoOOq0l+DvrGpLnwvRh35aZ8pbQh/fu0xxWgkTjbWWMd+pVVPeFU142TPZXkeRkx5VOG9gUPN4bVfMVMlysp/P6iZb2ofOPvfNWIsFUsMPaVw2ZM6lqG32UxOj7s0rVdRpt0TM7rvhMobBRY1nGSJLkWTLnTf3wR7TztjMo41UhMxYdqCe/ttsGpfbj5Kz7UMmyiv2Uj4egujxkIYid8hpSU4GR2szSv49Mh9wXfNjHcSpryEp5i0jqs3cC1XlOG9/n/uij8FuXfD5SPZPJvEw6RxyRrTbUg9R+nHI9gjzf5FbcE7DJdupv9JIfJhJ1M6r6CrLyGimNLPJTe+r7/Ja1m0KpfZvcRy7D/iqQ9rZuY9tfw0T9NqUy5EmfJEgwm+x85LZCtW6RXkaJPUhp7ZARdhFLlU416TjlR7qPtE4QH9e9EpYQMtnkMkS0b+cVqPZtIuLO9vrYXgLSsUvSocj7L6cCvx6q5Fd6wjPtTUacCypfsFf5DGq1kSzWJ8pPAjJw1NRz2Lacd+gZFP0bhECvm/wrUrbzszp1vh03aFgPyG2C4OnHHJDGm5GnPqNuqq+2VM3q87GDxhZcv2694snYDWNSpfk4/qvgZljylzmOPY5NzsPohuHuwjxP7TYg8fJdB1U90gvINy2E0BKyOziVfiM0Wke75L88s0Itk6KQK/KsWcTjpEqnNm/fGamwKys/bpPaOYHGcTzCyivaJpK9ZJsppMppl5KC+9VyLH6joKq/iGyTHYuXIfNiBRWlclVP9ddQ8IoNu6A28rIlVILKbKPydiXyZ1JJUJ7f9quyo1xM8uOachklqmDpUt9VvGyjpG0WU82qLKvKVC07rGtF2w7Zpo+ooH1Vuw3ykoxUN287iwJ52qBpsmFss4Ka22YRqa33S85W+RCVEJ6XWTrlCqo3g0pQGXpYwilPLyV4ONmR5OSociMxk0KOHGHU6KIWqBaIdmuIDTvBMzxZfRxVG9JzyTZOmawGPLeSV9XvJ1XsIXYBZVUNEvJkq3IuYw41hGaoslXRj9tte4m6GYFmOjyWctLw0lFUSoj8opyJ1AlM8hKqvgMkJpFtOnlOLpODlNeCslr5oecyCgu6A5Dc2CsdGRlSSyHqlSggWcrI/GbIdWogY57XKZEY5hRIharnOY50rGKgg5qC71QCSotBQisZh+22o5Ta5SAvJ1DXS/a2yCtzEGmndr2cVK6dWwYJKb/aZyjxaVN9QDooEgNoFefNFM+251pRZGttSBffpLM6OVqHB8NRL6wxmrsRceDde013HXg9IIjrpWvcibAyFlNVuWl/3fZbkHinTz3qPRd51Ml1mkXoK8IOCH7XK1k8r9Yz6ySaHW6xplmbPsr59lPYCU+QRBlMsnTM63OckdrNpCRTabcuyTMYz9DnxvXrVToo50M5YZHnlQnFE387rsn5l9skkp2qOkqVnskibe1YaYkMnl5/GdE+8THCBZ5HAiEmLvlEtqW6lW5bUOjw0WQC2RZ7lyddI72U9HG+Mkpkh7KJfYoj+aCfrt8YrxOk8Wx7O/I/y4TIqvSq6pNOeS3q+GyA7E8maq+0jYngjT6p3hCVdGgTdnn9kGOwyYQ95WT63o8HSbpZvR6qdcJ/kpCOLVWVGeVtrJ+Y5/O8yeTqV1QBGdBEP04mc6bm6XCme1OQb1Qnyc7INp28KeRyMTQJMeRlsm9GnPeRx7/bZjkuyGAiEmUyOI50g1yf0C+n8J/9iRDhZ7u6DqR826+lnGdNblDMKNdsEcH82dZ5+vklo2S7+7HWAWj2kmznqbKO7+aQy4hjT1sCuGGWx14CO/4IH80ll8WcKOYmy+1z0+Dtvmy02YBsk9KWpM+qY6eOnMw3c4hxJF9KpO3DuLSvzgmS4W3GKfSBb5PgQ6xFudV2WfKlH7G/fsMYGcKniynpUImJwLS8yrbQs6AvZJtOXoeSPREPtqlEAqtCVqqf0jrO0gNUmu8q28yfnNmQJ37apDoq9nptKvprgLALXqSNQTLMd+yRNcS3LX+IFCPGVjxdgg09s9LKcp43Wsc1D2vX8tcQISd40RaIjxKUZ3xtk8vso7IudixyPnzSn2JTU1nUs0Tw0BxkeexvaGx81D76pELiAekJtzIdefpQyDQrgvKoE+kgrGR/A/rrv/hf/eK3vnX/r5yf35ITmkhWZ+Dw88+/2P3Mn/5zu7/3D/+P3Y/+6Ld33/rG57vzszN1yM2bN3avX7/dvfvwXg5+9+69Xjmh7M7t8/qCfBO3YYa/kuOvHXiaPXrcMkKH7WAnfOnvT+ffvn1v8t5rUr118+bu1q0bls/jT5M5IPam1X/Ha0QjCBaIfGdy3r19J6/dvHFDfYVpsd8O18yXH3bv37lPo59I3j67JX+mHG3HcOvWzd3rN2818bjvcrg/35pd2MegvaE+84lBiycZN03WFBAfihHxdPnYRKwgU5L6/DmoRtc2EPFCf7994/13ZnFyw/pQpmG1JwyDAqYBGyw235hPP9gYZBFOfOJbn+iQtV6edyWba+rf9zbOmTTp7xtp4qztChub8uIIv9fzQgFWFP3EeHv3zmyzPE3U2GesfRyEPDDAbwLwFzoxfyFbn8SS8csYNIF2tE5ODZNnc4dkJbm8PoksfFrPzdvIY/6SbfDzP5njcwt2GeXuTChaPEElnxd9/zb51OfMm8rfyi5pqP5i5+OAmGEu4ZwQJ//65L6NXBMlfzKPwdJj0wpsc5PYVP+Ny+qt0SrAJh/j+PGGbANauJgPunzGZdfwXtZcqccLnotXmU8iRtzLW8DnYY9/tw3ZqHFu5xzmynn6DwMZvjFZJhM/Ih+7PEYosRmgipFliG83sYOn1gyMa7MP1tevM4cw/7H4zGVFeq7NzXasT7CN47Nb+JHIQBfOq9SYy78PNi8zrhWPHzT/a75inBn5eTxVXYjQFDak8SV9SDdKrq1Z6D/mk+o8EDIHzRwsNIREiTN/2trW1kbYxXqPvpM72VQY49mH5jhgT6yQf9NkYV+Ytg2MGT60FK8Rv7b1Ca8z+3oWWd5/1plo5k0MS62rYAze2jmcNSZu07nbPrE+4bPN3OLOkh+TT/GvEoabrFXM1jheC8bYK7v2eWsxQnzKHvgbGAN+zoGmyHPdY5cjslAbu2IsxDUQNnFu9XGw1rZaATjxdQQSOtela7xz1ifJTvqOIL15065xrM6Zzd+MmRvMdQbm8tBR86GN3f/fr3xv9+Tp891/8rM/tftn//wf7F68eK66gYILBM61nCd+9/e+/pt//b//W3/DshgsEKqy4JDKGYE83UGfrADlUSfSQXiAPZbqwvrb377/V3BAvXgLmPyWChw+fPjZ7qd+6md2f/cf/H93P/JD37QL688sSG/ppKQ51ByrBa8FEkEd0CBVZ28Mqem6xh45Ls+rdECdFUCOD1I7MBl6ioCsAb6parWfA2RJHpB/nUPNJwQXOM8U5mKcXyXT4P06V/MRGHubElymEfxJI2YzWfCynUTYCYRXUCQggDx1X0zoG8mFW+a/Oo0fU2orG1to9pu2So+ibjYBfrHLBBnyivZYFr7tAy3bpU017Mj//ChkaeMtm2JLspoch0Fd5yFZ+qvbY+Ne+s1kRbdpx0GSVYmr1ViFin+kC0Am/dYtJ2eh/bIRb3rs7MWPGbToSBZgi/5EPs9MwqR6ya6sbtjmO0+vRc2+lpfzTyINU+SNGGbF9JOS2kWfkZ7CfzqCv6clWNBitDaqyl+HsMr4yofpKJMzxcbZqlgDLgDrlvW43sc48O9cerpp20ayMgfgUX2XMmAiqvEWGRtCPYg4syXsxCy3ba2szA7xqo99zNk4ID+J0Y44zZutgGTYnhszik2zqbYthCThgZWyaY4fXTB/iX+enohcw7Ja7kNMA9gl04pyyhxmwVi4R5sIufLxTBv7AKvKj3jO2KrfZrHvr9wsSVZ1TXOZSvhuOXIGGJfE0X/KS9d1CZ60jf15/3otro9IRb/r4YjNF1x8/9qv//buxctXu//YLqx//df+2e7lq5dqkyPXIrCPC+v2FfBBwR2Zp89e6gncq1evd+9014TJzZxGTEl1NgxJdwkd7TmRW/pE+Tyq/OQH2iuWIX28qEG2WUUVJxB7Q2QXSB5g38ovUVteVcaOvNgH2cQeE0WHqDuH2LQgP1p+o95CIk7YK0aUYZsIDna277WlhyrmJTKkCDFYhhqQ43QtvbJDEZNE8Owl5zJKwP0WRw7n4fn+qdtsQW6sUo10XqeXbDOdfBqqfGt5sW/UU4bnFwkOrbxGe9uw1xo7VRFSQnV0GJ84zmniR7KuVzwF0spPdTxre4J/jGM7RgnPz+vMo7phTSqzJBs/PdZEPn72ceAVg1dNtmEMQ3m+s+ySbTxdRYqAdZ7f94l2ywjEXilTJPoQVaLeKNlmlBSckDeSjwKW1uEGBJ8YBzWSryTHbyhTT3mDNPzhL1DVF+96fGxFbpMfaR8FyIukHxYp4rhU1ibbsrFtHY9KkV2RbRrHXWrz7SWqK53042MJ0jpSOtGkT+I5SJGqMa/9BLJNTWwsEyjpx2SFrX3kleZR1bYB5AzIUo0plH/y44CnkBXzJBfBdXuDh2MjbyqB2HvC52W3w5/u6jgnla2jGsmmRF1hwxT8tM7LjqF6nDtIkQ9aU2iiOZ92WyffJKQhH/UjlddfTvYhAZIhlf/IGqX4FMpsI945sUn2AA85D7qoT7X5lH+a+ekvbapdph+J1PccUmgqSTfLC9JFtV0Y88T6tdHLV292z1+82vGWXgnl3O0hfQdQ2ZT2ObEaZr/4ifXtO/d23/nOv7/73/7pr+6+9c3Pd3/kx39od3Z2trtz+0wX2LfSa0e86vTuvb+Kx51nXtPhdfAtQSfxak687vHmDa9hfJCcO3fOrZ+5o1kwYiEUGLbnTsnLl693r1+/0ZP6+/fv6FUdoABrgfp67WQUrcZ2iPrIQR7g9TheY0GOvx5kCZq17WqxmgrZZoHuOuM/z79zfkt9uMJ9DR0ZVLzi9Pz5K/Ubr5Ocn58pVvTKIa8jpbrT0aNd6pQ3b97p1RSqqaYZx2uaxC6vsK2yrQ1kJP7cgHr+4qXF5m537+7t3W2zU90WfbcRmPzotxcvX5p/P5gPfdxxQsafjRhcYayPApNmu6fPX8o+eN+7d0evIWHTHNOYaP1VKUdJNXzF10xevnyl+rdsHMQra/62zDaOVJ+YBh/eEy9v/TUyPmnSx5/Ml6q2FYw18xZ20X+vbLzzuhxyiJeq30qOmYRoaErbH3Mm40A/ImIxymtkuI/xp/4TvE2fSI1Zi2183wd30TWdRLGPO9TYhp13bX7W+WBLPwIUNp4aB3ay5vW8M849Jk+vHVrHNV+9bWGujxOr16/eyjaaI4/4YNydnd3UArzGXAE1mIs1Dsz3WoiYP7HrtvkRCYwBLvI757wZgA+tuXGu16STvrC8Zeeb89u+Vlgjow2dv62/EIVtEC67f++uzndTZE2JRyBOtrGu2b2x2HhmfuRchB+JSfwLjU0nc6yHHzFPPDLuONed3TQ/Wj5jmzkFx6/2qTUXD+PLPPnC1gwc37/vfgRun5Lz0KMa8cYTqGfPXto4/6DYd3tsXjbbqv4YNW267fEr47wBwLqIeYW56+7dc712u2Vsyp3aW/+ZT1/aOKfPWDPcvMHXdCxWCJaWT6fGYw5ksF7++PGaYpLzKqjGeMjYzjyB+fm5ncffvDU/2nyFLHS3P4+XVG8KQjX5zJPeXnxYY33cvXr5phrjsYbNx8GWYF55Z3bFNQLH9Bc+Rd7qWKG56YwNxCHxyLxZfUXH8pXm+mBL20yuXqk3ezAB2dioc52Ng2qOzs1bIZ+Hpow3WBKXr9+8MXbXdw9sbuEcR78Ge/S6YWMD+eFf1hre59c0V/C1GMbIr/zab+2ePH2x+9mf+cnd7/7uv7LzzivVLyFX/9K9Cn7v3oPdT/7kn979s3/53d23vvXF7o/90e/YhcK5JjZq6ARpIhDCSYQJgkGjk6RdnGk0zUWPK3jtgoslDRiC2joc+ffu3dbJxCfZVHkFqsWFBQcpZPG9ACZaTliPHt1XcFGopxeyfj3ggjxOyE+fvcBgmxBu+8LN5DAxxPcXNoEJZIAiD5/Kef5nPrXJ3fqYSX8V1JxB6Avupzao8COTD7YRK5pkbeHBIPTa9XYJQmNuGGjxG3ZZf163i09iE/nLJXQRkwo3CZ5Z33395JkmPmLl/t07ppQv3nrjZbYy5lOTxSIHWUxaxAd9xtjGvljwrDFUTTXBWsp4ff31U02UnEQ+++y+jQebB0xE9fWIjcD09OLFa407frcBu27ZmGOMa59ubK0CxiWd6SsWpowH8vnOOmDRwQVhxOYWYFZhQcV33Ji/ntkihxMXch4+vN9YALhU33qOb6cCtfn+JQsAbIRvfLfurl3E60Im1d0CzNE66VufseB48eKlFsYP7t/RDUlidjImKIYv8Q4n7sdPnu9e2lzGuenhAzsfmI2MBf/e50b9Z2ywkdjk5hlgDISs8u+XLESyn/Pc48fPdG69b3bhRy7SkLNFXBITr2OuVIb9WawQh5xb+S0MM3kjWOwbb2IEucQl445p8fPPH9gYuG35qepEePWeRthiHxbXL22B//Xjp7ph99DWC/gS/xEfPi9vA851jLUnNi/jU+aquInMvMmYQ+5MM2ukhtiFD5H35Nlzk/dCsfnFZw81tolV5PjqbAuYLLOBBTPnAfqQ2CfmkaOLbNZF1FxsXBdcKMW8wrqIcYB9zJVczG8oSv7U3uasx9Z/3NDiIumBxcrZTf9+KVSNuxXC/fdtbK40HjxMYd1AVz14cM/WDLfN1zaPrOCfLNFWwDbjz020r2w+Yc1w+/aZLpYYA9fNTt002AC4RzFuxrFeYA4j7yY+tARzCzftZp0PxmD2cZGXXyMQM9j24OE9xaf37wY24keLQ/oMefV6y88HXGONYoYa+NGvr/yC2r+3zg2mc4uXOzr/sFZfZFmhEWuEWC/wxjLnOs43X37xUDcp0jBpIPLEzvrYfzOAC/M3Wguw/+5v/M7u3/z+9+3C+id2v/br/3z35nX/hTUI1fZxYb1h5M0Hv/jHQCdQWPhxYecndHyH2X7HXNonEzx2Ne3rQOVzqOcT3rNKVZ7ALm+X81pA8MuP9WNLkpF2trGY014LjlS2lrRLMitwXBXW5RWt+OgveIifi9FG6Ymf0KVENiHgo/ixBT6AkwnwOlm5kW0qHZaQ79IneGnj6ZCzJdV8CYgMyo8y2ytumm1Fsz+JDykOEiwr8Wz6dCnZJvFx5tonkKYf2VsJm0FSPfGYQMlPAaWivWIqq7uQWNjEyUPkUnwfslTPy2Z/gm8vJRn2qZDKlKXyVMcTVf5UirbxAb6lzGOEjKreakq8JAUCkT9TzoSP/hJfHehMbCXK9LItxgHU5lMjz9fhLKJNzrdBfGyfw8fGQJsZZBtPSxHnSZ7kSLb5j7G21Qf2aeyGnLjE9Cwvm0O2MYJBl6yGF6d0QMXaRHx4usR/KtnG0/bR0x4Egaws9qtiMj7puNI/gTLlxRw59FHbaWTsbI+AWpiVZHNxihVOgaq3jsQz8cYeyVehV9FR1NsHSUZCOg5f13WWf/QH08QT1MfryTZG8HPKs2LLdBn5dUym4ozavKeSzq98Kl6pLOW1668n56kEIMknzvPKmvARr2GyahXku2jXbt/3yetMItddCNmeqR2bcruMSp92nRjPtg+7HHV+o34i2/iemraP60Mu+rk5xY0H3nDmYQVvO+qG9whC8j4w9mjGtXdEuk1YcP0v/sK/9wv375/9nP9KMdnjOD8733372z+6+53f/UM96fvs0X290ssrhNzd4kKCO1DcyWQQvX//URffPGGKJ+Nd8tdp+ghe7Tz9+uS16+povI3D+aVBDs9vn6mz6LzQpd1+Lt0wWfBBLp7iiRJ3ibCb1zUJEgLD7/RZHauku5kZj7kUNnKXDVkw1V1gk6mnumc3dcc7fLjITuPpTzsg7vb60zMcig2A/e075yb7lttnGUt9ik3w0Ksx5knuknIHGtncuSdftpld/tRnhV3ZMTI9Hs029Mco+yOf17o8fpG3ESHfiKc73MnkaTmTyz291uW/ditfSrdazzWxir8YDzxBYLK7hR9TXBInihurt0qGEe25e4487jpiHzHPOOBVMtKyLfVfuy+alPxFXYv1hg+N4MP8QVzQd8QLY52vQ3C3Gz9iF79E2W5bppIOToxxl+dPIHj6jx8JFeYV7D63MUCcYvsaP+aEXGxCDsCf/lrlrd3dOza3WN9tIot4NNuIQ+YU4M930zjQHO3zeKkvFpHJ1DM027PI1uvFJp8nI8zRyO3oWaA59hOjyOBJJE9jiBWeaHGeIl40Z6bYXOPXmMs8Vpij/ZdS9YvB3HC2ccDTCl6hpn5HltVtHDco82HyEbyRyZ16vVJve57y8MSAeNQ46bSbSi7X49rmEeOtt5ZMpoWC9SH/bcO/zoX/0KXWdTlpPjFein/78NQFPxJ/PB0/s5jcapyJ0Bs/mp2sF5i/8CfnN14Flx9j/lKbtp/mU9ioJ2dmm/pJMcK87K9Ou7ygTN8Byv2CDI1Z7DMb3to8ydcgGN16E+WcOetaFR9b+RR+rPmQxfiOJ3X4kbUKJPtb7XoJ/Qv58MBv8PW5kmjxV66Re2b23WU+YWxvNXdBJsTTPJl/oz7Ev/EqsZ+bvHyINE8U8oPCR4A944+5kjSxeefOWfoPA+X2y8n8af6j/5jDWFPGGOecin197eYQ57hoW/1HHfJvECv+5gbXB8PzV1uHMuEjjQdrQ7Cw7gOcE4hVbMKn2LrlPAZ/zt3EY5xn4M85lXEwp+9c/5y6vsCuZFqyzcZBeuCpa59Ub5OYYbwZP+zBRmKTvAf37/nbN/Kj65b7NNLsgaX0tNlcpBj4wddP9Ybsd374i90f/MHvWAy+Vb0xhL1Pn776+3/3H/76L5GVCMR+Fo76xBoHhbPofE2kLG51cc0k45Nq5VTqU9fKYhIK8pMY5AuePiJI2uRl1tZ4Vx0nch1z3qX2c6mW52kCSGGCjZau7LHJ6KbVuWV+YF+kjG8vWb2Q6bJkWhXcLjPVZQKM9Fyiz9Rv7J1nLBZjsPjAtDLVW+dTTdThJyP6TraZrGuWrws2q+Ox5D6o2of/plDVjv5A5xj0tpddbhNp+Tl8MJnwVZki7kRJhlvpdvqi2+vh06qu+C4k4xntkZekqe/Uf5y8kl6dtjNI7eVj9x/2SJL8aoSM0EX1vN0oFeslPypW4OnyNA5sY+JNVox1r98mL8vJdSsSMpIcCJskDztlL36seXT1XUbiZTJicS25fMzG0LnUrqLw8xglu1wO/F2GZCGfMQCVZEymrv9jvEmenfKQh52UeR33wRCVZRXI7FQb/KjIJFZcvvsy163Qfgolf7puxsfS6jdkSaL798Y16ls583Nq06A23wEKXdljj8PsYsypP92epk21rW0KX9SUy+GY/jJLjDxOXFYlY6b+feT8wgaTozhx68jTzcFWm8nU9rdRyIsxQIfx7SZ6j2OfJ71Oh98CCt8qHjEskcYEcm3jsqgXFHoOU1MO5HzwWXXOsU3ku4+tHr5otV9E8ic34iwmXVqaJ0NWbUu7H3op51+R8dHclPyEz8QfmUb8mb3k9fPIyfmUqO6DIK/v80my0T4c5/XKcmoaqyM/ySaXRRxWshh3ZhevZpfazqLM1xEznNMCyNM4SD6eYts4wQf7ko2MARfm4z2zW+d6yXTZTQqdhymXTTvxj3lSe78hlNfbgrAv1gx+XeJ6u6/nyevalXglIu32MI+YD9nLlyY7rZdUL/W1yPgsJcnCJuOJLPWgbfwmZDNW9KCDdkkm10Lk6aFguk709b3b4jGQYuKIOO6FtRHO+mgLJDpci05zNOA2gTvIj3NXqSuUkeeuQxLrQHiQoVG2JQp8QxY2ppArg6KpelX1yg1YoHoi7bcAK4zkwwZbvquxlbxoH/yApRGtPcek23Ly+rNgjKKDjIc/G8nhZdq2ZW6GJuNKgy3l5bxafKtDS2wi0phgA3PAfuEKM6VoXBXk7UUFE5VEK5EOKxBOg+N8AbKh18GgrFkO6PLR3J2yeSopDIgbxjRlotZiMZMAd5fgz8wTLDHLZSXUrCtele8M1bmHPdmrBTqQwV36PoRYR3+9Uona2qbJI4eXVG37K85Hg1dI8D3bkr6jGGmUFyMe37L3NPttDKz4SGAmNWcfgleiozOHJrIRMxvJEoyPzqf+l6GVsVpeoTdKPLO5rB9NTXP0lxh6+Q62molR5TeHe7YpV0fVplm2DInHCE+tARM292riXfEtq7AY8M11rtKW+KjF8zYCg2/NLeVUAgdmLupU9eahjydTS7CsJTeF6IhNytbNDasaNwb0loIdV+fNI+GoF9aOlgPjUPt08k9FHWTOI7mGGugpyLMLxfOhk1TBOEyOE1hJKDQTVbMJbaPuEAVKZVCgr+vcxnLboOlASq+kLkrCJhI7IfIaaOkQdYZoRG9V0WYcOdu1VISpSlxGaG4FrWF6hTpYrEqBXMkhAoU86e6POjtQNdsUigSVzybb2lm+0j+QJUG3XT8NolOhJXcIbUEjlF9I98H9PZOK6C3ooM1uCfUh96bqpspj8TsPwdR3HUjwchrtNjNQNg5WciSWDQKK+3QQ/hIaB812a0kQ/xDSKFmOXEhG7NpAMrZzad2YJ1ttJ1MLhSwhzPab1r4sXUO9KBS22xaqjIPzSkr2IWwsCpxDS9DhMaxtu7qazESJR5sCnTLbxJw05tfFSPyr/SA0IpJyK6kXXUv3GS6U5RLb7Uo0BXqKa1dmXj9JiPGRCRzil8scIja5DU3UqxbVaTeGJmBitRYqqRUqkenJHPNr8bzbaNbkcSicwIV1jXCcvx7gR8XFG1kpW/sCpeaTyeU58qIG8oJEJdlTqRcqx/Zm/bUknSvlm2jkRJUBavAsUJRpX0JWp49Cxhipfh9iXLXaiDx7FrGJvhFiDzKmaTdCdrKxxChZ3TFQr8V8FVX8cigvbKeSDtcRrGybj78SVG4NqDWJbNPJM5oEq9jQsUUdpiOkdjoowUqyulMo16VDquLbKaBW/QpYzmOcQOz70G4ziezEWekiMt1YaLCnwgBUvgGNyQFMLZzc4wKq4cO55CwmgbpraBRWKXTq9kU/5UJYkunHpsI5VQWHcrP6W5BEtDJdt/TKoYjjhdTizkb7DGnN10Cp7VTyTQLM7bh6ky+TpZy08f0GZCiYI8iX2rPpEvlzyDfDUI1ok46X0CxYg7jIaRD5EyhvpOOJaLfto5IcEejrvARVtc1qSryGoGixylF3DU0Gw8UaBBWZTaCqbQXmtfhxUs+Zyj/Xp5dSdebQOL9IjBJ2rrZkTAHF9kYVkxHSjr3IM9jJLsnWRmnL7ifb9BEV2E1GtMn2kdYxu5SXkwqKwJjD4kAX1lieki3oxJ3SbQfIWTl6HdfFjKqOkQaz+Y0CjkE1eKXhKNjewFFo8F5CTHPlhsYbq0O50m2zrf+txyiT0wqSrbVx87fj2nbnKGdroBN41Dy6u0sKWN7R9eqi6+sTVHIiyppPt6dU05fRZahkc3cZ136R67BC123M3NxZg9iXGzfBYV1RkHdoBRbglFQ8oi5bxXGXD3ONz3D5a+f7hzvzEC6dJWNDhaa4syRO7dgUGRzCYzWOdBVXsD1lTDe/6L0LDv91vv2g5a/L6L452MM4m85yHzWvsG9c9cW+MeRhyk6nB5g+T0uj4+F0fLAnTY5u4FWUnQ6m98Wl77UZBh7MFz2CtpTfeCB0GdbRBef4U+C44T7RezOqTkGXlee084sP6MhLT9prlCruB0e7sA7wmpZQdM46R1ysmMdWt1d670H5YNlkfbG8NA898bMurA6GC6LmJ4F99cVR+7gt/KSUGcdR1T0ELoCBl74Pjo4rD58OpvfFsXtt72/PTGK/Xx2Gudele/bEwdBrBwVBWyHj5ckZAmZUnY8FjBtN9qZYA0e/sL5CoHCBu8eL60PiMKE8EUdX5qS8cVy0XHHlmQOi7ewL5nze7NGP4VzhaPgkvD/RSH3fMqW3wzyO28pvctvetouG6R648tW+cdUXvcDgJUZbm2nNZjCfo0dWt9OsyKeHeZ/MRn5fpe1wIhfWbuiouQv8cdLPY6VcblRoe9JaX1xsOJ4+8DZF50cAxjBdgQ1VPU0MGbjyTZXJmCjmk+6LNZjMd74C/BaFhmA6vsJatPtgX0Fh2CPrTXnP4OXxaA0OEJD7dN8V1uFU+qb6fYN9xONsI7fzylXst9DnkL06CuYTBcyoOoQ+Fnm+fnxtCA0mGyg1gBN8Yh0GTzX8oi+t9jgBjiGTeTjx+w3oXmwsll8A7rsAnJNbwnjNjY05NC6Q+hfN07P1PbqBKxSIE+lBJq+LFgn7xaX3xgIDdU6ognGth07Uw3tW6zStPtG+mIDSEmXVfetVrtjCjxe3LzbHmCso39BdXXYzmVcM6i8qzOSwHg2B+5N+ehfWe7B1bN11kHXZSSLd17TNwQP8EoKnFuVYmu7d/pqfWg/ty94t+uIK22B9Xyj/qqMOikvv7jUGrrpqCVwF9Olgel+cYq9V65HZb9cVcHQDr8ZFhTmuoO6M+mNVm+XTmOc1xmuXkFota9xEg8cWDLs4vQvrfAKYPBlsMGl8olBY7Se2hCbrPQo6Nsy0td+zuzjeWaHpUY2cLnxval6cTt4ztuuLvbh0hOmn2o2fqt192N4fp+vhq77vx3zfHNibH+MXnhdiYdPtrDywvy4jCi70rHZBt2KpRjOvm3PS2LOqF+vHy1ZcP5/0pfeBlfMJ9upmxGFwgSabfePKFVeYiZMOma2UOykj+5XZXs0T7N2jqrTc9yfoyU8GJ+/7pCDvJ16/cX2Th9eHxVV0bwZcuaE7u+xmMI+q7f1k9DWYyGi2vOm4WBfWg7hAs8WRVI04Sv/W3g+usB69rpzu44vSG4v1PLqBF8XDnwKu+qLClStOBxe1L65i6Gi4aK7/8P5DSs3ASRt5FfyLMMVtM1zbrMrRgfplQMwkLfak5ifxHevAKV567/vuIewlwjanaP+FR2+8Tg/kPYb8Rsg1XKDt0Q08fQ9vikOOdVw7y73TK8/ttf318p4470/hzXGBVC1jzIA9Gcg4nDYW+xW48L6/wtFQip1ZPwNw9OBrKnBya1hT79rRfbQQmd5dE+YbRYtmq25OhT72ffkgyobqJORVJlTfHCdzYd38nbilrthg2LVY6NDU2eQ3SUoIcyv+622AQ1CFfek/A4MqWCE+lp/3qOseWS/Cqelz+fBpeLgaO0qv/D7dZMyVMr32IbQ/Ki6QgetVdQ7HNFmRigLsMhJiPxFUV9sJ7aLucNUJjK5wcrhIvaZzQgr4ySvMNQZu4pwuk1PyeTwUk19PSbE1SHasMafbtsStmdcrr1Xgh7YlUWh048aNlGqiUHWvOJkLa//3RekgISaCXkyeIWrMbdLTf5tB/DcSgm0LXHJ0VP9zcc8IP2/g6oR1em+nRwvYuDfmCVP9OFOPbS8I+3htKeO0IMts8/EDCyllbQ7Ywtv5TxUyXZnpNQ+AgjL70O+kbM5wqnqNo6s5c4ty2Wxg2BCL6ew3UGSfOHH1joUL5RZTFn3jhusk3Y9uYL8CY6rtW/Vq1WeCQlZ9PryYaKxkN7ADFk023ZxBZFX7IraXW0/B3PprcNQL6649H3tfjZ5u+/jFzpzLoTl1l2KNDNoGnTSkYFPLuKCeONUPAxZ9bDZg38XhPS5/dcS2jLPDvZibY6qAvSuyBofvv4PgED7fo4yTDpmtcFQj28L7ldlUzaPYXBA63fyTBLPWcWauwzkq7DvVGXqNJ44VbvLlqTq0gxMflPJj3KI4cV0nwq3AotZ/tllpXtdDzaNrdtwroqegy9PQy6SJcrWJjWfghH+87JizQC17e5c7GtZxMGKu7oZlykxo0guxyXiJtZ5wQZ63GYwfQ8f52saUlry2IMvnpopurMw2LBqnwx4E/5FqEyErPJmjJ7uNCVUKsFbJb2FD54fowsZtjCwAxkYRK32G9OWX0Ko7xHY6yhzI/fDB9hF/6wWtxpYqBK9rFgD7i4G5WG8h3fVR/cZBoouII+ott9kmQp8Y8SVAGtMHxP7c0OTs9nqexoSZW5Fy50Pesk1pfIV0FVFHR32Y54Xou+i/w2LYkm0QDmsb2DzmaK0P5Ef2fjgZK8X2oOvbTfo62sKe2C8FbAn7MXIi1gr39tVDCDuc48cpdb1cTnVK8wqYI+u0EEpjEzZk1wIb2QObBisXZRgRYMXyazocxsfd7dt3UrqMaXzWIYXDMdE0U0exqQ9mouqxXgzXqGWOc5oPBn1I0ATAQcPMps35QEWf7XQyxmLGpe8+oEvqlMqR8racgWC1IbtehJySrInyl6rp7bz3mzy2i4hpGLFghoF1CHhCx6vjotxeuVVRSmSua5xM1qKHTzd7K4Et7DMkcp+lfRPLbOprxQV1A8gPqrA/PzbE2FHzeAYmqnitFIQrzVPzxDfXf7Etq9DVYxtY3+jiIXMWY1qJlrSsyhrANefs0hNz2/WLWaaAWqkf6/YdTstYD8MFK7kJYBXsKraW0F+MsVafAcpXTtJV8wKblmsPhP0L9Dj1zyBWqsLK1iXsz6bagkxGQ5zX0FyQmzui0pKwykVMvW8xiq34TERttkdH7QdLLPDJIOAXPGGf8fd5k0w/BimnF0vngmWtpuOwF9ZTA0YRalSqn7IV0LbpJ/5fX1Cp/Jq+1w2Rto3xDYGx9w7w+mPyphPsa7lI0abeZXW9HvWb+ZAKWnlDZBsj/aVNgsqrpOpuQunjUVyHspeT2E6WbZwSEvuUKLdZRN4RuYQGqBOCO20T5XE3lWzjEhmxSayOIRV322xBoDMJJaEUO7XamY8qapf1kU1FbIEvrOIoZPTIKtLQuK/5BEiJqvJ2mwWUbA/+jjoFQubcWCgTvJxf7nek0H95H7rcrP5MMva2T21bNjk8v27TPwfn1DsueLpYyQwJBjOKE6sv5qhLedZuNSGnFlpdolFWyQvieIQGx0TNiw27BqbK6KWcf80rF6Qi8pXeIi6Dn8tx/mnDvtcXS8l4wt4lKR1xT5lTqjvYF3PJZdRjDEEhK+TGcVA9R9lG1CzPKefh7NNGqFMGDjb2qwPrsnyOsjqzKfe/9s4PxvBGmo83MnI/xdopHSo9l6Jtk4TUiRx6frNt7xw1kaJtA1m5U8gu6zCZwr+yJpk2xndp7PCBZ5IlQRVSWV6/l+pxUSL5LzsfuBiPloDKUkzFsR1OsC21FTXLPLPml+/Jr+t6ft52NiW2bSjfyqFiuxUk7hEglS/zOojNj5eQVNdGx1W/+Tmcn1ev60Udb6N9UFXHqUbj4Kgo/4RaDdnhydquFrHUv/4Xf+Hf+4X7989+jl9lw/Auunnn57d3P/LDf2T3vd/+g92jR/d3Dx/e3926eXN344ZfPbz/8GH3ATKfv3//QQTv8/MzlatsAr1//9F4DRP13rx7r//zh9y3luZmCPrcvHlDOjg/AsH1IZ0TizxktfNLFLa9MzmvXr/evXn7zmTd2J2f3ZKNvJr9AX6qH7JMN8vztOsj/afY99F5vH7zdvf69RuFM/KuM+MYCGHkuqyubbPJ5L17+373xuTBz73mW/x53T6h03Kq/SI/vnI/YtNN6zcPQx+sVi1rl7dfRsh5a4QNkkKwmDx8ilj6t9QPOXX16SNi2OSaLfTdq5fWfyaPcXDjFrHpsYcq5faUud7T5FJ35z59+Xr3/t2H3XUbk/GLix4rbnNdP28/h96bTtbeeL18+UrxcsP67/y2jYPr1zUOrCjFitdzecMk/7fGBfI0roxev35r4+6N+N1gzjFZso2ztqGp41KyHjP+76zv6nFg+ZbHSGAcMNdZdtZmGfl8lGxPc9j79zb+zM53to+5xW3LfCV/tikrL1DIkm0WI4wF2WRG4V+mlJsWlzGflPpiiMr6eBp5sX/z9q10ODO7GO9RFx3KfOaRx6XpbrJeWqwwn9FnZ7duqf+QjdG5fsvJeSCTOfqtETKID8abCbJ5zcaDfbzuPPLzEunaN+hPXDJvIvfs7KbOd+TLvqzuMnLZzJP0F3xj/N6wcRaySufS+eT9TqwrRqzfiEv6DNy5fa4x3n9+rn1VLofyOhHTxHf40WLE5BOPkPxoZbKbNrGP9lCmjyXlC/gF1XJtbxXCXy+tz96ZfVwsXE/zsl/0WYyoTs13Cbke3mfMk6/MPjvY3TY/3jR5plKyaxtCHvyw6YXZhq3E/o0bthYyv2Ab8PrJh5Jf+3MquV89/c7ObfK19VucD27dupnGuNfL+yOorf8UquOc/nuj+YsxTaxozYeBJv9jnOsq6vIaJxsHZhMy35qc128sVow95wDmMJdRareEwqcfbd38zs7jFpsml/GNbWn6ElXn8QHy2Ov6PCjGAHU5jzO/ICTmR2KFse7xGXxzffuo1iHPZ5xqbrF5BfuITeqgA/0W/af5wPLW+dbb0nev03zCehbbgF9fDa0Xchumk9tm473K8/F3084JdJz7uyRvDhkP+g55iR/nujfEps1bzNGsM6Mee8JGsjUuaMtew0REHY+LD7uvHj9V7P3oj3xj97u/+xuK+ymAL7yePn319//uP/z1XyIrEYj9LPhs1Q/Ko06kg/zq1y/Ob/z1X/yvfvHb377/VwiyCIIuTMdMzQcPH+1+9s/+wu5//Xv/cvej3/nm7jtGt8/ObFHGRdE1Pxmb04ikdxbQBDW8H9y/q0Er6TPMZtCVYYysiIlOHUVQ24Blf+fO+e7u3ds6YVHNFzldXuT38++CjmRDgD179kIBwcLmwYN7mtgZPPgA+DaBvJYYPxyWHfoh59nzl5J/57b52vzIwEW2T0wGKbcOyKPPOIEQ9Imxyu7eub07O7f+s8NFktqNzCUMPuxikciJ/86dM7PHLlzMpvoiewMkPn5h5osNFCJOr9ki4N7dO+nEtciyXsCPyefFs5e7x8+ea3L/7LP7u9t2cV3dHEn7EnTilkrT9Irx9/Tpcy1QuTA7u2WyzEb8ecsunISVZqKT23Zt9/jJs93zF6+s/2yMP7xn8rzfiEuNhZmyvHqzEXxg9fLlG407JncWG4w5/Ki9yd8KyGNO8cWGL1Q1pxlYpHJzBH22RMybyHth/mReI040txCbBLEHw0LQ1njY31u7cOHGIH502+yiyfrrjs2Z+DLc77s1Mg3W3BcudiFjNhEr3Ai9d++OjbvbOLsaC9TZCj4ObI62uYVYuW/nH2KUvtW5Tq5IC+OmwfOQuoUbTMQLiHkZOrdzY1xozEfdKFLozPz85MlznVvvmw/xJac6yeQibZEhDnqC1syV3OCJxRExcssuXO7eu63F25Z9RTzEOOMGJPYxvj777IHGQK8shU3qgBmAH3HAeecxfrS5kvXJffMj7HzuSpVdSANz/evzycfdUzsH4FMuqs84v1lcaI5Oi/y1PqV52MY8iTyOP39kfrR5C+5N2yZiQC3OLSy0Hz9+pnF+bjFyy+IfHZhLOK8Ss+uBEvDhQtBvvGiMm53sWfM9uH/Pb7Zu9E+Ko0+8Wz7unth59cWL1ybjhs0nth4yW6sLqNUmmiytY32ufPXmjc4D4MG9uzY3n0ufob5YCuYR+o8LedaX922ME6M+n0w3bGhcVDFgtnEO4KYnZ+y4btA4SOuiteOghq9ndRPZ/Mq1ATdlWCsw1pmnV8nKm5p5xOHzFy93b82PXEzrXGr5Wqtw7bMVCAPTmxuDnMt148Ps4rrEz3V31HdF26Z3ZwX6TjKITfs8e/5KsYmMz22OPj+/ZQpZLXgn/l3Z9ViiH9CbvvjN7/3e7vs/eLz7T//jf2/3y7/8d4zv81R/GH7N92H3u7/39d/86//93/oblsWkACHYLl60zwnk6Q6Ix6MB53DRxWCEcM47O5bTWHyyj7pp775mwre0baaSbTp5NTlj5w0ilQpSIXWrw0b7unwO2Ya/BjhUOR/bs7jRU7Son/KjPQ08Wef3ky8Grbo1cI/aIVuRb8nL2ywlMdKeZBNex8tnUmpbU80/9skybV0Wotrt1lEHKcvLN5Yn5qS1q8ACS3k2TqJep20iwK5UNkTGmZYiOxTY21Gj3nIKnSTCIf5MTpbPh/LYTyDbOA9Rqwz22nu6g0KbNRQ8u+I8gyqldrOo/bE82/meRKIoU7H2SynNIyJZwSZtQVMeh9pVbZaRbcQr4EnK2KV9Qql9L8WnlG972wmcyOM8RJ7q2OIt6vgufShbRM4nZARIKr+qN5c4h/h5RMdw5C+TYesZrQhUSoHKU/1FFCO4BmkvW8u7TLaRFD4uzMmLmnUbpM9InRalBjXlUBYb9n4Ob7aNsibPqaTGgSppZXwK9edT6AbbkJcEKd9Iyag/QvEplQXpIwGJ2Hq6lhX7NRR9wV5ihEi6rKB227XkPF2KQ0cpq1t/CTmfgOX4xAUtkOEKDrerylPl1EQp9kLUGSDbjNZTOTdQ7U9p515BVUTl9oso8RXSXnlQu+4cik+xrIYfWw5/7XprSFIS6Y90jqxum+JTKushq86fpZ23UwJlqmf7OK+STV6qF3tHehJuF+q6hnzv15HcJCjeCDggci1LoDzqRDqIi3L2i59Y33/wcPczP/Nzu//ll/7F7ke/863dj/3ot3VXmbsWONNfn6zvTHAXh7tQ3EVxpxtt5D864q3J4O4FpNd8TTZ3bW5Ln+s7ntL5HU5kO1BjWR9il79iwdOJN2/e6EkgT8dvpDuzerXrht+hXm0nKps8Xuni9V5uWdBXPN3Fl9wN9jtTXr0f0xRBf14l4666XqUhMzHnKR13+Micxm0c+FGv1L/xV8HpN92UsPR2d7pTf9ue2OTuZRiBP+mv27f9KYwqjWC67T4G6CeejHAnk5jgKV2MlSDu1nKDCn3WAF6MOe4IM+64a3qWXu8lZojRUUzyAbb5DQJkvXrlr4IzDqLfNMlu1H/wxC6eor149Uo38LjTrfjHNvaav6bIGzcQLjyp40kMcmkSkz7jj6fyMn4jwImx4HeFP+5e2pig/3gicveuv8ap2GiovlC+NZMv0zxNkGIb/mOM48sxF40UN2G8NZeYbcQ4X4t4b+k75+c27vh6EK5cZgvjBhv0dk0DPkfzdAk7OQfwRIunWcQLX1eYjT6jUV2x8kbxCfRGkclhTrtpfcjYSOGzCsQA4rCJcUc/8iQSP9qsubvGE3nVWAJXkPbI4VwKRdwz5pg/9LbNRk+s1e8pPugveDI/M09T5E+VeD07NQisEk28284EcP6OufKuxQcxIu/Rdygw05eMHT1JYVxlgBVx+uLlK/Opv0pM7GJ/PNkiXds530A0pT3zFvJYn7zQGxQfKz+qXuvCdC3gxav7ikez/ZbZ418p8VdgmbtSzbRfC3+rB1uR98p8yv7s7Ex92FzHrpNJa8aC94v1H+c6m7/0dg9vDqZ+U6xs4VQTFA+pGHt8TQFgF+NuVEYrbOgH4o4njWV4A/z5/LnFpl3gECfYxtzlscKcsg6hFkssxgbnAOYw5pobN50/ccIbMawb3N8l9Bb0gjkyXpf2r1p80Px/N/XfFvNYAFmsZ/VU3GQo9q3PbpmNN29s+8QaJxEj8aYPY4C1A31+19az/uSfymFf6sUFneni0mvexo71yWtb8xH7Dx7c1fyFGA9P71O+ikhD6ugrIpbn8DWqr/3f6on1H37/691//B/+id2/+Oe/ZPMWT6zHldQ8azy2fGI9JpXyqBPpoFh9rrqw/jN/5ud3f/vv/NPdd374G7tvf/tLTTScVJhI6WjgJ2hraj2Bw/2k02dTr62jgL8CiL3tkIs8OtQHaZO3n8CWy8N5NKdj/STGK39eQllJ5ioYK/gxIYl/sgto68nN4P5EqP6qTVzwbglYs2CTvDDG0rmN8yGFW3Be8T2aNoh9YmYfgC19R7wAnbDI1Z/vA4wj6acY7TkZlszLgC/hIZ8a8KM+iBoxcoR1DasYo80nW49NbEOQpEjWZI6joI/43qxss0++QPSFjac3g6nO+DbjbO8Z8iP+xMZtzUOM7/lobnF/RrzU5e7aMHe6Cs2aMQ6qODHSOWBjP8IuiZIsl+vziceLly2Fxozx1dtSGTArYhOHhR/VbzPR5NwE7GRR0iHqxliTjR0McRwHPgw/IsdluG3YSP46CdjjNnna9/Ce1Gczhas68vjgQ/WZ9217zprJehDIidcb/TzuspbESIA1UBV3GTjM86PP6vR6iLU2/upmjAluhCgu+KGhJHMLuCT3Y9xMEHdzIHv5cZYznccw6vWV+s98Sh4+3Mt5wIA42GIjczMH/laiy5ts4gTzkEU1zv/qv5Bl9g2J6WPNAwOPu5RRAHIUL4gzY7YYByUwNnQON0HRhx6X+qv8uRlMBFJ8HDDKPQ/DiJWt7VM8yjaJMLgAmYU8S0uH2Wi3ck6aKz1DssOX9TiwTVTQcY3WYRftCsYnWGkNltanxFcVmWnHOkLj0hpw3cc1ITdN4mJb33dPfvqt3/793dePn+7+E7uw/pf/kgvrF86ko0AT8N/6wnrssRMahVaRbhOXgtf//H/+x3/h4YPzgR8v6+LGzVu7e/e+ufvVX/tt3fHxO8ruZE08pnZwqrvdQMEiDLdDdEMO0mVlemrcQgzopSB8ERcyEaW8hDL3FTKtqRb44pFsA3YYXKN0Etmmj6igHZtqnzKTaJVvRAiQbNIV7Kh250ZwCWFjB5Jnm64ykxGsRbBRwhYBtmMT8fJR724iS4delsgnLKdAlFVEXg8Bta+OaniOl/TRMLJakqGE0iBcCKqyyOiF15wCxDCcG7Yp2RAqkJxNtskJxN5SaV9D9dhvRcYw82oCp6yIITsZUUNKtevNgNp7/Kl9MMGNqWhLhJ88TSodmZwQFbkV2WYqxQWmjjMegDwhCXL/xnY6DSHKQw9lJHn03Fj7MgqtEvvMmASOjdKxqoUzWlDZCAH5zSiOqzSiUqZE9FGqNpUEa+jHVU7D1EbdjZAvTCUqyfPMzNgZyC+eA9VhIx/+zcU2+0GyTR9RQbt00NBBdpGnI6+3AQGlc1lZqbaNsjUIPpkdFWtPePclj1Zl46BqH4Hab5Yg7YKqcmVPIa/aSwBfVnIAspI8MlNph/qgNQWJgUpe5NvGZUDVJs8EA8wGoDkS+0SJaxKYcyQ9i2xTJCsDyQPKIFVLLPtyKSEUuWVUWmwDZPnO7amYR1+xR5+4qdKUrrZDZJsgMiKvTjj8utFlBaJ/yeHtNNK8CetvJvEGAT9+9la/f8LTan674MvPH+x+8NXv7d6/fVebUCc6cBkfT/PHy/6bv/qXf/E7P/Jw1hPr23fv7X7sx//U7u/8r/989+M/9kO77/zIN/XKYvygD68/wIvXobmjQGO/Gw6WHVIAAGMvSURBVMyvRYb4pWj6C07+Cpl3XnQoNwp0lzYTRQBQvhrIsQ+vj32wIOHHtribiH3Iw9Z+LJOPLOxkoSbfIog7mDIQ/7LPjF0BfKS7+PjSM5Qvn/bGyDJww4CBhjzcJv4mDnv0Azkb2eRwuxjcEiI4f15xlE8FyjbypX24n8cdO36sgRzu4IUfsdP7rgemCj6ijff/CKwCi8V4hVM+ZWP5VdwstC08pubVgpRx8M50Iwa5O+k/JiYJs2RV3HsRFy6MBWyr7uKbCMkcHHdzgBxjqtiMcWAf3RDxX93kh11k2bjakyDWadHhY4In1h/UX9y8xD7Lli6gihmpmtKTgS0mJy4AXKzAnFk/rZjLtwfISgKITV6TQyh+1NdnlshJ+uagj+DpcUK88Oq5f00IP8ZXdUbH3AzUaqQ+s3FOX96AvxExg07EaUnncWSNlPS5nh+pYYzjW+ySDJm0nW34DQIKE9vIj8R+ihFhkV0Bb6wxJiF+c97naH/aUb9KPI5pqqRaZgJ99p75y2Tyw3Y30uuamic7fpzGPQdzrvvQbeOVaRaasKaMeORA6ba4BXAfup6cc/SEyMDroXEeUPyT2ArGSudVYt9kB3+fm32vSpuBWPH1HnMmdjLkGQM3ea1YjmSlVG/Xwf2JPPWf2Yor+QEzP+84dcR4s9nQ20ppL58aY8YB9jlMXkpNQa4GX0mJNwuA4iXtOY8zd2JTvMLsyxT3Zz+mG5rE7T7oqbXHJnHJnIkozj/I3QrIU6yYXaQtpUz6C39qTGyGOHdzzknjAOJjPo0132YwWflbKcimH9V/2Q+laUySkF9r387yslWGT8QL8woXyhTwNSuPzZpj2C+fpNfT+UE3dKCMWNNXfox+53f/7e4HP3iy+9k/81O73/rev9i9efXSmVTsypoyrzIWT/JV8CUX1ud37u9+3C6s/+7f+xe7n/yJ79jF9bf1nj2/TMpkEP+Og2Dip+f5fgMTA7/KWn2HaSMQTPrXNCaDCZbvFeFsvs/90HRiAezBAA1LHtNLXMw+2CGLX1Hke0V894Vf3YxfwtQJxZv0InPnIOCD/vxy9pOn/ooE37fhtQpO/nxXl6COgF8L9GfBxneJdAFjeeJs/Pme1u07Z9OVHwGyKj8+f6XJIH6N8qb58JbZpgXORkBtvqfOXTJffLPwtYnoxrXdQ36xXt+3UdXxYGig5ZDsEH5MdPTdV189UWzyS7fYyfd8ONH5BDQO2jKONJH2NFH/Wb999fUTfW+d7wJzwwsdSN+yce7R2dJ5EkKoT7BxscSk+OzZS02eX3z+UL9tYIropLWm+9oaYsMLixN+xRdfEPvMW8Q/3/2PxYCjYN9Uk40HXJBBXHISoCmLffL1HwfuWP9J1lSmw+DUpwW+yWTcPX3+Qt/X5V9ZfP7Zfd24NK9H5bwr6vQMEBt839Nfg3Xb8CPf/0eWTEt+AGusjBs9mqvfvNWv+GLno4f3bI6+p/myHnhbwMc13xf8+us0R98+2z16dK+66XuTc90Cv5Xh8p7bHA2BszQvc9OV7ytyMbrOi+4i5NA3zM9fmW0sTDjPcf5lrvRf8h0yrKVDQSXimvmR34Xg+6Q+1u1ca33GOOOXl7mAIX8rEA/0F7HC94KJTfT44ouHu3s21raUJT/aB/58B595mfGAHx89umsOYF6ubzANYYpWrKo0vs1GXnmM/4DBLyAz/3PjjDXEFvMJrRUj9nny5Nnuq8f8KviH3ZdfPNK6geCZc86ZgljnEY+Mc+ZliPmfcaDfo9gQ2Bg3jvk3X/pVd5szmbsePbyv2BRm2djye3booWdjwGLza1ursBbjPIwsbCNO/I1PVV8Fv+jwi06+X/3UzquAuZL1FzLW9h3tYzzFWoJfA/+BjQO+N8tvejw0ecxfPodxA2geWt6s4A9Qrmm98NLmMNZAXJihE+svfi/Cb2rlHZD2c5GUfvuG32Z54+dWW28SO9hF/xGnm80tpje8n1o88v1x1rPn/BcdU4T/DOHp7cD5lHHHOYCLTOIGG5lLOB8wxxTXDIvgX/ljnUDMPLFzOP91gNj45jc+0znOq7kQ+plxoTFqPscXxDM6cVPYzy1vbey+2P327/z+7t/+wVe7n/2Zn9r95m/8U+sv/yV8odK5q/w+Lqz7roAPAiYu/n819OWXD3ff+PKRXVje18XJZ7bnAtOfRDAwuVPqCzQmoZv8KyXLm020a5Plx0KJiyPJgaxDyePkCFEHuWPUJyOIOixcqskmBRE7ZGoiCrnUa/PKqC27j0K2bESOiLSfIJEp+1ZSLscXFWafZHrfmUir57Ki7iYkGe5LfKi+s7T/y61W3ZWE/noiJ/7YF/60AVXZRt+x8Lb6DSKvj1p1Jct4WdpjAX/iRUeciF1WXb9q10Nx84uxpSc5RqV63n+p3+xDWvEjG52K7UbJbamOZRtPr9yRkpXGfNhd1c1Jfhmnjl+v33Sbos9kl9umNsa7t08gyqcQ7ZPu8qMJkxxsJC0b1/ixS8hUHyV73Jt1rPi8kyjv974YGCTXHx8iRGNPdjGnmC7imebqRB1fVhT+7idkhW2SxYf+Qx5+pJ7pNUZlW7qEHNU3vpgIkFfHpI+FUtsl5HHAfCJnioiRsNnrTZBn/hwk4xF+0JhLqOMfX7o+7T6oycpzMl5tcn3cR5xrvMfMLLOljv2otxW5DVWcIM+WP4PzyGJClvtDF5n0m+xDtpcrPkiPUMefFdU+h6+PKfjjT/crdnp8uI2sq9p9MUZt2yr5xo+xFlDfIUOyuu3WEPLwBZ2GSLcrfJhsK7SbTIl/7nP4hhyfv5AdvrRyo8oXVmec8vpGtK8IO1y2nwOYu7DTyNadbt9GfrU4UUwYc8mi75JPKz+iS7vdDMJn7f64aXZEvOTyKn9H3eSHMer4M5FuhGMbDsQ+7awfjfJYabSTfvNINllbdCEOFScm02MFSvGZ6m5BkoucJMNjxW29cRN/dtusIvnRSLKycRB9F/bhh3y/iFyWZJKWIJNn8eL9ZnVsH+PJH3iYT+yC+vb5ufqCG0PcyOAGH//akGvGb37joR4cfPbo3u6LL+57XOSoLoF7r4U3RX1WPQJw6mcP+b/NMdFwZ8LvIHDHjTc8OJaLKj/FXbKWgyJrkIqZ9pf2nIH9z+Upke7VWJ36jhT7OZQldfixupGWd3+Dfez7dJ5NzZ2ztU2mQHVXyqDiBRTwoWJ95Yf+imqSxX3wpuUboBKUkvWmHxRPItsEBThMScHMadvsFnKU0xLQM9a21BwhFKXinKYgN6vcI1luME0C4nAVKp41N8ZZfCqQFNmmUno+Oc/EOWUrDapEP1KTWRRbINVTWmgfr4ZzY6uUdV/urio603EcVsjzx6gCke/R74igDHlTaBiqUapmeR85OVsiOI3RZFhlYpG75jl0HsiZ5emlSCzZXNNk6YikTAQhq0O2yTt6kNjaR3UNYm7EoZ2YlJvOhVNB1Ta5LkqIMrO8PNtvCdmW0kImdzHchCYlRDKyEae8yKgS8yk/ApobbX0Uvq3y016wA47nUBvuQ/tYocrDh3ZQjfRSwyWAT+KFTCQoK/hjs/apmgqnkm2CChVyeUBVU7qG112CaFmT89HWNn4E8Gmtx2poykr9ZLs23+qYRIkmwt2aGtg+kjUswyvpo3Q6XkLx4U9xSDaIvcF1oIJqViA9lwLypDFm/CWvpr3VcoHboc3PhUt2R7EcUTaJbCM5UA7yfcem+lR1E0X7LEvUh6wO5kRV96cR134pN6ua5PoBaY64NmQK1DWiZfCyxI1rfg3JW3K8ncfFeweJVZYQQsSWOOqFNQjngCpQU+qaaRfnfN8YRYbtSaYjT49SalMicXFUAzZl0Y40O+Wl9DghryTT8y3lfyRBylcZf8n+IQp9xkg77dMnyuT8uCsWFe1vA4q7BxoOJNlpdZUOClCzjIco8nvJBiaRnDLYCdbY/VkVNck248Sgz47V1j4Rm3FsHzLyumRtQeJnSXms4DbK043bVVTJyo5DYEOsypKtcbiUbCPvSaCBeFReC6rc6osB8voFStDEq8rJMu2Y5FO1SLSoLWecMtsmgtpNHj0UdXNKm4h7wfaRTGbWSGUVcTxCjmCSfKaN/gTvUxIpcy3NgJrYZhWJh9mQ7trzSiV5IPrU63nlqs1C8o0j7x7g58ckr3hOmDculHaOMO4gbJpDbTlQG2TpaQ/7VEk7HW9DOdxtFPjJwT+kFpBtStSAdRRZVf9l5cW2UygDbTTPWzym07bn+64GdTagBpJRdRkJ/TXaNMhrjVMkKlQeTLGfiq1ig/8oDY8LmHpEBBDmfQgiXrRZSA2ZZFlCsg0yLT1x8LzabuD1l1Mw0JrLHFldpEgelVK9FlLRNLKNeGif+PYg6o5RV0hNKh8ElVLSzM355TLmUN3eM8KLdW95nORtBkkt+qlRyaALSvoOgcmmKG6QbaZR37iIhDFLIFll6cCpbgOvjF+zWkW+ceQ3WNXICrlGcC+S5eMh58mmkdciHCMXyVcc96AqG6q0HpxxjoqOg/J0G5FXLFwDBNbJarEtkJFPtnXVfgzXIogGO9aajsvYKjRSOE8ROAcVP9dSW+yClNODduEGRg7KmwuYjTLcpmc6CCe2YU7dXKIx1PemOlPEfmyLSdXHdsHGGWKnVaWWUdoh0k8slB0ZU3ToNdI8KZtqJkrZRk1a7ZaZ2xUukUGc3JRexn0N+sJnEYxPsOJGjFudM99K0DBkUy9cqymYXHNPZkm+NiEgabQneTnbPYmo4GZNlzK1L0osyeIGBUxmiJyNJuuWxlao8g3ll3yS2zdP1LiH2/zUIubNKJwndBgZz84asGh82i9EvoyVtJaMiv0GNsLC5/t1zEpuOCW0rdOaYc5V1AoDo+nWHm7y614PlC5UyWpmFyr1oY/hIEYqmL50hShl9aJiNUPnmdj0wnrwTsEY9mdjCwNuH++7AVAaNA3zau8Lyeit/Z+CYQ7bziJhrk7UN3LRidkqB89VIHDgXl2q5gi0eBPzLXw5htqIspjtjVw1Xx0Ta/TGuSv7UeO0xGNP/uz0U0HOXkQbU2Q3efuSOOzfi9w+IGyhwHYzZxUMgy44ZEIEpgdp55xyAFQie1y6xtPtnjrYHDbXkYv18n6rkouwTLguKTLxe8eAmvuI2z6eyt5IXpodF2Fuy/jR06NjYzXoij10v2G+omMtmuUczZARVdv7ScgbzWroqJosaDsBR39iHVjons2gMdqI5qna7GcYjEk/pq/mIJ5EVh6S4uT6oqfXe1sZuJjPRfHwIZB8YTvvz2KPnQQm9RpxZ8EnK/axgpmK5EqNg6lqHD0sXQGpPqRz2JUO1yD8I3lbMNwAp6HG0YPhdHBMV5xAN8TQ8LjcJjqbZs0w8oKEZVvNC6L2bPjcORwd20RMjnneXOL77XUex6oYWdN4dXBOZTBfEC2arbo522Gc7+SbO/tS0XACF9a5dXu0tIHukNS8E5AaQ8OWsqDD41BeWg/zj/4KfvIi35DOq2xq4BJmJ+zhI6tWPeXK++tEMMU1/v2dE1TegFqDqk3q+wmVJvEpIW+IoozsrsLYcJ2SIVtmwuWUpB0YyQWLXbgZpmtwFF1NaCV33woU+R/F6lHsSyv4arzZ5qhj5OhuP81+PzaICX0/3z59HiJ+tpyz+frMXqNxS2UXY2K8zQrLixnDaN3UfMCOvqIh04fKCphUfSbPqTj6hXXHLmXsydqp6B2vFBx3MB/ZM5tin7Ys532ZPLxHnJibpqtDzU+1j9fYPa8tN2C2fFOvuqHTwIYCLhSm233pPXRiBg6ps29V9ZMYx8TR+2K6AkdX9UiY/DRvA/DffaYsl9dopJvkp96ZR9fvsAo0pXFUkt+tVURvwTSsbL4Yh7+wbg80LC9Yv3+HFEb8oNDjXlCDLXyyf7+uxMkreIX9YVnnrwoZXf05h5MOvdnKbWnNSXvmSDiWT6bLveq108HivrjqxInYeFxcZL+fkO7xS+R9T64vspsn4egGLlRgpd40b7Lo5gwiq9poNZVFX/sipjKdjpP5jvUgtre7C2Qc/9r5cDiET+cKOYhOQ5iowNH1vEJgk67Y9ytla5Vc2f4qXPeME3TwJ9HnRzXyalQ1cEH64iR7raTUxorC7pi2l56Ub6HP0X6/7JjOnIzjKzne6wM6VkXr7VjPYR4OfGHds4A92nclMrljKhxLxYQtA+PQQdZGUf6xlTq+Ar04uGan64rNgan8D/d9o+nSGQ4+el/0KeD5R1fvk8KVtyt8iq44VZsvSF+cppoba5XYHfKV7yXYSju9bn6qOGoXnE7/hybbawRHW7tljIdkbC+/H0d9Yn3tWo/4AQ8c+fp2U0zt6EMGxOboUz7P36OB01hvqMAebTkILpD+W6n64ehfTuzB0dW66MG8FhfT/kvfa1fjIsORddlU/BJmp9QXR8bRXXFoBY5h8ESZe1Jtc7YHdmFHnGV0bgLtUadDmXvkV8FzM8dM3pdLTvtS/VCBcFicklXTdbmcfXEaGPNtu/zS98XRDbxgHr70ATENV+Ni3xhX4CoUD4Xpnj6tPtmDNhco6LZU9To/dX5q2HtfjAm4GMHQ1JKjcb1VI6qWqld5pUJHf8l22PzCelWYJ4vZHX24XKZH4yeBnnA+RJRvgAui5jpc9cVecUy958m+CB6+qFGwABNN/YQ8ciRcefh0ML0vLn2vXSADr/pi35g/Lo6n8gzJVrWu7alma79ge/HipfZjmCF5Efb2xPqyXJfqf/Ft+h3MfXdpPw4peZKsPSg0j+Xx+uLkcKwOE4Lv+Dj7JHrsUhn5SfTY0bHKy1XjE++rxeptYdcSHvv054n31VxMMKeuMt321V66ZG7eHlcOOh3sb1xsOo56mHl2u7BcuYfFLGzBow97ubC+FBfVyev8OEL8y4D12GdXXmEepvfFqffaav2ObqDPGP5d51P39jbotfLo5n8a/r/CBcNVWJ4ILk5HfBIh02PklDX4ev84h6P7+VQuOI7qiOnCj95fA6gjql/LZokfxbPPjzNjoV/KOhz5O9YJYd3Rfh28Cf7n3vaq7KsLrwDmeXd67Uvfa1MNtPGgqnt0yHXNRj7wjvHdqaN/XevowTZPgTF3nch0fqGwJASOHjYz4Lr6z9UoPKbEyNENvEgevkQ4ltsvSncP6KmiT2X+vRqekzHVVdTz54nHDKLlv22/rN12l8OncWGNG+SJIXfsu4N1Oa0U3bm0Q8vYlttqhLs/SUy3fKzmp+DDj/HfLMxYjY5Nh2G/Bxu/1H0gRx/tf2KCY8oWpisQNY+u8r5wgQy7qH3ANPKROy9jBqw0cP2YPkEPo9IJqnVKmOWei+jLEZ01viz4t3vbso2rADwYRl29fV8QP35j/Dj9PF2qlGxCjdnM0/31m3cptR4ncmGd+SJhnktWwmchk3lQqQ4Tydyn+e8g4t1On3Q5NuMLsXk5Md3BB+mKY2OSkR4r23vk9Dy8DysvBmZYrbniWpqzyu3kR9twc2QG5wuD/U+XJa+5L/OS2b61Bt5vYQPbY03+H3fXpIzrsw983PnXuD4Sh4uETGvDAlReRBaEbSpgswfAd1+8Z2BP3bYap6rXZphioMWHQl60tUeO52GF/gnE/ulgel+Ua6bJxAo1R6Y57BTQ1YKcyJ2q43FsOZkL66Njb6N1uGNVyuaA/e9DKdl7jWXAFXLM88dhvLe5lJkM9zU6HEeIwD6RJ3JSOUXgGXdPmjPqjCYKWRcGE3SvqxzWULk6iVwiuWpjiejHZZxWQpPJtXHpG6im07po7gw2XTi+bNTWwQbKnyoObNoccRfR6x6ett1yDYojNmRX47geRnrplLN/nGJkTddprGaUH8TKfcTloOIHsaqBqwtrMMPvVJ1evVszcvyedrqzDfYyCZYhHeyC2pEJJqur8nx0ePQwLdi8hfgy9sf5wmGBK7b13hC34/bTJv8BABOOa8YMLFDUmshLbDZw11Ts3a0t5pNlrfTBXJtW+6DRbwfsQMNkaRt0tGQZn8NauGfgl86V/CWAdVJ1s38IyfSgHBfJJQ1L7UC3KqcYMNXIvQR9v/Bj+/5o8pPgtfJp36BIgFZfenYUjmNKzVj27CVs2mgrxHGWN92yHoQRDUaruc7CSVxYn8qrB2OQlmwmqdutVA0WUSq3ILhmvaDA3mNU5wNVN0f5VAH4cffByD8rYQzEg73IeSqvBcSrrKrrGeyOhWPKbiD5I3yyGWby4kLTLza3Cs5hBdzmDeLwSJD+7P3wdFBUaLqWjZopHHwhvFVc9KMxDqarPA8L+XICXeOB2q59GVaGz//a6gjsXQMToLHN7yfIXnQo+G8zRdxGhHRkDGKhAshJpFvmiY12G9gEi5zXBixPBuofNkb8iCQ9pryEWEVo78k94RBeTYYqNnd8YcHHxZjoCaqFa+Al9nKm0SWC7AqzkmnHMBGR6hKczZ8O5sN51OR8POIFM87nFbezyp+A8brU8FoxV4oOBTPWrz3QokfbcSP60Wi7htE8HP3CerqpPTWJgTaBUh5o5wdplxLVPpAd50Wke6mYmch3KZUh2WiBFmXRYohWoeXW1fwmMbBK9leJpk1G7Np5Y8QuRxzTpy4nqzxA5U9dQyDRUD5D63Ax+vgU8meJpPJUyuCHKTOPmbz+JGpngPy4FZDAsqMX8polAjpBDAEReRW9vZHGXLtsJopNLZP8vKxTLyqsJKz4iD0cZ/BiVciQGk2g0if9OcQ3MU+ZWc1tIYY5V7PaDlfJoXGLBjXX//XA19rNpr4Q7WQnl7JzfcKn7Y+37ZKXecrzHM5YsZJQl20AYzbOrxkvFTheSsHTD6pdhbxuLxUzC5SgJHLbvsy2tmHfplEUKtVSHJ0F/STGC0HAJ/7asdmCsmRlThok1VYujlpdKn9KNaEoTRk5mhU3hdglAxusLS9WKkJJbugzRBXsoPd/D7kclUa7SVTMTJ9p6LYu0yhalerD2odKZS5dB5fQqxsFSwnkacNH67uqCBuyMpVMnKP6P16j90TUwrRaA+hjEPlZP3WqzhTOv0huoBEDmwXEIDa9sJ7YR01kdippPLjLdt2Y1T6vK9X3NuxjSW5+B3GsPKtRzMvy21TfSfd0EsNB7JDo9ezDXZZRol5FqT0fK4MkzgosmcDUysf2lEmmU6V/gaJO1aZE6eMVjSJNKrLZ26Zqs4DCl9jP3gX4TiJTvsrJSsfKs8baW0nDj71E+0TmiMRRpLT+4oOvrM0iynydZLO3Iu2dO/B8FW1AtlVC/JUkhRaOWpZpWaWHCZ9NoajPhp0l/EN+JrvbJxPIODT8annwE8ME8TdFokwf20s/K+8jONCGyYhdYywlCp7oILAAocyYU+7jsK4/i8TI+fvYTjbAT8Q2r6ed2zVKzmuIKpAWpUNR96N27BcQPGOfXGgbFyju8BZ5tupFehZ5ovpwqE9C1OMT6ZnU9bXlZ58GoswaRmneB1PoPXuxqnmASMlmpVOJ7aKmeLBvkOlQJC9zXStunrY8v65mlESekS1M4ry0lNyHJlOEjBxJWiprU7sfxslsTGn7Ew9PkfZM9qGP1x8hazRGVs1lxMYGgWe5nNjDj0PpaLk5qZZthoiN2xEZAU9bqe9VXMtbSxVIp4s0ZOk8bTHivkp2VeTyZxN8rb39JeEcuN2R5/7KPuQpf4jcz13ycvE3gn/0HmnIy6rDbQj2SY62bEwh8nJ9Gm0SdX3dJfiEPRx5Yx9xpJWd0p0+mELGrEvITrzF3wXq0DZOaGb1JlKzrZMuMNJ5vZJnRutDmjzt0jFpHW9B8HT+gFTIqdPmCzvuEvl9lPHWsXnU9s41lYk/UpPtdiy+7BcT7V0/LuIlS1uHjq0C8up1WDpeSLa1vazxvYh84GnyclmKI9tHTChDO7s+9HDwLGXbxit10cjvq7QdpM4AKpXTPqd4C+4G9N/81b/8i9/5kYd/5fzsrPoftGX1LTcVPHz02e4/+o/+i93/+3/8x7uf/Inv7H7sO9/anZ2f7W7dvGkOu7Z7+/bt7sN7wmC3e//+/e7duw/iff/eHX/FReKd2XX+Ca4lCcyAXslS74yDam/fvtPdDk4ckm2Zt89v7c5v39brScHJrZuB1LCtCcfY9eLl692b1292t27d3N27e3t38wYuNZj+kttuOBNVc0u8fvNG8jigr27dNFkm44btr1+3dCVsnVBui7wzX2LX+9SH4mndc+euyTVbqeUDzYuABspMcBMGGdj12uRdv3HdbLtl+dctfW13M8WThCQ5a/HGYuWNxUgeX8i7fftsd4P+m9FpfTXrfEvZH7H/8tXr3fOnL7Uwv2fjAHlYhn1LfNcH+L0jNp+/snH33my6rj4j/4bFyc1bN2qfLoWbVeHZ8xe7Fy9eW/xf392/f8di85ZsQk5eb66ZNy22FYOpT+BHnLwwX354/3F3ZrbcMLpunG9YrGDrDfP1e846HZTyPDf0ytPoz5T00uTpTqrpwPxC+S2L0TOj1X5s4JrmTObB9ybv1cs3u7fv3knO3Tu3ZZt0qmonLBDPv0t6b7zfvLG50s/QmjOZi89tHr95008RlYyZQKWGWvKdL+iJyVc23knfuXO+u8M4kB8dHfsWAB5ozxz97PlL2Xnrlvnx7rni45rZecNo6jmmhLwluuK7l2bXq1dv7Oij5i7GPXML44+06zUNuR+aaT96/fqdjTkb42YjPoQIEOwq+bOMcim+owS/cW6VTP7MX8yR6jOLR/p1KzBm31tsAOQyzrHn/v27FpO35skaqVoVG3/Oc88tRhhrjDNI7iNO9JmOkti8/1jovnhp8Wg+ZTyzXrhm8cH+1hnnc6u9yqfenrP2zRs3d8+evdg9txgBrL3Ozvw8QPy7XWtk1cAG1l2cc5i7btj8ccvkI4vzjc6rLczxaw5pbJsPFvesGD98sHMd48DWmJxTGePXdR7vlzFudbNGyCT+kfWKtYr5EFmsw2yUp1e3V9oFGAfmQ44Ze8wpgLhkTetxuRBNswSy4Mc88vTZS83PZzZX3rlj6yFkGTGHrUV+Lmfuf23ncP5NEjHCGhYdiBtkkxd6FZWeiPAUNr2x8a2bSrZueGcxo/4zG5mna1nz0NaMUYUf6bNYe3EuJT5Yp/h4T5WXm+UwPkwVxAjnOeaWd1o/+LroDtc+1ndzznF9NSNfD4JMDmuGV9Z/r16/lYwHNkezTglgIrbT3+FY/I0u6hPmICN89NboN37zd3e/9Tv/dvcXfv6nd//kn/yd3csXL7xRjvCb4Adxzffd3/zB3/zv/oe//TcsixMIhMpMD+xzAnm6g4aYAiiPOpEOWn5hnXb3H362+7N/5ud3/6//zz/SRfWP/Mg35VgmbhbvGCxh5sz3FsQ4GMee2QKDAebiYeUL1fwYzJs6WKzVA5YJnrT0SRcUW0Ia2gYbWUQR2NjEYoMJHWncJNaeumuRBOqC0AKZQ/k5ycKvXKCukYWLGH/s8T0Tuy+6ic2wgwv6W2YrA8h6apLAoUo+uJDBIoqLXV+E2oW1JnMfnFJqBXIN4KTBbL7MgR5adJgvBzHJ5iaQycmJk/FLu/gkxm/fPm/E5pYxCifGwcuXtsixcYcPFSsmgzTxsoW4uv9NFidJi01fdJ9rPEhES84C9zmsYej89u17xQs2sqhx2zxWWOCRnhabtXrt6i6LkxLjwG/awdPnK2742EkSGxc7sqwgNnGiQB5jnRPlLZ0kmZvXL24C2IIMfMmBPrbHHsafj7tUeQyTfO128WGujrnltl3E66JpsrB5YMGhOdoWVdz0ZeEtP5o4LRaT7evAPOY+ZQ7Thailb7GgsgJoLFYma6CKbLh5bYtus40LDG6GnJkfkcBcwwewncw7ATXRFRvemQx8BxeOORsQG+dpjiZvKzDWuLgmDrFNsWkWsPhlobihqKQ3m/Dja8XK7fNzv+EpR7oPF8PYNzjYAYtS+uzd+3eKw1hoM4fF+Xy9ncbBTZNdb157PN6xi0DOOYGheJyrBbwY1yy2GddcKOkGj5UpzXyyAEUtlOlrPa35bI5kgc+5jnN4zJWNtvPM6QJZac+NVs4JxD+ysA+wBmv1+DKYjPfc0TWBrFU4rwLiEvtcxlqDusB/cUHIjUDmE2zkM3xdMAPGADeZiToHMPYU/zq3mRyLE853yNzSQmISu5hjOA+xvmWtwI0KxuB0WX01TWOzA72ZR1ifcO7GbxrXZp7GuOxcj0oLS3AzUjdiGAvEqdlHTHJu1XUBefoUMN1wAS46jxu95ean9R8y7t27rbWYZXcgySnfdfQ0QcBFNeP3N773b3a//2+/v/svfv5P7f7ZP/u7u1cvCxfWwMPQ4An6desL6216aCE4mXM3lKeonHhxDo5yc32BpkgzaGhamiM6gek2ijlWWXbseX48iSp+pDiu4Qttygu08IP+zDOhux2GsIq3bIy6M6n9qX2UySJBml22X0qg0RdiGZ84pm4qt820fqJOH3l55cdKRt6u5JF5n7ZvJSfJq9GtG/Ubn0qvnELnMlkz2zu/gFKpbJofZxAnQ9tbio12UVanc/1bNPHDGIBlbhfgSDkqb35y384i0wtuvrc5UbwdZNX653njJCatPCdk2b7x4TgvtzyllxBtW5QkWNJ504/MpfGJuWyDj+ue/Ol/guvC3vu1jxoftSmR82NxwUVsXPCFrBBc192W1H86SOKAHXt52oduOh6goU/iFz5VeEomm6rW4Cf37RCFLO0RkeCSfCOOqsNBpJWcRvFJGXw8l20i8kWqsgnZlk3a1pAcLtLYQxt8IjaQK0qySFDu267/x6jxCX2TEE/bsq21cvNyVdmI2PBni3qEsYT0LN8b6YIppcsU+o5Q/rF2IFasOi7Vm/Ep+Zhx5k9QrUbFn6NEJZmR1yCpN41MnKetnckAHLOp8qv0SlLfxAEyJE77WkbIy2iDTyVMMtjZB9vTp9gfE6j6hJ7SORPnwrRXfaW3J9smAj5Rx3ppGoXubfKysEEZIMr0dQxLb/Sp/JpEiTsbQz3+KK+p0xd8WnWcEs8SqY3tffgZkjTSVtCom8j1jDLTgbRV1wW/0Ru7uOYpPw+eXrx4KXa9COOUqA42RffdmibQHQKRbhPuuf4Xfv5P/MLDB+c/53dPye5DXXbz7Hz35Zc/vPvub/6b3eefPdg9fHhPdyW548TJgzsa2B13OCDA673wkVso92zdxYjjaeSd4sRdi0R2zJ039ky+6IMOzfqJlnxMFm0lx5R+947XMPxGAq/BYp3XjP3ET65XDxF83HUDEZzW1NxZ+5ME+/kUcrjNg33+Oqr3i+Uba9Ix6ZOn75RYpkppV/GYRrZRW2IDP+rmjPG+oVFLiW1l24pPyMvSxAe2IT/HNcUm2enpZKo/Ts6qjyL2375/l/qP1ymvy061Vw6V6zZq1zqeRq4TscndQPqHSKnHdeo/PqluhyZ+XD8fC2/TU11k8TpXxIhVmcWz8aFdgd6ZYPpQ1tiCm7FAvoO0ybQU+pHQ8QRye6DcNouVNJ/oQwWk4E/5sW7fpVrnSWQfxgB95mOCOc36z8Yc8YLIXI9Fn0ye7uIzxo1MXcuTaf50ouq/9MnaTSf0jbGU/Jjkef/5q+fYV/XbBKr7aYjch4zz9/LjB8UJrzYKUc8++TzWtSHR0MfK6RfJszHnc0sSEohYWfORHOOBrpb2N8FsjNtH80n2NMTFez0nHU4k4sHbwJ/XJi2ZyjjXESPMXdYX8lvedoxCn0TJliptvrOk+EJAr1JG7EMbfGDtfe5P6tyPxAdrhjz2rd7QJ3TqIcWF0j7GNObepnlZw8zjMeboum3us2kkmyBLeJpzgJ1zzDbAE7OYK1Vvgv6jFDzMDPyop4KZPRwo8pG75cf8qbnSZLPn6SBp4hIClY69RJ1ppDhnb4SNjD2d6yQLO73cElU99tMpdDJizmIcGBN9PSL6L9lmNZr1g5Z+Unuekr+32CReiROXJZO0r+pP+YROPYQM+dH6TSBWApZkJeF13T/GskrPJY1B8yevgMdYpH+i/4jdXFau52Qyhs6b/vI3wThGBrASXWByxUV6qw8yuP6I8yx2ooOuDxhzlg69NAdNsi/80KXwH8+C/VzHPMa1j1874lfVTd2q40pX0l6uXNjgN9P58ePnuydPnu9+/Ee/sfvD7/+u8W6+UdpBCpfQ66uvX/79f/BPvvtLZCUCsZ+FvV5Y+7Yft7iw/uI7urB+9OievgfVmNT0AWlCdW9ah1u5ZHie5y+hGhzpJMyf7fkOK2nXJ1lCpS1IO0vwhywbRFq0mSwtfk0ew0kqTCZ5aPhj9bRITBOR7jhHL4WJVMrbzPrQMrVGJ2wzeRxgjwoNDFj6L/oz4ByUmEzaGR/6jpM/tnFT5gYXuMx2JidOzktIdsRhHBtp8jGZ5FcwMfqe+rVk/5Yf8UsnZPUf33/j9SDNsipzFzc/XjKPajtZ5Hj/qcsQwJ8fRPVVpBhIafoPv8I75hEVqV6qnx1PotYnThA6QWoh7Pb4OLCtxnqqTf/CJI6nfBJ/mtVpn/jFx9kJkivZkVmiDKXiAklm0p3xxwmTse6viaZ5xbvVkbWdQsbaeSQ5upkFgiE2xZxpqOou/UR79hpz+NPlkqebsTYOXLqXj32oN0r+J9ksTJGpmzBhG4XspJinvcF8EgsjLXKYW2xPkebKBI27QGqXt51C3nfG2/a09XnT5ek1Q/MlULHqecX5H2+PIGIfOeQFL2ypZbmM6VRAyhZ3VTO5FuT4k6GtG9bWb1Ipxb6aqO4yasgyG92PxKNdUGBbVU9Vekhchj/UERkjYAmtGWxPSERcaG9/VHOa/6lahiwDdsWaga8j5DHZQc1iHiVwQRh+9GVeJivZ1mnbQ/AYJD7EpR3gS8Wo7X2urGNzs49kum6cVxnnTCXEpkszVP3n23lUA1kMdj4xV8Jb5wB8auVqwT7GQyKB/UTK2+JP9Z998rV8+pXEZt1Bct37PuJlH+JSaz4+Kf49HTcPEi8SnrPoI3nGQ+dxeOqYXBvrNyWxJasFNRghdrbXOdWIGy/0jbHWWKCMOSz6bym5njmZzsQKez4pHvzGiK9OYt2k9ms/8MAuS/j6RFcHmjfNONcDUl0qpzZVGvJzivxEDBifrx8/3T15ahfWP/bN3fe//3vjF9YAVzrbTS+sq/F8LPgiwsgchHXxAW4waRLp2I6iI9QmkacpnE8KJFto1/Jr6MgVkS5bkeTGccgin+NURno6wcAo2dQhVUGepQHHdhCf8CMVFPRryfjEYBT/kBXHTFCp35Rn5DrQNsg2qayXEg87sAaMS0VGLXsl2aZBnk/MNutBXMhrHzaEL7Yg8bO4Z5/gMpNsq7BJv0GyAX6MsySQCQhKH/0l2WtJC+DgG7Jsp3KdyFyxfJ6YTjBSc2djeZ5lB4QKUJnrovLUjhjSsYufRmKuxonsD94pG0Q6lzdJhhpCWbs28aE47R1+4qctdSjwGPaTWofHCDkjU0isouf4cOz804H8Wh8nats1RmoHD5fBJlhW4AAqtV9Ispe+4ziCJQlWmSdE4ZulRKwo1uUv5CRxvrM6kNdt95ltJpH3hQyzP/qeGLC8BJKKVepVenBs+yUkNtbeGSUSS8l1Oyyj1HYuiX2SBW9SKc+Jnaf1wXZs5XghwdMS9XGCiox3dWE/SDQwKtkU1KobyYBJV57brMR6QkDyTy5M07HlQbKt1E5EO683h9xfabQ5C9tRZntkz+gz2wyS10n6asfH9x6bRoyDto1LCebhUzvARqkgERGz28ir53Y7FhBEvjYVhS4aDxV5/lSyDRxsh3DnB5SKeqFbqj9OiUG0a5HztbSR/MiHZiIfe6pbZxp5/TavySQWaUVUbYysTH7Q/A1hr+fnbUOPyicFso3XFWL1ZWXwIKUq3XZzyDZNgi8fS6dDg6eRqzwdpDq5XXNIfOwvjQHiHdRj3VKqawdQqqs4po3apfbi53zES2W+z29+jGJSpfmQTQOgPOpEOoiLcvY89S7+eBko6+1W37l7f/dTP/Wzu//5f/2nux//sW/vfuw739avCJ6f8YuM/hoJF0rc/eXVJ57WcSeRX4H1ssTO4Em2WSYwOfqlzCJq7egwfjSGO3u8mqAfNrIO0i9E3rld3YFuce8APtr7rgcWBGwVCB/0a6L8GAk/jMNTe/04iAmqbeqCtrMAG2vz6tXb3fOXL6Xn7bObu5smiztT8euzrjn7stw54I7ba/3Iir+GZG6VDvxIzvn5TZOQy0gXpQPQL5i3IE+a/vTbs+ev9MMZ3Pnix6/iCUz8CJbEq9U8VHpp5+nX/GgGry5nOuNHYhN53sakhuCFgI/I0nQPv5r9/IX3H78myg+YIULjRAMCcuS6ddAoatbTkV3B49Pn5k9e16n8aOPuJiSf1rKmopZkKWsu25gkLc040C9Emqx7Nub4ARIgu2RbWOfb+cCPdmo0XvyoF2MO+fzICvYxp7DnhxNVF/8hWvJcZug0CGwKQ60Z/cCPX+lVUcvXAsT2t2z86dfrTW5VuQDpMQFRT08MbF7hpiVymddu27zMr8jjS3zgYF/bNh01B2KDH0TUycyADtjDD+S0vxYU0ubKq6QZb+ZmbOP1VJ+jP+5uV78K3rxPvERWZZgSNgZsyx1xfsSPMc8cHecffKnzkOqvg2w0+1hbEJv80i3QOLP5DD8y/+m73CqxY/0IUT86cZOOyY8yfvyHeZOvfNwNP9pEIznpfJDHf4dnAv3Qhfcc8ccPmNGUY/qPubn6ETiDbhhmsSJULKvEKFhQ018s2vjBrTdv3sh3xD5jDVauFcC2ZsyA6dKcF3bxIzz8V4p3Fpece7ANezCpGSMtG0chCSntPcF8wq9K02d8LSHmZV5Jjf+oshaKEU/pnPrC4h/cu2N+5AfuTARyXCOfy0ooxUtfDMGUOOH85rbd0NyMLNYneutA4vix0h4esxBva3jMcD5gf262MBb0q+AJbqVvlyJihRMev7LOuY4+Y81Lv2Eca7DKq/WmRsPsfh/gY9Zd1OCHeLGN/mJ884NUGttWiKQ6vkBzvOfoSqtzlLIN57joP36ZWz9+xbnV2PlY7/JdCvTGLsYe9uBLbGT9zI+mceya1WvLZuwVbMziytdPqZ19+DoQdpHPr8gTK9h0x2xkDOZIPTgb6gtr6uccm09sjx2sS4iPM5PjsrbzI1I5hyOLAI23sxhzt2/H+qT2S198TIP5Tv5jLPj65JX1H+dS/ccB6zvcrjnMTgqMf7+gduJNQzTBPxDz7VvrF75b/b3f+v3d7/zeH+x+7s/9yd2v/9r/brz9u9ZjmoY+F+ZXwUFZsuXa3527D3Z//I/92d3/8vf+xe6n/uiP7n7ix39od//BXZ2YcDTGasFmaS5iWATwS3WffXZfixsXD5BSy1wCdfILuwikoyywuIBh8PC974cP7qXgMqwT41CQsPuoXzT8wVdPdk+fvrQLpdu7b3zxyCYFv+iM7+t2UHbqIAhUFjSPn77YPX7ylBwFsn4928o4WWrwohhBrUa+qzFufExc6M+Cih+nYwDEwKDks0f3Uv9ZfetjIWROhE96BttjG7Hx1VdP1W+c5B+YbcQKkxC/7I5tqcU4gncJ2GGq8svcLDbiBM8WWQ8tflnAYbP8Nc+sMkwmcrDz66+f7r4yAl9+/nB39z4XS2nxxoVFyJtsbAnemAsJfMrYw4e307/OIK1FKoIXybFGqZ3HhSXMtj/8/tcWm8/lx29g212LEcvn9fqZ4TEITvTPbLx9ZeOOmz937CJeMWL2MA74FzPuR9vMlduIHRsF1p4bgs+e+b/iAVzwUo/F27271n86aaqoHzP8zK/NYhff0eLVKG5u8a8svvj8gf/6rHglhtXF6AwByUa2xMYzW0j5Cc9fy0LGA4tLzgUs23SSDCzpyCSPMR+/rs4PXjJnsgjgfPDwwf3GecdhxxPExZzVAHnKv6ZxwLjj38jwq8hfWGzqZozZEguercB8+PTZc+u3Fyb5mhY2ukFoPr1n8cK+pO4kpIZssZnLPfruD7//WBfynz+6v3tkxCJVr6emc95ScXgFORGDIZe5jIXvIzuval6WXuW+4tw0B8SDYoSLl+ev9G/SsPOb3/zMzne3Ld8qhUEF1slFGeqMag2QoBL8aDoi59/94WMt8IhH5mbyUb9eO0yzpamCHWUZsOA14q++frJ78fy14oFfPOfCWr9mzQWhjekmj/lgPWR/5qKPJuuZrVGeatx9Cz/aXMKY1kVgZ8wlLFAAP/Ev9P7dDx7v3tpFJzcnOOdgD/PyGfPJgAvj5t5UYAMXFH6j7r3OB6wj7t27u/vS1mG6iZoCgsvNUrz0oTSnaB60fOax71usMC64ePniiwd+AWr2Mx5Uzxv4voFxx9KK+Vi22XXBC1vXPn78TAWMcda0jVhu6zrk5BxZO9mLP81/f/CHX2t9dO/eua31HshGfuOAeWwu+qxFQ2L0yZMXPsZNNus+9pzLWUvHw7CKR27nVBsTA2KLsc1NT87fnNNZu2MTcybn8j603Ztp1CiL8xc20Hecc7jw5F9s8TCKHmNMnKeHKVuBvkNO3KjWRbbZxw0D5rIbdq5DUfk80XJYRKaLYsbBkyfPtObD5m9/+wuth9BHYwCyNL6PdbbWTgaOqRf/+YG1wG987/d23/2N39WF9a/8yi9XF9ZgyF/7uLBunikODH6g6KEFJXeT+f/NDIYz3Znkgog7oEzrpr0Z7p8EEjgaJ4vy9FKCP/e57WPyKp8lWXHXxGWtI/gQLPAkyHRCoCeuSbqV+4Voqa2IspkUPMXX/rSxP39SQCBH8LGc8zRlTbJ6I4QZMgWe5Bnj4OdAD9vZhhNa6ETaNpOJpQMUejMwNTGFMAoiScLaXJtK8C2QFIeZktmxC9Cfii0fVa6bD0JP6TqDmu3ga3vxZJmIDPNdKqNUfsDnyqPuCoKjMeRCU3O9CzEgsYZVNbCZSf6XkcdALIwkzgRTBjy1HRGXxKEf+y5sTtKFypezqIaOLYPYjHHgQCB5vogKqYNkm0lkdbXgtQP2IRuZWBtPIl12epIg8rpTSG1tYRbjzfOQb/skU4QcLeCsMFGdmk5Vijta6fDjh1omT5Ykq/WRXVZ9jHSB3CbT222sF7vhV2PNH8LZKL0FCZagj7TwVabLdCmGiNWZ5KiP4Ic7fQREX1HmMSuZ7C2n7a8SNcdAkIOncdgjnkkOP7pIXhBzTYlcl0TGa5QSX2TRb7IrPfGPmHXbnKpYTdTVAd2cuvLMe/5n8ehzF/VuXudf79iHSlntOgUlH9lBm0xsTVYr17eeM7zPsBVu3s7zLWmU98M0qs85Sa7tYSw/4UOTh5yK7FP3f4son0vWjoTHhNvnNnt+dW7q4U9/5/01RupzuNleNjb2ZLPH365PcZ7oIb3V1SI/lyf+5k/xJEaNv8NHIzDxRs3+8T5ynYeIT83DPsmXyIVLXZbI8vOcOn+YsoT2tSzTwvbKs73SKlXNWRTx1SYXbXKQ4QdWP6XV0uqZO3MeqYY+OS+nPP5zch7Ey9nNdJPT0oof7d1exZJVbBPqWHGLaOPE25VByQyBPWsi7NH5QJm+IR38S2R/08k21T75s+IjoZam3JPaS/5iws6am/vQ37jhV8/jIx3M/1QNX/u6mlIro9zSXCdyk/vefb9+vHvv9u7Bg7vil6MeWYdBU/oy6LxSpWYAB/HEFOfFhUpjb/l0QnQEW00NyndKmauowQeEfIPkWC9uKi+SpK0HxNfkEXTEg4cOFTaghCopu9w2Mj9WF1KelbepEW2mk9g0eIUcHzRA9kedRt3pcJ4pIdkGS1d5lqhkrAR86Bvn7bIqMRCblC6hUXeEmqhlARZtOXK5m5Bt6CPdFbRjoLejLc9tr32qw7lkm05ekoRcjfkqv0aet4rYJHgeslN8QrZp7OeQbdppNpKhA7ezPY9RtBU56hRJpCrHNuwbsueS5ig/sVUnSXYpCVSPfUqTUN5EisakNSdW5LGhhT4JQ1zU5O1VtoZiZxvOBdzV5gNfU8P2qR+j/lqKnbFFFvO0iiSAhA7Sfj6paSLvt1SkNCkDMlOygiqNU/BpEvlWTpWUjrIA6Yij0U/UG6Qkxz4gLihUFvKIIfbkke6jaFck9yOxaVVtgcfDAALU+w9ZFX87iPN8TYkPOg2RbfJjZMkm3eyBqOO2ANfJj+dSpRM6i5y3zgL2h408Ife6LHZTfaM2r0Vk/HRxbGQZMlg3AlWO3S5z0L4on0pc4IYfdWz2YSeyko1c9Czi3aHgZxfayFEf4uP6poDX6ae6bwpkjIK44COPNtXFn+0jHTeZKsLG/BgyPoPUrm/E215624XgsZhxXWpZ0b8lyvmMkvG1P/Fv6pL4UF7lJSrZWBHteki6pX2kEzX92CyDsH0q1e3wk38NgnT0aZR5f7vsElV6tomyBnk86MI+Hec+0/zCHBD5JZ5Q1mYyWbsqLuGRbESOx4JT+IWvQZW+Cso5i/Oz3nz9yI8B+ldjTO0OrMYUUG1i1X6U5C+C2bNMGXNKu6UOGTQ68r2nOfFHriPK1hCbuKCHvV9Uu1LewVbF8qP+ajJmYYbv4yDtbL+ZPNsEAQUh+RD5dmzDp56csvo1paCfRRLGxhg4D5hHmY6tgL3LjbIxom2Ton+wzXY1r7Cxl3K+0whZ4SsmARfiVNdbxnucTA5jQHbleRxvL5MJTmnjT1dyLUEas62Av6ruPPI+c/JjCEiOHeBjhGUPKbWJumsIeIx4mptL+BVZOpHYvhrzBZIybcrQqMuxkdvh85dnpy3HorrNegoZBo7ZkZfy2XuC9Hyi/90/9FNW5iy9nLKqj7nrHG1SpREKnvmx+HLIgQWKnUcNCpiqvgg5SdY6cn9V451MJLKjzPZETlKhSVSZQ7ZxQpaPO2WEHaU2c8k2Qa65zf3GX/1CebIxxobyVpB8Y9CTxsQ7+LLRYo39liSJLpl0+DEvZx+xqOM+sk0/OU/AnCWJ5LNLG19HpPhR/XUUc2WAtETxaE7HntFuN5sS74gDFrS8XeivZH5QHhQya/L8MuX1umQ13F8a1/k5rtk2xuFmxMdiIRbwuo3AxIJcxYjX204uPPGc21gNkgTyNCYYl7afRbRJpAssy3RK80kSkMdj1KkusAYvPpukNpAuzCI/rRlMjgg7Gf86zvIL1ObfR84Hmf5VP++3Oh+yjYzN85bYCDVsND7kwT73o+ayGaT5sEV1ufed52Eb5lgaoQb20qmqP5Gwu0Ee8xAX8n6x62lf+0lcstnqaV8g+JQo8Q7yG4GeRk7YBw/J4zhkZUQZxCv++v2pBhhAMYiSwswhnuqgLx+Yj4eKZ8GG4IZIdm0Jggd7w1U42gcT+ThjA6oUh6cy4tACxIOn02Yl2VZ8eSoYr8ByF5OTmAaqqNvOKcrnUnoaYr6MoCVf9k2yMec1TrYRsQPssDEGbanNOPngbJKX2UZClGf2yEbLw76wt0lRVlNTVolcHm60XZXPHVrd0Zdt7TbbkIwzwjbkhL5hT7t+m9q2DhH1iRTbeV7V3uVEOurPo/B/tM955icMm1DNr1E3Fj9rSbZZB0omk7adoMnXSUV1sJ96ZdKTjDYl3iUCJkr12Iet6sOqH7tylpBkBn/5sEuST91W2/nkvJz8uLJbdrlf2xR+nku0reRV9kSZ5yuP/VrK+Fki9aF/99i/f+xllV1mf4MifzYh12QFf+lQqreGap4mqZLX9us8inZO8l2KifCdSPJSmeW32zEm1hC6iH/SS2MAuT16rqPgiZw67TFE2uvUPt2C3E498UzHQdgdY2E1tWLY+ww/Ut4no9mmSaX6bfK6WuTb3vvRZeZ9qjx0WUA1j5o0v6TYgaya6ub5bT45NW1oUrd+6iezkZhkEHAcsitq+X8+Gc/Ew21I8tNY7NbfiLRe9jS2Nso2Jh8Hns7nLfdz/RaA9qneHKrPcxy7/+p9ncd62uuUz3c5nyD1TYeMrxG2oLd+rFI2uRzNYVW9IT4zyHjKR5Ljx5XelVyXp/x2+yFq8Qvy9RY2+lN55jITVK/JCm2C+K45v0fQhjVrYuASeaBoM6y5sN5Iv342/HgEHaDZx6rhPHWIDRJ1+IYE2CmZVLISdX6p/hoKkCaY4ov5mmyrel5eplrX6eRtuSK0bTpmse8DVwN6lNo8h8g2QPLafIJK7ZaQbRCV/KiJSDJTOpVPQc2znzwm/VaP7Ej21e1d9j4IuchTnyXysmZeiaYj8SRlCagec37C8nipy9cQkixMRBzHSZAin9yTHOm1LcWJTMfs8ZVOCk3fLSHxZ89x4t/gXfkxHW9AxsrJ0ratfMbJsz5BldsuocpnIk7Gqa8gyiK9EVU2xLHy2Of2bUsmQuQyfEFclyf5m5Dz4+N25TLGZTFuphC8Yh8/KkR8NOV2+Xm+pdukcm4qtskvAPm6V83H8+GvhaHa121CxmLKZDi/JC/ZlcsK6vCYSK5/8r9s8uM8PvBPpNeQ6+m6uk/5TwYc02dRr99GKHhNobghEbzlQ/mxrrM1RZ/FU8iwpyrP06o7n5xnTZ5nJB95OfNmyMnr9VFdt0ul+vzmgPrEymMOI9/b5LLnUd7XNTHGPe0Xdc7fdfH8Np+lFHFfPUXWvJns2UPcoDvfsdWxydF4lB8zH1Z+nU/RX+Erfhzwxg3vu9qnzJrICxrjM0Spz6wNT2drPyZeJsuftjf5t6nMu6ZaV3xme/JlD+VJByP5tOI7PAZmU9JTF9bYaTbm678h4gca/cePfb1fxlBZubRwMTzMZABLLqwXCyuhZtZke/ucn3l3R1OG0+1AneB5OhwhD5wxQo5DQjxp4ML+pv75+3ye0wgp2MbP9vugibII+i0J+BPrFv8qva198SqcJStCLgPVj8vtlhBAnBYD2GN9WqX3IAvYkX/EP96u2B8RnuHTmEClhcqVXQRFkPwxhapx5wj+oUdNNW+lM5oDr1/HiuIj6eD80l55BaLdVLIG7NmEHdjse/eRl21BtnFR2koyB5bv8hgHnt4HJcEGO9a469ZZTfYJ/9mfjuNiW8dV2RYk14mqucXkaBGwB9uCZ7XQsGPdVUfu5rYZeU+x8RTJyq5xeVMRdbVzNxq68dEGWcpuUwFRN9gYRx14nvMPeX2gZB45P+cZaUsamCv7ZEWbueT626JTaZuPOWbuEk/nywH1plEsYpskPi2e9bnV25Ldrdukrrx+kh2Sb8fWGL58VGZpr9fVdQ01+SaZ5KX9fuTWMnTTzPozYsWp1GYZxY0B+CIj0raxdNO2KJ9Dtc7OK+zgpoGvm4kbE8faKKvf5rOEkIV93DTwmz5+oWTSrNzktO1bQ5lv4gLXj83mlO/yuu2mUvDPqS6Dt1+Iku9jvFl3NRlvbhrEeUe2WZ7+17P6tKlvTkV+GcX5LCe9SaqymgeGmTSNDep0b464XkOU6yWSjFpu3GSibu7HiOE+4seu+QVxNWqBN4Cr09oAptRJmFHVgfeOi0zlSOI07qSnc4dgfq46BcdqUhj9uNsHyTbU9F/N9mP9+Ijt1cnMQsiqKLVZSQB+79P/ZcMugtvt8rKouxXVF2UEJ7a5DPyKPKuV1Sc9l2pZAfJtq0w+8XoLed32U8j55wT49wBEkCYk/Jj46+JF6W67Lu9pFCDp5PkxIVEjr7+aEr9qOFgGfRYTkP2lviyTbeaRJNbx4nyQ5ekYf6rnmZ7OKGRPJX/ZgE2KTaOcT867Q5RPJHghxd9uYJzXMnKyypOo/WmU2Q5e/kaKzylVqR14vHA0DVXbAdLWeLsuDuRW8ZGO15Pzc3HBl63LGh53S8llQvgu5FW/Jt+pv4LE0dM5dGyb2rZap1WERPYxNzPGPFfwelvJcz4kONcRnxzG050oX0vGRRRJdgGvE/sy2WYm5fMgWTUv//eHzbwtCHmWcLlpPg5EHSk2icoIPjn5ObxuR57vI72OnI8TFy86p9qUHH5UnZSaAuc6QLZxu+z8LT/6/B8IXchTWqmJZJt+avqUfbz55vnt+suJTcjw83eSzUfnVz+uYpjyJRR8LI0/ueHD+pI8P6XX5cX2S8j0d3m2xktvUyAH+JzideKGjWUuJr/h4+n4VWi3J+Uj1y5A0Ys65gCn1KZIxFtGoWeur9+gcNv8QtF96j/OYvI4J7XadfxUpG472ySfBWFbXGR3668h2ZZR2Ffl2THnBtkXZH64dvPWKO3416WJvM3N3XUj/Ajdvn2u17tJ89MGkkcdftR6hO49ur97YLQGPtK3h3l1FTbXi/+1yv8sZAII5kob4fR4bUAgqNeSDULk+OLCF8H68QxL69+EWFBRZ2sKWVoUmgK6Y6S7ilZupH2h3WIyGfwDeLfT/YgMH7A2UCQPRJsl8LZ8uChDlnItmzwSMVgrcbPhMoJCb48Rt0eTleVH2oWVqJzbS2wMuiNm8lyGZ7KXbRwr3+uvpcTc/ogX//9/ICa/WoftZMIP+5BFP8YJs7Ix9d9aCtQ2eLqxOJZdW5LEGEjU+cqp6kwn2zSoUYYM2+ukRCySL995WV63IvzcQ+b4cTIe8Ka/AIfIJl7Ub5B0WUvJBmxkK75pb7IVL5vJCjKeFXkcQm4b81mpzUyS/k4e5yxM3XdONu6yMu2NxuBeysg2OZEZPgXKVx/WNltGlR6kfAHUIPMRhD3MH7avnzCl80GyUTGbbCtSh3eLrI4vyLxvkOVzVpD3m22s/nakX3S2PVT1l6W1+DZbq7qc/3qpXgSOkeTZ/qYt9PBlvfCuF48sFEttK0K3AWKRqYUmC1Wrf8PSZ2fnZpMvSEMWelynDnVX05nJgfz/R/NqasiDeL2/Wvxa2TCd7YzBICEPvW9Z+swW2si8abbjV9LYKPvt2DJ9P5XktzJhB3R+zuult7XQp7/wJXpfMz+bQpuQ+Jmd7G9LFg+QvP+kB3air+3tYDklveFHn+E/+Ec/sjeDG7qtpsQPubfPb8ufLpf+9PQ1vhuL7JzIG6TEO6dKnvG3vV+c+XhwG52uRd0pRN1Rup1ipCbkqA/F4zav2rboTpkafMt2379/b3f37h2T4bZxAaoxaTJNeJlMvzIh1/Y9dOPe3d3de/csiY13RNh2/bqPg6ouNkLkBTVsmUbXjddN25/Z/u7du7KRc8ZNxiV1ol9G6P43Pt99+cPf0jkTaP0t+LXHCqxiEFr0Icr9DF8fs5KIY9I3/i9/7S//1z/yww//6rk6I6r1aWe59vfg4aPdf/izf373t/6nX9795E/88O4//Y/+fQUueP3mrf5hOYt7/un869fvLLhu7h49smAb+GfsS8AFy8tXyHpvst7tXr58rX9E/ujhfaO7OkFvCV282wXLu3fvdj/46unu6bMXsvsbXzy0mLJANWhhSqJ25Qr4he6zZy93Xz1+Kvn8z7dzm2y5oL99x/8/35ag354+f6m+40aFP5e/tnt43watyd7ELGCM6L+vv36+e/z4uZ0Ur+/u37NJgZOynbDOz22xkcXjIBrVetrYwH339q36jH9MD2SZ5T+8f9fmHu+/TWF9x4UuY+D7P3i8e/HypWz8/PMHmoiwTzZWk8pKGBv67OnTFyK48p2W+D4msWMCve4qmFHcfLG/Fy9f7f7dHz7WmwefP7q/e2jjHJ9yESO7UELmadOPYnGWSdJkPP762e6ZxScXEMwnLG74DtXZuU3sW413ZH28tnv76vXuxYuXGnf+hPCDLjg+s/nlBvLo3MCY/nndEnCpxSXz1yubP58+fa4x+NlnD0SVbfCBbcW6KLiuV6Gpy5sXr23ufF09+WQOvWNj4MHDe7ZwvTmu7xzA/+07t83maGITuV/YvHnvwV1TLemmXY89Y4hmqJ1U/2D++8EPnihe7tw9333x+UM7F/GDK+bLmDcXimtAMj/uXjHubH6BJ4tGfqCHcXfGec/Sgyjq0cqkTxh3hjcWl9832zjvPbI+e2RjjwvjnY31RrtR+woVwn+K/1fqt7jhygL//gOLERtzi2Kkb64z3h+tvz7Y+Yf1w7PnFiOW97n12XkeI1sB3VHf4vIHXz3ZPbdzLG/cMdY4Fyk+NId59UUI98AD/e34vcXi1zaHAR5EMDfryTLrJzv3LfIpCD1pnmz7aGuj73/12Mbcm92DB3d2j5hHGNvosuV5B7Dee/py9+TpM2N7Lc3N3Bi5sbvGhYrZuNi2Eiwmd5zHbf/cfPrMxh03tL7x5We763axIWxonutu6zE7331l4+6VjY2HdgF1/7P77ktihZhpyFyoAG/xfTAynz6zOQX7GHeff/nIJpY5a+jc3326RB2zzcb6D77/tY0/O++wXudcgG1cNHViZaFtgrU1+94+eW5r9lfmNr6z6+uhm5xXtRZjHtsQtmb/aH3GOgV6a+Oe2Lxj84td9VqFKb6aAmyz656vn8qPXLyzPtGaiPOAXWBPxxQ9GAe2VjdZrE/eWhr7WM/epP+u2XhfZE97rAYPk0dsWvE7i8snT57pXP7lF5/trmnc5bLG5T75wVe7f/RLv7z7rd/+/d3P/2d/cve//9NfsnMO8+N42zgnfe97X/3f/9v/5//4f7MsFvY8wUJ5yJ9m1ccQiH0Hc6Kul8liZBz/9E//MZtE7YLLAgdDWaBR7hegbiMX1pxEqNMGOaNkmy7563AxWeupoHU4+bdv2wWnnbCa9UuUPS0YJYnR4H/HhbwFMPJv606i20YZe6+8ARkfzHtlg4bFjU9AN22NxitCECd+6pWbz6ZkGxfXyrKN7DLSk3IrT5mbELYpXixGuBCLV+obF5xTKDeidejExhajaXFf5Zl8yWUhJV7kb0QG7MOe95rMbWK3DPrP3zrwc1botg2Ml8nAp/yP4PAlcH8q6YqtosTDQLxgF5kR/xLDJuQJXqeXGvyDrK9ElqaW2YQ8xjpuQ5bl2t7Lu+3XkL9lwMSNfZDkmhiZ1ahrZPW6ZLoHte1tk9WBP2lixb8iQXzKUKUlR/ucbFMiwK6iyPf9B32Fxi+Yov+0AyT6KBiWyqAozynZpv4z22LMVzc+o23us6rvJ1K0q9q7H1loINuHgdmoMuqYDh3K2s+hJJ+5BVkiy4s0ZcuooF/SnZCg/+CPPz9EucWs6gRVvPoo492i4A95nJgsi8sP5lcTWmwzSrTroQ8V1XIhb2t1RimTM0hWF5m2xyb8hP9YbBMv4ePJPBOPIlX1anny43vGwTsr4nyb9JFOdd0y5Twzot8hHVs9eDH2rN9YF2kc0G85j0rmSoJHsov+Cts+fizZthWlucLs83Mc4/29LnjNWCsLmRuTpmM/F7x+82b3/k0mS5TrmNqMkfnJOsfJ/KZj5n/bM0Ui683rN7s3dhG6e2fyZFeqXxF5bZqgi2LU9saT9R3zCn326tUbuz5MtkXcoFdFlhek65mJFG2tv8KPMX+x/xhzC/V0XbQdISvGH2mdY7FRuuV1OV5C0dZi00i2mT1hny1ArQq257JKFPyoO0bURxYy6nmam5MWoFYWvOaS860pdEvjzohrEJWYfW9e27jr2Jbza+vt9PCLB7uf+0v/maVdSo3m0UpMZpZut/dCy4iefU7X/8uf/xN//sGD85+Pi5pRWJXb53d23/nOT+z+gz/5R/XUIcDCgjvoLEYJ2ndvfbDyVFcX1lSi41XbQXqMSpnw4ul4XAj6U/L3ptv57t6927pgarQpIq8wTL6w9vTzF9whfaUJ/f59Xr1ItrmBmxHs3pofeeLC01YuyvSau8nVq/VcWJteJYoF81SyDX/mx9e605aX8f1q/SidxUeev4ZMoOQ8efxi99b67daZ20YMcsMAG1Wr0LZMMal0CVksqHlC99ZihnNJ5HNRTf+ZONVpt83JNpMJXjHR8RTr+fMXOmlxJ59+FD87sfD/yF2hKdSU0SXuWL7TGw4spPQ6rPkSuex5guYhWmo7h7DNfcITreec8C37zm1eY+PJBEKQ4xu3cSWZr97bfII8bCROZA+22VjXDwhKXKHtXEp8eGKMH7EzLpq4GNSvjCJ4pE+qiziI9AB9tDmMsY4MnlgzDknzxoH+B6R42AmK+vBP7aZS3Qdmmx1zk8nnamKUxQ0Xn9dkm17Lol3VJiMtaFt5OUV5RrxF8U4XESw03vtcbWnGAbZJNxRr81pCIddsemc2Epv0I/Ff2ZbQjUtsnkn4CRvNfyzqITvSfBLwOB3hH3oPEfVMDvFI3z3XWOCpyA3zYywJoj48WyQ5I2T8Y//2LXHob59xbqXPcB9rBb5P29B/FWGbjTFbhPK1J7fvjY0HW4ha0W1ihHswbX90yHhNIqtr9tBnOi+8fL17Yf1GfJ5zLvCTgWRfY99oO0aZHuHLjLCROSxunGkaMXuJS8VMq36HpugjuWafpXmj6OWrV3b4YXd2ftP7zfJlF37P2y2kj+ZLxYvFCvK4oeVfh0CEzSs2M+tszvyluuN0rSCnQcb3g41vbhqwsOfczjjnJHDnVlqPSZ7VXUMhT8fGz8x4Zf7kSSvzi/5XuGIzzbGq37Sll6gXdUMO9M7jhD5jng5ZzGHn3JRHTrtN8CpSXq9FYZfV01iwtabeZLI8nuhynmOcVLapfpus/Rwi9o0fF9GMBfot1m+MixvmZFzq8lptM6ouwocI+9kb37fMKTZfMp+xZx2BnWfMz3Rs3m4NAZPHmk8P4MwOnfvsHIht17jo5AZKLxV4Fsn4YJ/5wW3jhrwT9uFjPTNirFO/ioepZLoE5boZ/48mi/5irfIy9eEd8yPTi+rlbUVt3jWd3bq++w9++o/tnj19uvvd3/mu617B55E+EJaPH7/6+3/vH3/3lzhMFIh0njeIYWl1eb4PwvTYX/+//rX/83/9wz/84K9NfhXcwHv1f/yP/UmbqOvXUuLODAODJ7k6GVuaVye5KGMRNQbaT4bJ4ILMg9bSBJV1KAu1ti1z4Se9rgfoRPIJJhY2yOBCnoUNiDXbZ5997omJ3VmqFtpz8+CFnfi5I6Xv85gsTsJ8j0k3Dwx9YjjpzIIZ+NrsYmCSTuaafTfNTuu/JG8Y04zmVMuk8/yZv2rIxS0xIttsNljyGn/fa/H4kph8af3GCYoctCSfk0cVLwXVp1lTgt+I4QLwxQt/pRiBvAr+8tVz5Xu8aLMavD4Pp3fmSxb3jCW/4OQ7i7ZoYzFc+WeaVX3+ZBwoOj6abXbSJ0bpt+qmgdWJC5i2iejRiwG18BdjXGMB22wc0G8s4BiDfbouAepi36tXdvK1sUCs6gmvffAzr0xr7CUb18FvoL23WGHOBCxs8Cn5D+7ftYsbix1hWr+NgROiz5cuD65c/DK3cBN0jVklDeHNGA+5b22O4buQ99JXP7YG8YkNLEr1KvP7j7qxy+vg+gVoPlypWZ0w1W+a5pjja5tPTCgXoXpLy5jq+3vIsjjBxjnno6dPn6RUF9LKNtxQZpwjjzGHfcyZjIf2zDnrvGoIy2nH12aIe34fhT2+0/cTb0y3ZyqIf53PzZecg+lHzgu3Nc5TJUNvz/QWlEGfIY9zHn3Hjeo7fB+Sixczr/pNmBHoadQEMG8x5lg/IJv52H/HgZuEfL97mrxRGD8+yIgLTr4rf/sO3ys12/gsHeSlZuZ3H28ek1ygxfoEOfqXQMyXEzBHLeKFGHln/ucmPX3JOcH/Mw3y6oAonx9qYXl5N4wsJ2USm7oYNHn12tYfSilexsY5Cg/g5auX6reP/DguN5MZ5yYL+VrbmjzmlDmg76cAzTifyzazg/Oc1rZhG0jm9fEcjiuzKZkPP86t3NRiXiH2NX/Z55zzq/l2RigMAj6I1RuL5k900BsVNlXzQEffgTa9k2q9mLrGwAeMcY1zO6/oIRjnAvvQhxyPyQo8fvI4pcqQbWaQrrtMFvHJ+GO9wnfmuZmmc91E3LL1TQnoG33rb7t5X75+9cbXKmbfowcPNBbAYBi0wO8xgOfPnu1+5Vf+tY3lV25YhTIzdMDm7/3WV//tf/v/0KvgLGgg1I19EGjvOxhTO8rzfU54WtR3YQ3K0lNur2rLwQ+W9CEXh5Z+3KcEIVzG7ItNQ2eykNgke04EdRD6F3hUpvXZOB0E4D4xl3vdz30ty/031nfDk7phIz9wIkiJk8aJqzcTM6wZqVqcZ1qhwyK4gyy+SC3yLyeklLwc2K5fjo1Dq9eOwzwE23Nd9xw0rO3sKDvhvjnxsJmJ0+yXRixmodaYByesdfa91tgvZuh+4mZe5F7QRXweg2ku7F/VY2+y+KpfDogZ1iwxvNHd3b4fuLBuX1SH9Pa+g+m3IPqRC5wP7MxpA/j3BMr0MaP6+EMPeR0WJ21aAr87k5E+yYHtsllE+x4eFhtOI59S2xbtG3kITAmHul/TE4oOLeu7ku0Nos4kGv5U2Cju94UTV28mZlgzUrWOv4xsAZlTERZDQcRTfjyZDFf9cpo4tHrtGBya6+bOZbOtOeG+OfGwmYnT7JdGLPbNg8xfLWrH5cXGDGefeFBe5DGT/z4FFNYw6/V9Lgoucr90sefx0ujW0T6mwupAGLuw7hMSeVXZteqXf6YCD7UpSw7RgVFSoU2ni5K2bcqSJcrRPt4DchG5GiU6bZQ0DmqhVCXoBHBCqmyAGZacuNGXp0/AjCi76pcDYqY1J2z8Vb+cJi5Xv4AZFp248ZerbyZaQ7WrfjkgZlizxPDG1Wn5UrV1DRvpUmXyykwSljyxzgXmtAEimocoSw7RgVFSoU2ni5K2GfHqVhyCSJfowCip0KbTREnTNiWUitp0IJREl+j0UdI6qIUJVY6Jtjonpt7+cOKGXq5+mGnNCRt/1S+nicvVL+DyWPTJjpnLF5QnjD33S+MqtfeSNb+mjUq9lfuwxavg4KNde80Wvgx4dIyy5BAdGCUVgk4fJa3blCWH6MAoqZDT6aKkbU4ZSsVtOiBK4tt0uihp26JCVpEOhLbI/DjPvxgoaR/UQqkKdCI4UbUWYqYFJ2zwxe+LHFf9crqYaBHVTtz4y9U3M6w5YcMvQNjMxJ77pXGV2rxkTdewm1zHTr2wPtBF81aIcBuiLDlEB0JJdB+dLkratilLDtEBURLfptNESdMBKmRVdASU1GjT6aKkbZuy5BAdCCXRbcrRPj4NtDUuUZYcoiOgpEZOp4+ZWk+sdgzkqp2gejMx04ITNvji90UbMyy6fMafMC5Pv1yusNlzvwxcXE/ApAZznljDMGcax/HLaRcM9MgEyl+D7qMDo6RCm04XJW3blCWH6IAoiW/T6aOkdaJCVodAnj4AcvF9dLooadumLDlEB0JbZH7cptNFSds2ZckhOjBKKrTp9FDSskAneC7NUVIn6GKgpDnUgxlVD40TU2cDzLDmhA2/6pfTxVW/zED/FWt+TZvXah8PYs4T62BaFDD042XYPUSnj5LWQVlyiA6MkgptOl2UtM0poVTUpgOiJL5Np4uSti1iF2gVNejAKKnQptNFSds2ZckhOjBKKrTpdFHSNihDqbhNB0ZJhTadLkraZlTI6qUDoiS+j04PJS3blFAqyunAKKnQpouDGVqfuHEzLLkAmGHFiRt8OfpjAZYY3rpivbYrXsPm17t5ehBrv2OdC1wMfNJHp4+S1m3KkkN0YJRUaNNpoqRpmxJKRW06IEri23S6KGnbpiw5RAdGSYU2nS5K2rYpSw7RgVFSoU2nh5KWbcpQKm7TgVFSoU2niZKmbUooFbXpCCipEXS6KGnbpiw5RAdGSYU2nR5KWhZoylseQUfCCamyAjOsGCk+Nk5cvRmYackSo7tXrptc0665sM4V2NuPl4Vr++hioKQ51EKpStCRUFIFOn2UtA5qoVQl6AgoqRF0+ihpHZTh/9/e3exITgMBHJ+ekUaAkOC0Z96IKwceZdmVYEHiABJvg7jtgyDtCW5w4MBqlu4mlU5NV7vLie04Hc/0/6f1xnEcp+LUZNr76R3WshIvFC3t86LWYniHtazEC0VLu7xobQl4XbSsxAtFS9u8iLUEvC5SVuKFoqV9XtRaDO+wLSvwwtDSPi9qLYZ3WMuFeSGEpX1e1FpMdaysqLFwZsiIfsZNDn/qWosoXtPO/R3rc0/36c1jH0lfup+mSqqMrilkuLllfV5UTvHmvfuRXFbSQAiVJd7J87lhXLVr/Ua4tuU/gC3laWfM043+KuadfF9HYzdJrl9GbgjS356j+5sfXn756sWLT1/e39/3Te7n40U+NNcZVNZbY+RP5Fh995NzFrm5E1MxlokP6h5Z/jYHl7rQ/nFe9yepbQShhLkQN+cejnG1owvo8KMxExH1Mccf2vg8t3e3BxJXciIWOV7BzEFXLZ0R9+tmGCw6pj3HhlH5iyP2NZ10FdMp/d1wMDV+5nAXemekXuQ0+ty5qWG7LZ2Q7o0xGq9/0D/nGMMyz6dsYmt/DbXi9jZ3PtLnITufMkIpe4qp0ke/bF7Uv1bRiIVh5Ofaud1u3hzUea+OD7Lfy7/nVc8ln9GUu7tNd/ebmz/+/OfNm59//bZrkitpUeH+qNxHov3Ptj99/9Wrzz/75Jvb28Nvgp9F8Ngglfhl+27xk13jR6eYs03VTdaEC+k7aV5MInGEzAtNd+8WdKNpUSuuzMAdaSMEvTIvOy/K4eySQUbOmReTyBihelft5f3iW+LFMmLy5Q+QdEbkA8nd8E4MbXfT36zm3epw9rxBssQv5RxZMC7vUdT4EFRf4iRkzpXXfZeQb1OO4w61zLguoQ8pcXGgX5ux3mnDpF2r/0zRdU3rXUPGlZbpGtjnLSL6rof+5dfMl5g6J5Z7t+QFUxL7idzza9x2d83DZecGnybnPZgdUeEt2GlcKpcuM7vzHH9RJxbtxNwkTJ3XZdO9nP/6+/13P/7ymy6sRWw7qfQJ6idFPX/z+vXXX3x08/EXXdL2bd0LdLPb7zYP3Xa73fX95Vg3cRs5Zrf7rp+eI/tSF1rv5vqxTUi/oTrPdtiO8jslnbqoFSIYuWT3MtiHz6VqhJOD+R1WmKV0ScGdd6p5T3fD9tTxCk3NX0Ywko8far0nxOT3Yj+4puYvNBmc3yGcilsviYpv/PTE+UvBijLvyXaXv79lv7dlSbrueafMcBewUgSzLns8ef35GzEzuHg++gM3PRclFrsh5q/EMR+f+fxVvJF/Hx6G2uXd3/ufHJcw/N1nq9/v1sKP7dKnS57DvtS7Yx8etvLHjvq27vPgTvvfbqQufQ79pE3q7/97ePf27e/vul0dV7fZH0NKP3jKefZc3bftspjWumx13ythX62rqX0AAAAAz48sdPjsf310gau8fW2TrSyEtc0W2y60TWi7PS7C/SSlSarnjW1tEbJ4DhfXwm69uuW1AYBH3xfZL0ZgAeQjWkI+oiVT+Ui+XjfvuUubtod13WqJLbiliKltMk3UEnKunm/H0fbwmG3XIuxW6yJWR9v0WWUnI7AA8hEtIR/REvIRLSEfMcXmRljXfbsNi7Bb2y7CY9k0iUvouXaMsE22WkTYrrx9u8XTos+tKCmByshHtIR8REvIR7RkLB/lGHkKoXlg80HqsX27jbUrry2ZJvAcMoYdx6vbPmHdboWti3AfAAAAAHBdwgXv2KJYtrG6Cut2P1uNRevU4tire+cI2Q/b8HTJs5yVoEBF5CNaQj6iJeQjWhLLR/IUIcmHMCd0P9yKqbptyyYJOlc4ht2PHQu3KtwPTR0HAAAAADwPU4vd8Hi4SI4dF2PHstVcqNqxYnWRegwAAAAAgJjShfNYvyJLLmTlv9YKeddLjYFFNwAAAABcl9SFr9fPa9P/x7qqu2G7tLmLYhbVAAAAAHCdUhbXY31SF+fFLrFgtdeIXY+FMwAAAACgRGzhbNsXXVyvsaANr8miGgAAAAAwR7hwXvx3qa0WF7UstAEAAAAAYy66cJ7i/QNjAAAAAAAAAAAAAAAAAAAAAAAAAAAAAAAAAAAAAAAAAAAAAAAAAAAAAAAAAAAAAAAAAAAAV+zm5n/Mbvyq4JEarAAAAABJRU5ErkJggg==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fsd.multiurok.ru/html/2018/06/02/s_5b12c2798d9d0/911388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6" y="769938"/>
            <a:ext cx="3190143" cy="4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356435" cy="22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get-pdb/912419/5aab0840-2ede-4e23-9b92-5c2e0cc3681a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821"/>
            <a:ext cx="1898808" cy="1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avatars.mds.yandex.net/get-pdb/912419/5aab0840-2ede-4e23-9b92-5c2e0cc3681a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70" y="2529435"/>
            <a:ext cx="1898808" cy="1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avatars.mds.yandex.net/get-pdb/912419/5aab0840-2ede-4e23-9b92-5c2e0cc3681a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898808" cy="1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vatars.mds.yandex.net/get-pdb/912419/5aab0840-2ede-4e23-9b92-5c2e0cc3681a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10" y="620688"/>
            <a:ext cx="1898808" cy="1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8208" y="404664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СКОЛЬКО?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4366" y="5085184"/>
            <a:ext cx="7264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chemeClr val="accent6"/>
                </a:solidFill>
              </a:rPr>
              <a:t>5</a:t>
            </a:r>
            <a:endParaRPr lang="ru-RU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omplektmarket.ru/images/offers/bd8/bd8ea3b9612b5aaeefef0f98d585ca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152127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komplektmarket.ru/images/offers/bd8/bd8ea3b9612b5aaeefef0f98d585ca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04" y="908720"/>
            <a:ext cx="1152127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komplektmarket.ru/images/offers/bd8/bd8ea3b9612b5aaeefef0f98d585ca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87015"/>
            <a:ext cx="1152127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komplektmarket.ru/images/offers/bd8/bd8ea3b9612b5aaeefef0f98d585ca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87014"/>
            <a:ext cx="1152127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komplektmarket.ru/images/offers/bd8/bd8ea3b9612b5aaeefef0f98d585ca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1152127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4982" y="908720"/>
            <a:ext cx="13981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pic>
        <p:nvPicPr>
          <p:cNvPr id="6148" name="Picture 4" descr="https://avatars.mds.yandex.net/get-pdb/1101614/84385db7-5511-4e10-91ed-e9fcbe624e8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7" y="2564904"/>
            <a:ext cx="1160059" cy="13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vatars.mds.yandex.net/get-pdb/1101614/84385db7-5511-4e10-91ed-e9fcbe624e8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04" y="2564904"/>
            <a:ext cx="1160059" cy="13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1101614/84385db7-5511-4e10-91ed-e9fcbe624e8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9087"/>
            <a:ext cx="1160059" cy="13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vatars.mds.yandex.net/get-pdb/1101614/84385db7-5511-4e10-91ed-e9fcbe624e8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52" y="2564903"/>
            <a:ext cx="1160059" cy="13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avatars.mds.yandex.net/get-pdb/1101614/84385db7-5511-4e10-91ed-e9fcbe624e8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82" y="2635097"/>
            <a:ext cx="1160059" cy="13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260648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сколько мячей?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7280" y="2109049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сколько </a:t>
            </a:r>
            <a:r>
              <a:rPr lang="ru-RU" dirty="0" smtClean="0"/>
              <a:t>зайчиков?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2635097"/>
            <a:ext cx="7857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>
                <a:solidFill>
                  <a:prstClr val="black"/>
                </a:solidFill>
              </a:rPr>
              <a:t>4</a:t>
            </a:r>
            <a:endParaRPr lang="ru-RU" sz="80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0586" y="42012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Сколько нужно добавить </a:t>
            </a:r>
            <a:r>
              <a:rPr lang="ru-RU" dirty="0" smtClean="0"/>
              <a:t>зайчиков, </a:t>
            </a:r>
            <a:r>
              <a:rPr lang="ru-RU" dirty="0"/>
              <a:t>чтобы получилось 5?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085184"/>
            <a:ext cx="2605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cs typeface="Aharoni" pitchFamily="2" charset="-79"/>
              </a:rPr>
              <a:t>4+1=5</a:t>
            </a:r>
          </a:p>
        </p:txBody>
      </p:sp>
    </p:spTree>
    <p:extLst>
      <p:ext uri="{BB962C8B-B14F-4D97-AF65-F5344CB8AC3E}">
        <p14:creationId xmlns:p14="http://schemas.microsoft.com/office/powerpoint/2010/main" val="19997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38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ЧТО НАХОДИТСЯ</a:t>
            </a:r>
          </a:p>
          <a:p>
            <a:r>
              <a:rPr lang="ru-RU" sz="3600" dirty="0"/>
              <a:t>ВВЕРХУ СПРАВА?</a:t>
            </a:r>
          </a:p>
        </p:txBody>
      </p:sp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148478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9" y="4221088"/>
            <a:ext cx="1779495" cy="18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6892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09" y="4380884"/>
            <a:ext cx="1882058" cy="15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957862" cy="19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38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ЧТО НАХОДИТСЯ</a:t>
            </a:r>
          </a:p>
          <a:p>
            <a:r>
              <a:rPr lang="ru-RU" sz="3600" dirty="0"/>
              <a:t>СЛЕВА ВНИЗУ?</a:t>
            </a:r>
          </a:p>
        </p:txBody>
      </p:sp>
      <p:pic>
        <p:nvPicPr>
          <p:cNvPr id="8194" name="Picture 2" descr="https://avatars.mds.yandex.net/get-pdb/251121/908207dc-56ea-48c2-90dc-81e55edb8fe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976265" cy="19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get-pdb/202366/06b7e50f-aefb-4af2-8f4a-06412478e72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9" y="4500601"/>
            <a:ext cx="1985126" cy="16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ain-cdn.goods.ru/hlr-system/1634864/100002120457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7306"/>
            <a:ext cx="2136563" cy="19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vatars.mds.yandex.net/get-pdb/216365/7519d77e-083b-4228-9f50-008380453860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8294"/>
            <a:ext cx="2007096" cy="20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ww.korablik.ru/upload/iblock/83e/83e65e0b7d48fc4ab1718379be20bfe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85" y="2696073"/>
            <a:ext cx="1804527" cy="18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ЧТО НАХОДИТСЯ СЛЕВА</a:t>
            </a:r>
          </a:p>
          <a:p>
            <a:pPr algn="ctr"/>
            <a:r>
              <a:rPr lang="ru-RU" sz="3600" dirty="0"/>
              <a:t>ВВЕРХУ?</a:t>
            </a:r>
          </a:p>
        </p:txBody>
      </p:sp>
      <p:pic>
        <p:nvPicPr>
          <p:cNvPr id="9218" name="Picture 2" descr="https://avatars.mds.yandex.net/get-pdb/1997607/519fed6f-d7a4-4001-aec4-f74cc577cb4b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148780" cy="21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1.ozone.ru/multimedia/1036873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5" y="3861048"/>
            <a:ext cx="2538853" cy="2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teleporto.ru/images/detailed/12407/86_canpol-babies.jpg?t=147862887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b="13754"/>
          <a:stretch/>
        </p:blipFill>
        <p:spPr bwMode="auto">
          <a:xfrm>
            <a:off x="3419872" y="2708920"/>
            <a:ext cx="2400201" cy="20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tatic.detstrana.ru/public/ratings/images/pic_2369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107559" cy="22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kidka-msk.ru/images/prodacts/sourse/9/9763_skovoroda-supra-sad-k281f-sad-k28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68104"/>
            <a:ext cx="2871314" cy="13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46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ЧТО НАХОДИТСЯ</a:t>
            </a:r>
          </a:p>
          <a:p>
            <a:pPr algn="ctr"/>
            <a:r>
              <a:rPr lang="ru-RU" sz="3600" dirty="0"/>
              <a:t>СПРАВА ВНИЗУ?</a:t>
            </a:r>
          </a:p>
        </p:txBody>
      </p:sp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1839723"/>
            <a:ext cx="1890390" cy="13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97" y="4135101"/>
            <a:ext cx="2594973" cy="23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17907" r="5073" b="11390"/>
          <a:stretch/>
        </p:blipFill>
        <p:spPr bwMode="auto">
          <a:xfrm>
            <a:off x="6588224" y="1347573"/>
            <a:ext cx="2016224" cy="22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8473"/>
            <a:ext cx="2089093" cy="20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3027"/>
            <a:ext cx="1944216" cy="15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76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ФЭМП для детей старшего дошкольного возраста </dc:title>
  <cp:lastModifiedBy>андрей</cp:lastModifiedBy>
  <cp:revision>12</cp:revision>
  <dcterms:modified xsi:type="dcterms:W3CDTF">2020-04-25T10:52:08Z</dcterms:modified>
</cp:coreProperties>
</file>