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2148BB8-ED52-465D-B5E4-7BAE1D699627}"/>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FDA30B62-6562-47BB-8A51-A6F0D163D3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4141291E-6022-4673-9DF7-DAAD10A0D2B3}"/>
              </a:ext>
            </a:extLst>
          </p:cNvPr>
          <p:cNvSpPr>
            <a:spLocks noGrp="1"/>
          </p:cNvSpPr>
          <p:nvPr>
            <p:ph type="dt" sz="half" idx="10"/>
          </p:nvPr>
        </p:nvSpPr>
        <p:spPr/>
        <p:txBody>
          <a:bodyPr/>
          <a:lstStyle/>
          <a:p>
            <a:fld id="{EAE5B6D0-3F68-47A7-9CAF-A2A6080AEFFC}" type="datetimeFigureOut">
              <a:rPr lang="ru-RU" smtClean="0"/>
              <a:t>10.09.2024</a:t>
            </a:fld>
            <a:endParaRPr lang="ru-RU"/>
          </a:p>
        </p:txBody>
      </p:sp>
      <p:sp>
        <p:nvSpPr>
          <p:cNvPr id="5" name="Нижний колонтитул 4">
            <a:extLst>
              <a:ext uri="{FF2B5EF4-FFF2-40B4-BE49-F238E27FC236}">
                <a16:creationId xmlns:a16="http://schemas.microsoft.com/office/drawing/2014/main" id="{0DDF284B-EDBA-4D35-949A-A37C6D993AB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AB582A5-417B-410B-B30B-CCFF44A08A4F}"/>
              </a:ext>
            </a:extLst>
          </p:cNvPr>
          <p:cNvSpPr>
            <a:spLocks noGrp="1"/>
          </p:cNvSpPr>
          <p:nvPr>
            <p:ph type="sldNum" sz="quarter" idx="12"/>
          </p:nvPr>
        </p:nvSpPr>
        <p:spPr/>
        <p:txBody>
          <a:bodyPr/>
          <a:lstStyle/>
          <a:p>
            <a:fld id="{6E4B6861-ABF1-484D-B34C-9208B9DDA5DF}" type="slidenum">
              <a:rPr lang="ru-RU" smtClean="0"/>
              <a:t>‹#›</a:t>
            </a:fld>
            <a:endParaRPr lang="ru-RU"/>
          </a:p>
        </p:txBody>
      </p:sp>
    </p:spTree>
    <p:extLst>
      <p:ext uri="{BB962C8B-B14F-4D97-AF65-F5344CB8AC3E}">
        <p14:creationId xmlns:p14="http://schemas.microsoft.com/office/powerpoint/2010/main" val="4268781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A181971-CE34-435E-BBC3-34E5935C40A2}"/>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002A1690-58B5-40DA-A140-00B19A608ADC}"/>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F2158C4-CCDF-42F3-8F5D-E4F1D845BE06}"/>
              </a:ext>
            </a:extLst>
          </p:cNvPr>
          <p:cNvSpPr>
            <a:spLocks noGrp="1"/>
          </p:cNvSpPr>
          <p:nvPr>
            <p:ph type="dt" sz="half" idx="10"/>
          </p:nvPr>
        </p:nvSpPr>
        <p:spPr/>
        <p:txBody>
          <a:bodyPr/>
          <a:lstStyle/>
          <a:p>
            <a:fld id="{EAE5B6D0-3F68-47A7-9CAF-A2A6080AEFFC}" type="datetimeFigureOut">
              <a:rPr lang="ru-RU" smtClean="0"/>
              <a:t>10.09.2024</a:t>
            </a:fld>
            <a:endParaRPr lang="ru-RU"/>
          </a:p>
        </p:txBody>
      </p:sp>
      <p:sp>
        <p:nvSpPr>
          <p:cNvPr id="5" name="Нижний колонтитул 4">
            <a:extLst>
              <a:ext uri="{FF2B5EF4-FFF2-40B4-BE49-F238E27FC236}">
                <a16:creationId xmlns:a16="http://schemas.microsoft.com/office/drawing/2014/main" id="{7A356467-7BF7-4A3E-A95D-86C88587212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A123E1F-B320-478D-897A-8ED3C72A2F49}"/>
              </a:ext>
            </a:extLst>
          </p:cNvPr>
          <p:cNvSpPr>
            <a:spLocks noGrp="1"/>
          </p:cNvSpPr>
          <p:nvPr>
            <p:ph type="sldNum" sz="quarter" idx="12"/>
          </p:nvPr>
        </p:nvSpPr>
        <p:spPr/>
        <p:txBody>
          <a:bodyPr/>
          <a:lstStyle/>
          <a:p>
            <a:fld id="{6E4B6861-ABF1-484D-B34C-9208B9DDA5DF}" type="slidenum">
              <a:rPr lang="ru-RU" smtClean="0"/>
              <a:t>‹#›</a:t>
            </a:fld>
            <a:endParaRPr lang="ru-RU"/>
          </a:p>
        </p:txBody>
      </p:sp>
    </p:spTree>
    <p:extLst>
      <p:ext uri="{BB962C8B-B14F-4D97-AF65-F5344CB8AC3E}">
        <p14:creationId xmlns:p14="http://schemas.microsoft.com/office/powerpoint/2010/main" val="2185687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736F13A9-7FD3-4145-8188-684B0C31813C}"/>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64A5EF54-B748-4A8C-856D-E5A6688925A0}"/>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00281E8-3264-4093-862C-2610F5469693}"/>
              </a:ext>
            </a:extLst>
          </p:cNvPr>
          <p:cNvSpPr>
            <a:spLocks noGrp="1"/>
          </p:cNvSpPr>
          <p:nvPr>
            <p:ph type="dt" sz="half" idx="10"/>
          </p:nvPr>
        </p:nvSpPr>
        <p:spPr/>
        <p:txBody>
          <a:bodyPr/>
          <a:lstStyle/>
          <a:p>
            <a:fld id="{EAE5B6D0-3F68-47A7-9CAF-A2A6080AEFFC}" type="datetimeFigureOut">
              <a:rPr lang="ru-RU" smtClean="0"/>
              <a:t>10.09.2024</a:t>
            </a:fld>
            <a:endParaRPr lang="ru-RU"/>
          </a:p>
        </p:txBody>
      </p:sp>
      <p:sp>
        <p:nvSpPr>
          <p:cNvPr id="5" name="Нижний колонтитул 4">
            <a:extLst>
              <a:ext uri="{FF2B5EF4-FFF2-40B4-BE49-F238E27FC236}">
                <a16:creationId xmlns:a16="http://schemas.microsoft.com/office/drawing/2014/main" id="{B9780B21-AEAD-4B7C-AC36-8C72EB450AC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FC80FB7-744B-486C-BD16-7CFFC16A821A}"/>
              </a:ext>
            </a:extLst>
          </p:cNvPr>
          <p:cNvSpPr>
            <a:spLocks noGrp="1"/>
          </p:cNvSpPr>
          <p:nvPr>
            <p:ph type="sldNum" sz="quarter" idx="12"/>
          </p:nvPr>
        </p:nvSpPr>
        <p:spPr/>
        <p:txBody>
          <a:bodyPr/>
          <a:lstStyle/>
          <a:p>
            <a:fld id="{6E4B6861-ABF1-484D-B34C-9208B9DDA5DF}" type="slidenum">
              <a:rPr lang="ru-RU" smtClean="0"/>
              <a:t>‹#›</a:t>
            </a:fld>
            <a:endParaRPr lang="ru-RU"/>
          </a:p>
        </p:txBody>
      </p:sp>
    </p:spTree>
    <p:extLst>
      <p:ext uri="{BB962C8B-B14F-4D97-AF65-F5344CB8AC3E}">
        <p14:creationId xmlns:p14="http://schemas.microsoft.com/office/powerpoint/2010/main" val="1763554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BB88EF-E74C-4674-B355-3EE33C921A8D}"/>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B4DCD37F-5026-4358-8A73-1B9D3A2D93E2}"/>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D7A3596-8C34-4F62-8C22-65892AD0FCE9}"/>
              </a:ext>
            </a:extLst>
          </p:cNvPr>
          <p:cNvSpPr>
            <a:spLocks noGrp="1"/>
          </p:cNvSpPr>
          <p:nvPr>
            <p:ph type="dt" sz="half" idx="10"/>
          </p:nvPr>
        </p:nvSpPr>
        <p:spPr/>
        <p:txBody>
          <a:bodyPr/>
          <a:lstStyle/>
          <a:p>
            <a:fld id="{EAE5B6D0-3F68-47A7-9CAF-A2A6080AEFFC}" type="datetimeFigureOut">
              <a:rPr lang="ru-RU" smtClean="0"/>
              <a:t>10.09.2024</a:t>
            </a:fld>
            <a:endParaRPr lang="ru-RU"/>
          </a:p>
        </p:txBody>
      </p:sp>
      <p:sp>
        <p:nvSpPr>
          <p:cNvPr id="5" name="Нижний колонтитул 4">
            <a:extLst>
              <a:ext uri="{FF2B5EF4-FFF2-40B4-BE49-F238E27FC236}">
                <a16:creationId xmlns:a16="http://schemas.microsoft.com/office/drawing/2014/main" id="{E039BEF7-6FF3-4C3B-89E6-8FBC7D6DA66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1F26EDC-43B9-4001-9AC6-F23C196A6F70}"/>
              </a:ext>
            </a:extLst>
          </p:cNvPr>
          <p:cNvSpPr>
            <a:spLocks noGrp="1"/>
          </p:cNvSpPr>
          <p:nvPr>
            <p:ph type="sldNum" sz="quarter" idx="12"/>
          </p:nvPr>
        </p:nvSpPr>
        <p:spPr/>
        <p:txBody>
          <a:bodyPr/>
          <a:lstStyle/>
          <a:p>
            <a:fld id="{6E4B6861-ABF1-484D-B34C-9208B9DDA5DF}" type="slidenum">
              <a:rPr lang="ru-RU" smtClean="0"/>
              <a:t>‹#›</a:t>
            </a:fld>
            <a:endParaRPr lang="ru-RU"/>
          </a:p>
        </p:txBody>
      </p:sp>
    </p:spTree>
    <p:extLst>
      <p:ext uri="{BB962C8B-B14F-4D97-AF65-F5344CB8AC3E}">
        <p14:creationId xmlns:p14="http://schemas.microsoft.com/office/powerpoint/2010/main" val="1956625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B42D28-99D5-4EC9-A7A5-70063448EC76}"/>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CB384DE6-C77D-4A6D-9445-FE28652BDD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16D72B1F-2293-4F88-AC75-9B8CD58226CB}"/>
              </a:ext>
            </a:extLst>
          </p:cNvPr>
          <p:cNvSpPr>
            <a:spLocks noGrp="1"/>
          </p:cNvSpPr>
          <p:nvPr>
            <p:ph type="dt" sz="half" idx="10"/>
          </p:nvPr>
        </p:nvSpPr>
        <p:spPr/>
        <p:txBody>
          <a:bodyPr/>
          <a:lstStyle/>
          <a:p>
            <a:fld id="{EAE5B6D0-3F68-47A7-9CAF-A2A6080AEFFC}" type="datetimeFigureOut">
              <a:rPr lang="ru-RU" smtClean="0"/>
              <a:t>10.09.2024</a:t>
            </a:fld>
            <a:endParaRPr lang="ru-RU"/>
          </a:p>
        </p:txBody>
      </p:sp>
      <p:sp>
        <p:nvSpPr>
          <p:cNvPr id="5" name="Нижний колонтитул 4">
            <a:extLst>
              <a:ext uri="{FF2B5EF4-FFF2-40B4-BE49-F238E27FC236}">
                <a16:creationId xmlns:a16="http://schemas.microsoft.com/office/drawing/2014/main" id="{F2382558-80D6-4784-B753-4B25E8D2D1F8}"/>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C330C591-F75F-4821-A510-60AAFDCBE981}"/>
              </a:ext>
            </a:extLst>
          </p:cNvPr>
          <p:cNvSpPr>
            <a:spLocks noGrp="1"/>
          </p:cNvSpPr>
          <p:nvPr>
            <p:ph type="sldNum" sz="quarter" idx="12"/>
          </p:nvPr>
        </p:nvSpPr>
        <p:spPr/>
        <p:txBody>
          <a:bodyPr/>
          <a:lstStyle/>
          <a:p>
            <a:fld id="{6E4B6861-ABF1-484D-B34C-9208B9DDA5DF}" type="slidenum">
              <a:rPr lang="ru-RU" smtClean="0"/>
              <a:t>‹#›</a:t>
            </a:fld>
            <a:endParaRPr lang="ru-RU"/>
          </a:p>
        </p:txBody>
      </p:sp>
    </p:spTree>
    <p:extLst>
      <p:ext uri="{BB962C8B-B14F-4D97-AF65-F5344CB8AC3E}">
        <p14:creationId xmlns:p14="http://schemas.microsoft.com/office/powerpoint/2010/main" val="3537613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4E73E25-7C8F-4F2D-8927-B249CBA22673}"/>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427EAD43-5E0B-413E-9E61-3B1BBD8C6CD4}"/>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D39E1101-549B-47F8-9ACE-BA42FC5F9050}"/>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2D47451A-0762-4C0B-A2DB-08F7855AE073}"/>
              </a:ext>
            </a:extLst>
          </p:cNvPr>
          <p:cNvSpPr>
            <a:spLocks noGrp="1"/>
          </p:cNvSpPr>
          <p:nvPr>
            <p:ph type="dt" sz="half" idx="10"/>
          </p:nvPr>
        </p:nvSpPr>
        <p:spPr/>
        <p:txBody>
          <a:bodyPr/>
          <a:lstStyle/>
          <a:p>
            <a:fld id="{EAE5B6D0-3F68-47A7-9CAF-A2A6080AEFFC}" type="datetimeFigureOut">
              <a:rPr lang="ru-RU" smtClean="0"/>
              <a:t>10.09.2024</a:t>
            </a:fld>
            <a:endParaRPr lang="ru-RU"/>
          </a:p>
        </p:txBody>
      </p:sp>
      <p:sp>
        <p:nvSpPr>
          <p:cNvPr id="6" name="Нижний колонтитул 5">
            <a:extLst>
              <a:ext uri="{FF2B5EF4-FFF2-40B4-BE49-F238E27FC236}">
                <a16:creationId xmlns:a16="http://schemas.microsoft.com/office/drawing/2014/main" id="{BF5E65FC-CEF8-4419-A3AF-C0301A20356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80EF585D-72C6-4B07-AB5B-E0302C1F1DF1}"/>
              </a:ext>
            </a:extLst>
          </p:cNvPr>
          <p:cNvSpPr>
            <a:spLocks noGrp="1"/>
          </p:cNvSpPr>
          <p:nvPr>
            <p:ph type="sldNum" sz="quarter" idx="12"/>
          </p:nvPr>
        </p:nvSpPr>
        <p:spPr/>
        <p:txBody>
          <a:bodyPr/>
          <a:lstStyle/>
          <a:p>
            <a:fld id="{6E4B6861-ABF1-484D-B34C-9208B9DDA5DF}" type="slidenum">
              <a:rPr lang="ru-RU" smtClean="0"/>
              <a:t>‹#›</a:t>
            </a:fld>
            <a:endParaRPr lang="ru-RU"/>
          </a:p>
        </p:txBody>
      </p:sp>
    </p:spTree>
    <p:extLst>
      <p:ext uri="{BB962C8B-B14F-4D97-AF65-F5344CB8AC3E}">
        <p14:creationId xmlns:p14="http://schemas.microsoft.com/office/powerpoint/2010/main" val="3194683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37CF56-FC88-4D5A-8F3E-25CEB18B5E01}"/>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5774BE3D-E7E4-46CD-BDE2-B59A0ECEFA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5D9B3E92-3B0D-45CD-A9B1-F101B0D48EEF}"/>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8135D2B7-1BF0-4678-AAD2-B4D2E83863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F56CE421-F9FC-4659-8FDD-1F3069AD2C7B}"/>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A0A44F82-B934-4648-8CD9-6C0E397B4465}"/>
              </a:ext>
            </a:extLst>
          </p:cNvPr>
          <p:cNvSpPr>
            <a:spLocks noGrp="1"/>
          </p:cNvSpPr>
          <p:nvPr>
            <p:ph type="dt" sz="half" idx="10"/>
          </p:nvPr>
        </p:nvSpPr>
        <p:spPr/>
        <p:txBody>
          <a:bodyPr/>
          <a:lstStyle/>
          <a:p>
            <a:fld id="{EAE5B6D0-3F68-47A7-9CAF-A2A6080AEFFC}" type="datetimeFigureOut">
              <a:rPr lang="ru-RU" smtClean="0"/>
              <a:t>10.09.2024</a:t>
            </a:fld>
            <a:endParaRPr lang="ru-RU"/>
          </a:p>
        </p:txBody>
      </p:sp>
      <p:sp>
        <p:nvSpPr>
          <p:cNvPr id="8" name="Нижний колонтитул 7">
            <a:extLst>
              <a:ext uri="{FF2B5EF4-FFF2-40B4-BE49-F238E27FC236}">
                <a16:creationId xmlns:a16="http://schemas.microsoft.com/office/drawing/2014/main" id="{DA3C1CB9-1948-4BC7-8100-A03AAE320516}"/>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86D8EA80-DBF9-4B9B-BC4C-553AA78D0AA1}"/>
              </a:ext>
            </a:extLst>
          </p:cNvPr>
          <p:cNvSpPr>
            <a:spLocks noGrp="1"/>
          </p:cNvSpPr>
          <p:nvPr>
            <p:ph type="sldNum" sz="quarter" idx="12"/>
          </p:nvPr>
        </p:nvSpPr>
        <p:spPr/>
        <p:txBody>
          <a:bodyPr/>
          <a:lstStyle/>
          <a:p>
            <a:fld id="{6E4B6861-ABF1-484D-B34C-9208B9DDA5DF}" type="slidenum">
              <a:rPr lang="ru-RU" smtClean="0"/>
              <a:t>‹#›</a:t>
            </a:fld>
            <a:endParaRPr lang="ru-RU"/>
          </a:p>
        </p:txBody>
      </p:sp>
    </p:spTree>
    <p:extLst>
      <p:ext uri="{BB962C8B-B14F-4D97-AF65-F5344CB8AC3E}">
        <p14:creationId xmlns:p14="http://schemas.microsoft.com/office/powerpoint/2010/main" val="2207860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0A322B-DF77-40F9-A291-BDF00260790F}"/>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5776C5D7-A017-4523-ACE4-6AD5D5599D92}"/>
              </a:ext>
            </a:extLst>
          </p:cNvPr>
          <p:cNvSpPr>
            <a:spLocks noGrp="1"/>
          </p:cNvSpPr>
          <p:nvPr>
            <p:ph type="dt" sz="half" idx="10"/>
          </p:nvPr>
        </p:nvSpPr>
        <p:spPr/>
        <p:txBody>
          <a:bodyPr/>
          <a:lstStyle/>
          <a:p>
            <a:fld id="{EAE5B6D0-3F68-47A7-9CAF-A2A6080AEFFC}" type="datetimeFigureOut">
              <a:rPr lang="ru-RU" smtClean="0"/>
              <a:t>10.09.2024</a:t>
            </a:fld>
            <a:endParaRPr lang="ru-RU"/>
          </a:p>
        </p:txBody>
      </p:sp>
      <p:sp>
        <p:nvSpPr>
          <p:cNvPr id="4" name="Нижний колонтитул 3">
            <a:extLst>
              <a:ext uri="{FF2B5EF4-FFF2-40B4-BE49-F238E27FC236}">
                <a16:creationId xmlns:a16="http://schemas.microsoft.com/office/drawing/2014/main" id="{4E466673-B8DC-4D21-AB4C-70CDD28B5258}"/>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B2A33EA3-2319-4A54-A74E-52EC2045F79F}"/>
              </a:ext>
            </a:extLst>
          </p:cNvPr>
          <p:cNvSpPr>
            <a:spLocks noGrp="1"/>
          </p:cNvSpPr>
          <p:nvPr>
            <p:ph type="sldNum" sz="quarter" idx="12"/>
          </p:nvPr>
        </p:nvSpPr>
        <p:spPr/>
        <p:txBody>
          <a:bodyPr/>
          <a:lstStyle/>
          <a:p>
            <a:fld id="{6E4B6861-ABF1-484D-B34C-9208B9DDA5DF}" type="slidenum">
              <a:rPr lang="ru-RU" smtClean="0"/>
              <a:t>‹#›</a:t>
            </a:fld>
            <a:endParaRPr lang="ru-RU"/>
          </a:p>
        </p:txBody>
      </p:sp>
    </p:spTree>
    <p:extLst>
      <p:ext uri="{BB962C8B-B14F-4D97-AF65-F5344CB8AC3E}">
        <p14:creationId xmlns:p14="http://schemas.microsoft.com/office/powerpoint/2010/main" val="1730721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0DCAC321-9192-4D66-9DD9-DFB901F02A88}"/>
              </a:ext>
            </a:extLst>
          </p:cNvPr>
          <p:cNvSpPr>
            <a:spLocks noGrp="1"/>
          </p:cNvSpPr>
          <p:nvPr>
            <p:ph type="dt" sz="half" idx="10"/>
          </p:nvPr>
        </p:nvSpPr>
        <p:spPr/>
        <p:txBody>
          <a:bodyPr/>
          <a:lstStyle/>
          <a:p>
            <a:fld id="{EAE5B6D0-3F68-47A7-9CAF-A2A6080AEFFC}" type="datetimeFigureOut">
              <a:rPr lang="ru-RU" smtClean="0"/>
              <a:t>10.09.2024</a:t>
            </a:fld>
            <a:endParaRPr lang="ru-RU"/>
          </a:p>
        </p:txBody>
      </p:sp>
      <p:sp>
        <p:nvSpPr>
          <p:cNvPr id="3" name="Нижний колонтитул 2">
            <a:extLst>
              <a:ext uri="{FF2B5EF4-FFF2-40B4-BE49-F238E27FC236}">
                <a16:creationId xmlns:a16="http://schemas.microsoft.com/office/drawing/2014/main" id="{6BEA249C-D478-4A33-9D24-44F0616123E7}"/>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7505B3CD-60B3-4A6F-91AD-52BAA03D076A}"/>
              </a:ext>
            </a:extLst>
          </p:cNvPr>
          <p:cNvSpPr>
            <a:spLocks noGrp="1"/>
          </p:cNvSpPr>
          <p:nvPr>
            <p:ph type="sldNum" sz="quarter" idx="12"/>
          </p:nvPr>
        </p:nvSpPr>
        <p:spPr/>
        <p:txBody>
          <a:bodyPr/>
          <a:lstStyle/>
          <a:p>
            <a:fld id="{6E4B6861-ABF1-484D-B34C-9208B9DDA5DF}" type="slidenum">
              <a:rPr lang="ru-RU" smtClean="0"/>
              <a:t>‹#›</a:t>
            </a:fld>
            <a:endParaRPr lang="ru-RU"/>
          </a:p>
        </p:txBody>
      </p:sp>
    </p:spTree>
    <p:extLst>
      <p:ext uri="{BB962C8B-B14F-4D97-AF65-F5344CB8AC3E}">
        <p14:creationId xmlns:p14="http://schemas.microsoft.com/office/powerpoint/2010/main" val="1717511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E5D748-4DCB-401A-8894-156F87AF756C}"/>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BF345101-6C8B-444F-AFB3-D7161AEF67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2E02B688-7239-4D7D-B1D0-1AD458F75B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A1D7EED7-0570-47EB-BDD9-E374F4852BE9}"/>
              </a:ext>
            </a:extLst>
          </p:cNvPr>
          <p:cNvSpPr>
            <a:spLocks noGrp="1"/>
          </p:cNvSpPr>
          <p:nvPr>
            <p:ph type="dt" sz="half" idx="10"/>
          </p:nvPr>
        </p:nvSpPr>
        <p:spPr/>
        <p:txBody>
          <a:bodyPr/>
          <a:lstStyle/>
          <a:p>
            <a:fld id="{EAE5B6D0-3F68-47A7-9CAF-A2A6080AEFFC}" type="datetimeFigureOut">
              <a:rPr lang="ru-RU" smtClean="0"/>
              <a:t>10.09.2024</a:t>
            </a:fld>
            <a:endParaRPr lang="ru-RU"/>
          </a:p>
        </p:txBody>
      </p:sp>
      <p:sp>
        <p:nvSpPr>
          <p:cNvPr id="6" name="Нижний колонтитул 5">
            <a:extLst>
              <a:ext uri="{FF2B5EF4-FFF2-40B4-BE49-F238E27FC236}">
                <a16:creationId xmlns:a16="http://schemas.microsoft.com/office/drawing/2014/main" id="{EB42CCEE-79C4-4CDB-832C-6A1A2CA13713}"/>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63AB8718-D9F8-46A0-836B-C8A96E906827}"/>
              </a:ext>
            </a:extLst>
          </p:cNvPr>
          <p:cNvSpPr>
            <a:spLocks noGrp="1"/>
          </p:cNvSpPr>
          <p:nvPr>
            <p:ph type="sldNum" sz="quarter" idx="12"/>
          </p:nvPr>
        </p:nvSpPr>
        <p:spPr/>
        <p:txBody>
          <a:bodyPr/>
          <a:lstStyle/>
          <a:p>
            <a:fld id="{6E4B6861-ABF1-484D-B34C-9208B9DDA5DF}" type="slidenum">
              <a:rPr lang="ru-RU" smtClean="0"/>
              <a:t>‹#›</a:t>
            </a:fld>
            <a:endParaRPr lang="ru-RU"/>
          </a:p>
        </p:txBody>
      </p:sp>
    </p:spTree>
    <p:extLst>
      <p:ext uri="{BB962C8B-B14F-4D97-AF65-F5344CB8AC3E}">
        <p14:creationId xmlns:p14="http://schemas.microsoft.com/office/powerpoint/2010/main" val="2821689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B2F248-315C-42DB-86A9-B79C7AEC952F}"/>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9339129D-FDD7-4B29-BB1C-2B63FE6778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6FC82439-7368-492A-A97B-50207F46C4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1E78080E-EFF2-46FE-A316-F8D1CC3F6429}"/>
              </a:ext>
            </a:extLst>
          </p:cNvPr>
          <p:cNvSpPr>
            <a:spLocks noGrp="1"/>
          </p:cNvSpPr>
          <p:nvPr>
            <p:ph type="dt" sz="half" idx="10"/>
          </p:nvPr>
        </p:nvSpPr>
        <p:spPr/>
        <p:txBody>
          <a:bodyPr/>
          <a:lstStyle/>
          <a:p>
            <a:fld id="{EAE5B6D0-3F68-47A7-9CAF-A2A6080AEFFC}" type="datetimeFigureOut">
              <a:rPr lang="ru-RU" smtClean="0"/>
              <a:t>10.09.2024</a:t>
            </a:fld>
            <a:endParaRPr lang="ru-RU"/>
          </a:p>
        </p:txBody>
      </p:sp>
      <p:sp>
        <p:nvSpPr>
          <p:cNvPr id="6" name="Нижний колонтитул 5">
            <a:extLst>
              <a:ext uri="{FF2B5EF4-FFF2-40B4-BE49-F238E27FC236}">
                <a16:creationId xmlns:a16="http://schemas.microsoft.com/office/drawing/2014/main" id="{B406B5F9-1F54-4C5F-9901-35DFCAEB7CD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C34C9044-1EEE-4373-A984-3E5C4706A469}"/>
              </a:ext>
            </a:extLst>
          </p:cNvPr>
          <p:cNvSpPr>
            <a:spLocks noGrp="1"/>
          </p:cNvSpPr>
          <p:nvPr>
            <p:ph type="sldNum" sz="quarter" idx="12"/>
          </p:nvPr>
        </p:nvSpPr>
        <p:spPr/>
        <p:txBody>
          <a:bodyPr/>
          <a:lstStyle/>
          <a:p>
            <a:fld id="{6E4B6861-ABF1-484D-B34C-9208B9DDA5DF}" type="slidenum">
              <a:rPr lang="ru-RU" smtClean="0"/>
              <a:t>‹#›</a:t>
            </a:fld>
            <a:endParaRPr lang="ru-RU"/>
          </a:p>
        </p:txBody>
      </p:sp>
    </p:spTree>
    <p:extLst>
      <p:ext uri="{BB962C8B-B14F-4D97-AF65-F5344CB8AC3E}">
        <p14:creationId xmlns:p14="http://schemas.microsoft.com/office/powerpoint/2010/main" val="417978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ECD614-F7A9-4531-A60E-70EF10B40B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FEEC31C4-7B3F-4516-8277-FC7172F014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F2BA7E50-8958-422E-B329-B7C6D04EC3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E5B6D0-3F68-47A7-9CAF-A2A6080AEFFC}" type="datetimeFigureOut">
              <a:rPr lang="ru-RU" smtClean="0"/>
              <a:t>10.09.2024</a:t>
            </a:fld>
            <a:endParaRPr lang="ru-RU"/>
          </a:p>
        </p:txBody>
      </p:sp>
      <p:sp>
        <p:nvSpPr>
          <p:cNvPr id="5" name="Нижний колонтитул 4">
            <a:extLst>
              <a:ext uri="{FF2B5EF4-FFF2-40B4-BE49-F238E27FC236}">
                <a16:creationId xmlns:a16="http://schemas.microsoft.com/office/drawing/2014/main" id="{ADCAABBF-7667-4C72-B5E4-537857AB3B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89765187-AC69-4B3A-87F6-F3A98A6D4B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4B6861-ABF1-484D-B34C-9208B9DDA5DF}" type="slidenum">
              <a:rPr lang="ru-RU" smtClean="0"/>
              <a:t>‹#›</a:t>
            </a:fld>
            <a:endParaRPr lang="ru-RU"/>
          </a:p>
        </p:txBody>
      </p:sp>
    </p:spTree>
    <p:extLst>
      <p:ext uri="{BB962C8B-B14F-4D97-AF65-F5344CB8AC3E}">
        <p14:creationId xmlns:p14="http://schemas.microsoft.com/office/powerpoint/2010/main" val="3614376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7">
            <a:extLst>
              <a:ext uri="{FF2B5EF4-FFF2-40B4-BE49-F238E27FC236}">
                <a16:creationId xmlns:a16="http://schemas.microsoft.com/office/drawing/2014/main" id="{EFF7E949-69C8-4F1A-BD85-B53CE6835B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1"/>
          </a:xfrm>
          <a:prstGeom prst="rect">
            <a:avLst/>
          </a:prstGeom>
        </p:spPr>
      </p:pic>
      <p:sp>
        <p:nvSpPr>
          <p:cNvPr id="2" name="Заголовок 1">
            <a:extLst>
              <a:ext uri="{FF2B5EF4-FFF2-40B4-BE49-F238E27FC236}">
                <a16:creationId xmlns:a16="http://schemas.microsoft.com/office/drawing/2014/main" id="{F20B503A-E6D9-4243-87C4-7AD09C783B51}"/>
              </a:ext>
            </a:extLst>
          </p:cNvPr>
          <p:cNvSpPr>
            <a:spLocks noGrp="1"/>
          </p:cNvSpPr>
          <p:nvPr>
            <p:ph type="ctrTitle"/>
          </p:nvPr>
        </p:nvSpPr>
        <p:spPr>
          <a:xfrm>
            <a:off x="1524000" y="84081"/>
            <a:ext cx="9144000" cy="2387600"/>
          </a:xfrm>
        </p:spPr>
        <p:txBody>
          <a:bodyPr>
            <a:normAutofit/>
          </a:bodyPr>
          <a:lstStyle/>
          <a:p>
            <a:r>
              <a:rPr lang="ru-RU" sz="4000" b="1" dirty="0">
                <a:latin typeface="Times New Roman" panose="02020603050405020304" pitchFamily="18" charset="0"/>
                <a:cs typeface="Times New Roman" panose="02020603050405020304" pitchFamily="18" charset="0"/>
              </a:rPr>
              <a:t>ЧЕШКИ НА МУЗЫКАЛЬНЫХ ЗАНЯТИЯХ В ДЕТСКОМ САДУ</a:t>
            </a:r>
            <a:endParaRPr lang="ru-RU" sz="4000" dirty="0">
              <a:latin typeface="Times New Roman" panose="02020603050405020304" pitchFamily="18" charset="0"/>
              <a:cs typeface="Times New Roman" panose="02020603050405020304" pitchFamily="18" charset="0"/>
            </a:endParaRPr>
          </a:p>
        </p:txBody>
      </p:sp>
      <p:pic>
        <p:nvPicPr>
          <p:cNvPr id="17" name="Рисунок 16">
            <a:extLst>
              <a:ext uri="{FF2B5EF4-FFF2-40B4-BE49-F238E27FC236}">
                <a16:creationId xmlns:a16="http://schemas.microsoft.com/office/drawing/2014/main" id="{13E7291A-D884-4EED-9A0B-FA852A2662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89124" y="2957570"/>
            <a:ext cx="3238500" cy="2857500"/>
          </a:xfrm>
          <a:prstGeom prst="rect">
            <a:avLst/>
          </a:prstGeom>
        </p:spPr>
      </p:pic>
      <p:pic>
        <p:nvPicPr>
          <p:cNvPr id="19" name="Рисунок 18">
            <a:extLst>
              <a:ext uri="{FF2B5EF4-FFF2-40B4-BE49-F238E27FC236}">
                <a16:creationId xmlns:a16="http://schemas.microsoft.com/office/drawing/2014/main" id="{98D9877D-0EFF-442D-9573-8CD722F9C5E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64376" y="2957570"/>
            <a:ext cx="3815299" cy="2857500"/>
          </a:xfrm>
          <a:prstGeom prst="rect">
            <a:avLst/>
          </a:prstGeom>
        </p:spPr>
      </p:pic>
    </p:spTree>
    <p:extLst>
      <p:ext uri="{BB962C8B-B14F-4D97-AF65-F5344CB8AC3E}">
        <p14:creationId xmlns:p14="http://schemas.microsoft.com/office/powerpoint/2010/main" val="3207110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7">
            <a:extLst>
              <a:ext uri="{FF2B5EF4-FFF2-40B4-BE49-F238E27FC236}">
                <a16:creationId xmlns:a16="http://schemas.microsoft.com/office/drawing/2014/main" id="{EFF7E949-69C8-4F1A-BD85-B53CE6835B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1"/>
          </a:xfrm>
          <a:prstGeom prst="rect">
            <a:avLst/>
          </a:prstGeom>
        </p:spPr>
      </p:pic>
      <p:sp>
        <p:nvSpPr>
          <p:cNvPr id="3" name="Подзаголовок 2">
            <a:extLst>
              <a:ext uri="{FF2B5EF4-FFF2-40B4-BE49-F238E27FC236}">
                <a16:creationId xmlns:a16="http://schemas.microsoft.com/office/drawing/2014/main" id="{3C218002-79C7-46A5-8F9A-D93C1CB79C9E}"/>
              </a:ext>
            </a:extLst>
          </p:cNvPr>
          <p:cNvSpPr>
            <a:spLocks noGrp="1"/>
          </p:cNvSpPr>
          <p:nvPr>
            <p:ph type="subTitle" idx="1"/>
          </p:nvPr>
        </p:nvSpPr>
        <p:spPr>
          <a:xfrm>
            <a:off x="534817" y="547569"/>
            <a:ext cx="10997513" cy="5239265"/>
          </a:xfrm>
        </p:spPr>
        <p:txBody>
          <a:bodyPr>
            <a:noAutofit/>
          </a:bodyPr>
          <a:lstStyle/>
          <a:p>
            <a:pPr algn="just">
              <a:lnSpc>
                <a:spcPct val="100000"/>
              </a:lnSpc>
            </a:pPr>
            <a:r>
              <a:rPr lang="ru-RU" sz="2800" dirty="0">
                <a:latin typeface="Times New Roman" panose="02020603050405020304" pitchFamily="18" charset="0"/>
                <a:cs typeface="Times New Roman" panose="02020603050405020304" pitchFamily="18" charset="0"/>
              </a:rPr>
              <a:t>	Каждый из нас, наверное, помнит, когда ходили в детский сад, на занятия музыкой приходилось надевать чешки. Как ни удивительно, это правило действует и сейчас. «Почему же? – спросите Вы – Ведь сейчас такой большой выбор обуви для детей, есть намного красивее: туфельки, сандалии, босоножки и многое другое?»</a:t>
            </a:r>
          </a:p>
        </p:txBody>
      </p:sp>
      <p:pic>
        <p:nvPicPr>
          <p:cNvPr id="7" name="Рисунок 6">
            <a:extLst>
              <a:ext uri="{FF2B5EF4-FFF2-40B4-BE49-F238E27FC236}">
                <a16:creationId xmlns:a16="http://schemas.microsoft.com/office/drawing/2014/main" id="{7AA72D3E-7AFE-404C-963D-9D5EBBE5C5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1679" y="2916195"/>
            <a:ext cx="5749093" cy="3744097"/>
          </a:xfrm>
          <a:prstGeom prst="rect">
            <a:avLst/>
          </a:prstGeom>
        </p:spPr>
      </p:pic>
    </p:spTree>
    <p:extLst>
      <p:ext uri="{BB962C8B-B14F-4D97-AF65-F5344CB8AC3E}">
        <p14:creationId xmlns:p14="http://schemas.microsoft.com/office/powerpoint/2010/main" val="1972512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7">
            <a:extLst>
              <a:ext uri="{FF2B5EF4-FFF2-40B4-BE49-F238E27FC236}">
                <a16:creationId xmlns:a16="http://schemas.microsoft.com/office/drawing/2014/main" id="{EFF7E949-69C8-4F1A-BD85-B53CE6835B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1"/>
          </a:xfrm>
          <a:prstGeom prst="rect">
            <a:avLst/>
          </a:prstGeom>
        </p:spPr>
      </p:pic>
      <p:pic>
        <p:nvPicPr>
          <p:cNvPr id="5" name="Рисунок 4">
            <a:extLst>
              <a:ext uri="{FF2B5EF4-FFF2-40B4-BE49-F238E27FC236}">
                <a16:creationId xmlns:a16="http://schemas.microsoft.com/office/drawing/2014/main" id="{44B3FB2E-B8B8-4355-85C7-38D457C2C6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81217" y="3023486"/>
            <a:ext cx="6465416" cy="3834514"/>
          </a:xfrm>
          <a:prstGeom prst="rect">
            <a:avLst/>
          </a:prstGeom>
        </p:spPr>
      </p:pic>
      <p:sp>
        <p:nvSpPr>
          <p:cNvPr id="3" name="Подзаголовок 2">
            <a:extLst>
              <a:ext uri="{FF2B5EF4-FFF2-40B4-BE49-F238E27FC236}">
                <a16:creationId xmlns:a16="http://schemas.microsoft.com/office/drawing/2014/main" id="{3C218002-79C7-46A5-8F9A-D93C1CB79C9E}"/>
              </a:ext>
            </a:extLst>
          </p:cNvPr>
          <p:cNvSpPr>
            <a:spLocks noGrp="1"/>
          </p:cNvSpPr>
          <p:nvPr>
            <p:ph type="subTitle" idx="1"/>
          </p:nvPr>
        </p:nvSpPr>
        <p:spPr>
          <a:xfrm>
            <a:off x="508337" y="934931"/>
            <a:ext cx="11392929" cy="5362832"/>
          </a:xfrm>
        </p:spPr>
        <p:txBody>
          <a:bodyPr>
            <a:normAutofit/>
          </a:bodyPr>
          <a:lstStyle/>
          <a:p>
            <a:pPr algn="just">
              <a:lnSpc>
                <a:spcPct val="110000"/>
              </a:lnSpc>
            </a:pPr>
            <a:r>
              <a:rPr lang="ru-RU" sz="2800" dirty="0">
                <a:latin typeface="Times New Roman" panose="02020603050405020304" pitchFamily="18" charset="0"/>
                <a:cs typeface="Times New Roman" panose="02020603050405020304" pitchFamily="18" charset="0"/>
              </a:rPr>
              <a:t>	А дело вот в чем. На музыкальных занятиях дети осваивают несколько видов деятельности. Одной из них является музыкально- ритмическая деятельность – танцы. В обычной обуви выполнять танцевальные движения очень неудобно, а иногда и невозможно. Подошва в такой обуви жесткая, нога часто перетянута ремешком, нередко очень широким (особенно у мальчиков). А ведь танец предполагает легкость движений, дети активно двигаются по залу: подпрыгивают, бегают. Неудобные и довольно тяжелые сандалии увеличивают нагрузку на детские ножки</a:t>
            </a:r>
            <a:r>
              <a:rPr lang="ru-RU"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587600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7">
            <a:extLst>
              <a:ext uri="{FF2B5EF4-FFF2-40B4-BE49-F238E27FC236}">
                <a16:creationId xmlns:a16="http://schemas.microsoft.com/office/drawing/2014/main" id="{EFF7E949-69C8-4F1A-BD85-B53CE6835B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1"/>
          </a:xfrm>
          <a:prstGeom prst="rect">
            <a:avLst/>
          </a:prstGeom>
        </p:spPr>
      </p:pic>
      <p:pic>
        <p:nvPicPr>
          <p:cNvPr id="5" name="Рисунок 4">
            <a:extLst>
              <a:ext uri="{FF2B5EF4-FFF2-40B4-BE49-F238E27FC236}">
                <a16:creationId xmlns:a16="http://schemas.microsoft.com/office/drawing/2014/main" id="{8D4B88E0-1991-4CDF-A41C-6E50582EB3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68919" y="3023486"/>
            <a:ext cx="6465416" cy="3834514"/>
          </a:xfrm>
          <a:prstGeom prst="rect">
            <a:avLst/>
          </a:prstGeom>
        </p:spPr>
      </p:pic>
      <p:sp>
        <p:nvSpPr>
          <p:cNvPr id="3" name="Подзаголовок 2">
            <a:extLst>
              <a:ext uri="{FF2B5EF4-FFF2-40B4-BE49-F238E27FC236}">
                <a16:creationId xmlns:a16="http://schemas.microsoft.com/office/drawing/2014/main" id="{3C218002-79C7-46A5-8F9A-D93C1CB79C9E}"/>
              </a:ext>
            </a:extLst>
          </p:cNvPr>
          <p:cNvSpPr>
            <a:spLocks noGrp="1"/>
          </p:cNvSpPr>
          <p:nvPr>
            <p:ph type="subTitle" idx="1"/>
          </p:nvPr>
        </p:nvSpPr>
        <p:spPr>
          <a:xfrm>
            <a:off x="370703" y="568411"/>
            <a:ext cx="11392929" cy="4689389"/>
          </a:xfrm>
        </p:spPr>
        <p:txBody>
          <a:bodyPr>
            <a:normAutofit fontScale="92500"/>
          </a:bodyPr>
          <a:lstStyle/>
          <a:p>
            <a:pPr algn="just">
              <a:lnSpc>
                <a:spcPct val="120000"/>
              </a:lnSpc>
            </a:pPr>
            <a:r>
              <a:rPr lang="ru-RU" sz="2800" dirty="0">
                <a:latin typeface="Times New Roman" panose="02020603050405020304" pitchFamily="18" charset="0"/>
                <a:cs typeface="Times New Roman" panose="02020603050405020304" pitchFamily="18" charset="0"/>
              </a:rPr>
              <a:t>	Вы ответите: - «Хорошо, пусть занимаются в чешках, а на праздник мы купим красивые лаковые туфельки». Ни в коем случае! Почему? На празднике дети выполняют то же самое, что и на занятиях, только в театрализованном оформлении и красивом платье или костюме, а нагрузки остаются прежними. Дело не только в нагрузке, важен и эстетический план. При исполнении танца музыку заглушает шум топающих ножек, разноцветные туфельки отвлекают внимание. Кроме этого, подошва выходных туфель обычно сильно скользит по паркетному полу. Вместо того чтобы наслаждаться своим танцем, ребенок переживает, как бы ни упасть, что часто и случается в таком случае. </a:t>
            </a:r>
          </a:p>
        </p:txBody>
      </p:sp>
    </p:spTree>
    <p:extLst>
      <p:ext uri="{BB962C8B-B14F-4D97-AF65-F5344CB8AC3E}">
        <p14:creationId xmlns:p14="http://schemas.microsoft.com/office/powerpoint/2010/main" val="4224743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FA7EC3BC-9DEC-460A-BDFB-2E53A69385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7696719"/>
          </a:xfrm>
        </p:spPr>
      </p:pic>
      <p:pic>
        <p:nvPicPr>
          <p:cNvPr id="7" name="Рисунок 6">
            <a:extLst>
              <a:ext uri="{FF2B5EF4-FFF2-40B4-BE49-F238E27FC236}">
                <a16:creationId xmlns:a16="http://schemas.microsoft.com/office/drawing/2014/main" id="{AEB812DA-6657-41DB-BE05-CE23A3696F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78030" y="3645602"/>
            <a:ext cx="6465416" cy="3834514"/>
          </a:xfrm>
          <a:prstGeom prst="rect">
            <a:avLst/>
          </a:prstGeom>
        </p:spPr>
      </p:pic>
      <p:sp>
        <p:nvSpPr>
          <p:cNvPr id="2" name="Заголовок 1">
            <a:extLst>
              <a:ext uri="{FF2B5EF4-FFF2-40B4-BE49-F238E27FC236}">
                <a16:creationId xmlns:a16="http://schemas.microsoft.com/office/drawing/2014/main" id="{A00CF207-308E-42B4-BAA8-6C154FF6A6F2}"/>
              </a:ext>
            </a:extLst>
          </p:cNvPr>
          <p:cNvSpPr>
            <a:spLocks noGrp="1"/>
          </p:cNvSpPr>
          <p:nvPr>
            <p:ph type="title"/>
          </p:nvPr>
        </p:nvSpPr>
        <p:spPr>
          <a:xfrm>
            <a:off x="939114" y="3207434"/>
            <a:ext cx="10414686" cy="221566"/>
          </a:xfrm>
        </p:spPr>
        <p:txBody>
          <a:bodyPr>
            <a:noAutofit/>
          </a:bodyPr>
          <a:lstStyle/>
          <a:p>
            <a:pPr algn="just">
              <a:lnSpc>
                <a:spcPct val="100000"/>
              </a:lnSpc>
            </a:pPr>
            <a:r>
              <a:rPr lang="ru-RU" sz="2800" dirty="0">
                <a:latin typeface="Times New Roman" panose="02020603050405020304" pitchFamily="18" charset="0"/>
                <a:cs typeface="Times New Roman" panose="02020603050405020304" pitchFamily="18" charset="0"/>
              </a:rPr>
              <a:t>	В процессе занятия ребенок двигается, иногда интенсивно. Если у него неудобная обувь - открытые сандалии на липучках, шлепки, туфли со скользкой подошвой, а тем более на каблучке и т.п. - где гарантия, что он не упадет и не получит травмы? Это же касается и праздников - ребенок в процессе праздников двигается, бегает, прыгает. Чешки - обувь мягко фиксированная при помощи эластичного верха, вследствие чего нога может свободно сгибаться, легкая, с нескользкой подошвой, что соответствует технике безопасности. </a:t>
            </a:r>
          </a:p>
        </p:txBody>
      </p:sp>
    </p:spTree>
    <p:extLst>
      <p:ext uri="{BB962C8B-B14F-4D97-AF65-F5344CB8AC3E}">
        <p14:creationId xmlns:p14="http://schemas.microsoft.com/office/powerpoint/2010/main" val="3078105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FA7EC3BC-9DEC-460A-BDFB-2E53A69385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7696719"/>
          </a:xfrm>
        </p:spPr>
      </p:pic>
      <p:sp>
        <p:nvSpPr>
          <p:cNvPr id="2" name="Заголовок 1">
            <a:extLst>
              <a:ext uri="{FF2B5EF4-FFF2-40B4-BE49-F238E27FC236}">
                <a16:creationId xmlns:a16="http://schemas.microsoft.com/office/drawing/2014/main" id="{A00CF207-308E-42B4-BAA8-6C154FF6A6F2}"/>
              </a:ext>
            </a:extLst>
          </p:cNvPr>
          <p:cNvSpPr>
            <a:spLocks noGrp="1"/>
          </p:cNvSpPr>
          <p:nvPr>
            <p:ph type="title"/>
          </p:nvPr>
        </p:nvSpPr>
        <p:spPr>
          <a:xfrm>
            <a:off x="838200" y="496297"/>
            <a:ext cx="10515600" cy="2476928"/>
          </a:xfrm>
        </p:spPr>
        <p:txBody>
          <a:bodyPr>
            <a:normAutofit/>
          </a:bodyPr>
          <a:lstStyle/>
          <a:p>
            <a:pPr algn="just">
              <a:lnSpc>
                <a:spcPct val="100000"/>
              </a:lnSpc>
            </a:pPr>
            <a:r>
              <a:rPr lang="ru-RU" sz="2800" b="1" dirty="0">
                <a:latin typeface="Times New Roman" panose="02020603050405020304" pitchFamily="18" charset="0"/>
                <a:cs typeface="Times New Roman" panose="02020603050405020304" pitchFamily="18" charset="0"/>
              </a:rPr>
              <a:t>Чешки</a:t>
            </a:r>
            <a:r>
              <a:rPr lang="ru-RU" sz="2800" dirty="0">
                <a:latin typeface="Times New Roman" panose="02020603050405020304" pitchFamily="18" charset="0"/>
                <a:cs typeface="Times New Roman" panose="02020603050405020304" pitchFamily="18" charset="0"/>
              </a:rPr>
              <a:t> — специальная обувь для музыкально - ритмических занятий и танцев. Именно поэтому чешки занимают одно из ведущих мест при подготовке к музыкальным занятиям. </a:t>
            </a:r>
          </a:p>
        </p:txBody>
      </p:sp>
      <p:pic>
        <p:nvPicPr>
          <p:cNvPr id="4" name="Рисунок 3">
            <a:extLst>
              <a:ext uri="{FF2B5EF4-FFF2-40B4-BE49-F238E27FC236}">
                <a16:creationId xmlns:a16="http://schemas.microsoft.com/office/drawing/2014/main" id="{00F2637C-378D-41EB-BE3B-20FD5B0D33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189" y="3275240"/>
            <a:ext cx="3920636" cy="3582760"/>
          </a:xfrm>
          <a:prstGeom prst="rect">
            <a:avLst/>
          </a:prstGeom>
        </p:spPr>
      </p:pic>
      <p:pic>
        <p:nvPicPr>
          <p:cNvPr id="6" name="Рисунок 5">
            <a:extLst>
              <a:ext uri="{FF2B5EF4-FFF2-40B4-BE49-F238E27FC236}">
                <a16:creationId xmlns:a16="http://schemas.microsoft.com/office/drawing/2014/main" id="{E3B7B522-1B79-4D7F-B126-4425D721A7E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63962" y="3469523"/>
            <a:ext cx="6465416" cy="3834514"/>
          </a:xfrm>
          <a:prstGeom prst="rect">
            <a:avLst/>
          </a:prstGeom>
        </p:spPr>
      </p:pic>
    </p:spTree>
    <p:extLst>
      <p:ext uri="{BB962C8B-B14F-4D97-AF65-F5344CB8AC3E}">
        <p14:creationId xmlns:p14="http://schemas.microsoft.com/office/powerpoint/2010/main" val="65067710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395</Words>
  <Application>Microsoft Office PowerPoint</Application>
  <PresentationFormat>Широкоэкранный</PresentationFormat>
  <Paragraphs>6</Paragraphs>
  <Slides>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vt:i4>
      </vt:variant>
    </vt:vector>
  </HeadingPairs>
  <TitlesOfParts>
    <vt:vector size="11" baseType="lpstr">
      <vt:lpstr>Arial</vt:lpstr>
      <vt:lpstr>Calibri</vt:lpstr>
      <vt:lpstr>Calibri Light</vt:lpstr>
      <vt:lpstr>Times New Roman</vt:lpstr>
      <vt:lpstr>Тема Office</vt:lpstr>
      <vt:lpstr>ЧЕШКИ НА МУЗЫКАЛЬНЫХ ЗАНЯТИЯХ В ДЕТСКОМ САДУ</vt:lpstr>
      <vt:lpstr>Презентация PowerPoint</vt:lpstr>
      <vt:lpstr>Презентация PowerPoint</vt:lpstr>
      <vt:lpstr>Презентация PowerPoint</vt:lpstr>
      <vt:lpstr> В процессе занятия ребенок двигается, иногда интенсивно. Если у него неудобная обувь - открытые сандалии на липучках, шлепки, туфли со скользкой подошвой, а тем более на каблучке и т.п. - где гарантия, что он не упадет и не получит травмы? Это же касается и праздников - ребенок в процессе праздников двигается, бегает, прыгает. Чешки - обувь мягко фиксированная при помощи эластичного верха, вследствие чего нога может свободно сгибаться, легкая, с нескользкой подошвой, что соответствует технике безопасности. </vt:lpstr>
      <vt:lpstr>Чешки — специальная обувь для музыкально - ритмических занятий и танцев. Именно поэтому чешки занимают одно из ведущих мест при подготовке к музыкальным занятиям.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ЧЕШКИ НА МУЗЫКАЛЬНЫХ ЗАНЯТИЯХ В ДЕТСКОМ САДУ</dc:title>
  <dc:creator>123</dc:creator>
  <cp:lastModifiedBy>123</cp:lastModifiedBy>
  <cp:revision>1</cp:revision>
  <dcterms:created xsi:type="dcterms:W3CDTF">2024-09-10T07:26:37Z</dcterms:created>
  <dcterms:modified xsi:type="dcterms:W3CDTF">2024-09-10T07:51:38Z</dcterms:modified>
</cp:coreProperties>
</file>