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3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9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8F98C-E477-4C68-B772-2CE0212E6CD0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F6643-875B-42EE-BB0A-5B08E1967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377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8F98C-E477-4C68-B772-2CE0212E6CD0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F6643-875B-42EE-BB0A-5B08E1967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788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8F98C-E477-4C68-B772-2CE0212E6CD0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F6643-875B-42EE-BB0A-5B08E1967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209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8F98C-E477-4C68-B772-2CE0212E6CD0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F6643-875B-42EE-BB0A-5B08E1967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725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8F98C-E477-4C68-B772-2CE0212E6CD0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F6643-875B-42EE-BB0A-5B08E1967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808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8F98C-E477-4C68-B772-2CE0212E6CD0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F6643-875B-42EE-BB0A-5B08E1967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001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8F98C-E477-4C68-B772-2CE0212E6CD0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F6643-875B-42EE-BB0A-5B08E1967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794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8F98C-E477-4C68-B772-2CE0212E6CD0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F6643-875B-42EE-BB0A-5B08E1967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955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8F98C-E477-4C68-B772-2CE0212E6CD0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F6643-875B-42EE-BB0A-5B08E1967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068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8F98C-E477-4C68-B772-2CE0212E6CD0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F6643-875B-42EE-BB0A-5B08E1967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480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8F98C-E477-4C68-B772-2CE0212E6CD0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F6643-875B-42EE-BB0A-5B08E1967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499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screen">
            <a:alphaModFix amt="6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8F98C-E477-4C68-B772-2CE0212E6CD0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F6643-875B-42EE-BB0A-5B08E1967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349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речи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«Рассказы о своей семье»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43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43608" y="1916832"/>
            <a:ext cx="7772400" cy="1362075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74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0" y="0"/>
            <a:ext cx="3995936" cy="6858000"/>
          </a:xfrm>
        </p:spPr>
        <p:txBody>
          <a:bodyPr>
            <a:normAutofit/>
          </a:bodyPr>
          <a:lstStyle/>
          <a:p>
            <a:pPr marL="0" indent="342900" algn="just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Попросите ребенка посмотреть на иллюстрацию и ответить на вопросы.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Кто изображен на иллюстрации? (Курица, цыплята и Петух)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Кто курица для цыплят? (Мама)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Кто петух для цыплят? (Папа)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Кто цыплята для курицы и петуха? (Дети)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-3754"/>
            <a:ext cx="5148064" cy="68617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8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0" y="0"/>
            <a:ext cx="3995936" cy="6858000"/>
          </a:xfrm>
        </p:spPr>
        <p:txBody>
          <a:bodyPr>
            <a:normAutofit/>
          </a:bodyPr>
          <a:lstStyle/>
          <a:p>
            <a:pPr marL="0" indent="342900" algn="just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Попросите ребенка отгадать загадку: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Сыро, хмуро за окном,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Дождик моросит.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Низко небо серое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 крышами висит.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в доме чистота, уют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нас своя погода тут.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Улыбнется...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Ясно и тепло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Вот уже и солнышко в комнате взошло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Нажмите на картинку вопроса и проверьте отгадку.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571500"/>
            <a:ext cx="401955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46367"/>
            <a:ext cx="4019550" cy="6565266"/>
          </a:xfrm>
        </p:spPr>
      </p:pic>
    </p:spTree>
    <p:extLst>
      <p:ext uri="{BB962C8B-B14F-4D97-AF65-F5344CB8AC3E}">
        <p14:creationId xmlns:p14="http://schemas.microsoft.com/office/powerpoint/2010/main" val="301780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251520" y="332656"/>
            <a:ext cx="3995936" cy="5157192"/>
          </a:xfrm>
        </p:spPr>
        <p:txBody>
          <a:bodyPr>
            <a:normAutofit/>
          </a:bodyPr>
          <a:lstStyle/>
          <a:p>
            <a:pPr marL="0" indent="342900" algn="just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Попросите ребенка посмотреть на иллюстрацию и ответить на вопросы.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Кто изображен на иллюстрации? (Мама)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Что мама умеет делать?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Как зовут маму?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32656"/>
            <a:ext cx="3779912" cy="53742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66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251520" y="332656"/>
            <a:ext cx="3995936" cy="5157192"/>
          </a:xfrm>
        </p:spPr>
        <p:txBody>
          <a:bodyPr>
            <a:normAutofit/>
          </a:bodyPr>
          <a:lstStyle/>
          <a:p>
            <a:pPr marL="0" indent="342900" algn="just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Попросите ребенка посмотреть на иллюстрацию и ответить на вопросы.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Кто изображен на иллюстрации? (Папа)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Что папа умеет делать?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Как зовут папу?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9656" y="476673"/>
            <a:ext cx="3489122" cy="49685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087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251520" y="332656"/>
            <a:ext cx="3995936" cy="5157192"/>
          </a:xfrm>
        </p:spPr>
        <p:txBody>
          <a:bodyPr>
            <a:normAutofit/>
          </a:bodyPr>
          <a:lstStyle/>
          <a:p>
            <a:pPr marL="0" indent="342900" algn="just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Попросите ребенка посмотреть на иллюстрацию и ответить на вопросы.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Кто изображен на иллюстрации? (Брат)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Что брат умеет делать?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Как зовут брата?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9868" y="571500"/>
            <a:ext cx="3596755" cy="50897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72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251520" y="332656"/>
            <a:ext cx="3995936" cy="5157192"/>
          </a:xfrm>
        </p:spPr>
        <p:txBody>
          <a:bodyPr>
            <a:normAutofit/>
          </a:bodyPr>
          <a:lstStyle/>
          <a:p>
            <a:pPr marL="0" indent="342900" algn="just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Попросите ребенка посмотреть на иллюстрацию и ответить на вопросы.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Кто изображен на иллюстрации? (Сестра)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Что сестра умеет делать?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Как зовут сестру?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8491" y="587880"/>
            <a:ext cx="3797658" cy="5361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72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251520" y="332656"/>
            <a:ext cx="3995936" cy="5157192"/>
          </a:xfrm>
        </p:spPr>
        <p:txBody>
          <a:bodyPr>
            <a:normAutofit/>
          </a:bodyPr>
          <a:lstStyle/>
          <a:p>
            <a:pPr marL="0" indent="342900" algn="just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Попросите ребенка посмотреть на иллюстрацию и ответить на вопросы.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Кто изображен на иллюстрации? (Дедушка)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Что дедушка умеет делать?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Как зовут дедушку?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9863" y="589903"/>
            <a:ext cx="3865336" cy="54313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672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251520" y="332656"/>
            <a:ext cx="3995936" cy="5157192"/>
          </a:xfrm>
        </p:spPr>
        <p:txBody>
          <a:bodyPr>
            <a:normAutofit/>
          </a:bodyPr>
          <a:lstStyle/>
          <a:p>
            <a:pPr marL="0" indent="342900" algn="just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Попросите ребенка посмотреть на иллюстрацию и ответить на вопросы.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Кто изображен на иллюстрации? (Бабушка)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Что бабушка умеет делать?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Как зовут бабушку?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1086" y="476672"/>
            <a:ext cx="3765538" cy="53285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672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Words>314</Words>
  <Application>Microsoft Office PowerPoint</Application>
  <PresentationFormat>Экран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Специальное оформление</vt:lpstr>
      <vt:lpstr>Развитие речи «Рассказы о своей семье»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речи «Рассказы о своей семье»</dc:title>
  <dc:creator>user</dc:creator>
  <cp:lastModifiedBy>user</cp:lastModifiedBy>
  <cp:revision>7</cp:revision>
  <dcterms:created xsi:type="dcterms:W3CDTF">2020-04-09T12:02:03Z</dcterms:created>
  <dcterms:modified xsi:type="dcterms:W3CDTF">2020-04-09T13:00:59Z</dcterms:modified>
</cp:coreProperties>
</file>