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2" r:id="rId5"/>
    <p:sldId id="265" r:id="rId6"/>
    <p:sldId id="264" r:id="rId7"/>
    <p:sldId id="266" r:id="rId8"/>
    <p:sldId id="261" r:id="rId9"/>
    <p:sldId id="263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7B2E-302D-4C24-8188-846B50EAE0C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C922-6E38-4704-B574-429158A3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03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D39-07CC-46A6-B702-E1F2030FAB47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039-7652-4B63-B9C6-8D600BAB1461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7DB-0CB1-4130-ADAE-A0C4BF5DDF90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332-D29F-4760-A218-AEB5E497786E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037-2989-465E-B624-1392AFF16097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89D3-6CE3-4256-997E-31C7E531A208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763-92F2-46CE-8587-11398B9999BF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342-EE76-4E87-AB10-788CD4EFCDB5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CFC-BD33-4B49-A594-6E58F80E3B3B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340-4563-43D8-BF26-4194F326B440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FDFA-4064-4900-AE7F-9A510BF39799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089-94E8-4CED-80DE-D1D9C8991046}" type="datetime1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gif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500858" cy="245746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</a:rPr>
              <a:t>Домашние животные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786058"/>
            <a:ext cx="6400800" cy="21431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познакомит детей  с домашними животными и их детёнышами.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Дети узнают и закрепят знания  в   звукопроизношениях,  которые животные издают.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1428736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3570" y="1500174"/>
            <a:ext cx="2814799" cy="2109909"/>
          </a:xfrm>
          <a:prstGeom prst="roundRect">
            <a:avLst/>
          </a:prstGeom>
        </p:spPr>
      </p:pic>
      <p:pic>
        <p:nvPicPr>
          <p:cNvPr id="6" name="Рисунок 5" descr="ubork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7752" y="3786190"/>
            <a:ext cx="3529457" cy="2643206"/>
          </a:xfrm>
          <a:prstGeom prst="roundRect">
            <a:avLst/>
          </a:prstGeom>
        </p:spPr>
      </p:pic>
      <p:pic>
        <p:nvPicPr>
          <p:cNvPr id="7" name="Рисунок 6" descr="phoca_thumb_l_konb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348" y="3857628"/>
            <a:ext cx="3405190" cy="2527289"/>
          </a:xfrm>
          <a:prstGeom prst="round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7950" y="1428736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2928934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32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8992" y="2928934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72198" y="4429132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  <p:pic>
        <p:nvPicPr>
          <p:cNvPr id="13" name="Рисунок 12" descr="0004999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3306" y="4857760"/>
            <a:ext cx="1714512" cy="12580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Д/И «Кто что будет есть?»</a:t>
            </a:r>
            <a:endParaRPr lang="ru-RU" dirty="0"/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0166" y="1285860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728" y="2357430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4357718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5074" y="357166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71934" y="3214686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071942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64331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V="1">
            <a:off x="8215338" y="5786454"/>
            <a:ext cx="304800" cy="4905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1802" y="214290"/>
            <a:ext cx="3571900" cy="3571900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86314" y="3357562"/>
            <a:ext cx="4024319" cy="3018239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143116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285992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35782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643446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 cstate="print"/>
          <a:stretch>
            <a:fillRect/>
          </a:stretch>
        </p:blipFill>
        <p:spPr>
          <a:xfrm>
            <a:off x="8358214" y="5876940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38960" y="0"/>
            <a:ext cx="5105040" cy="3873541"/>
          </a:xfrm>
          <a:prstGeom prst="roundRect">
            <a:avLst/>
          </a:prstGeom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4071966" cy="28018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0430" y="4000504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143248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643578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 cstate="print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Быстрее ветра я скачу,</a:t>
            </a:r>
            <a:br>
              <a:rPr lang="ru-RU" sz="2200" dirty="0"/>
            </a:br>
            <a:r>
              <a:rPr lang="ru-RU" sz="2200" dirty="0"/>
              <a:t>''Цок-цок,'' – копытами стучу,</a:t>
            </a:r>
            <a:br>
              <a:rPr lang="ru-RU" sz="2200" dirty="0"/>
            </a:br>
            <a:r>
              <a:rPr lang="ru-RU" sz="2200" dirty="0"/>
              <a:t>Я громко ''иго-го'' кричу,</a:t>
            </a:r>
            <a:br>
              <a:rPr lang="ru-RU" sz="2200" dirty="0"/>
            </a:br>
            <a:r>
              <a:rPr lang="ru-RU" sz="2200" dirty="0"/>
              <a:t>Садись на спину – прокачу!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501d7_a7c76fd4_X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37518" y="1571612"/>
            <a:ext cx="3434416" cy="3500462"/>
          </a:xfrm>
          <a:prstGeom prst="roundRect">
            <a:avLst/>
          </a:prstGeom>
        </p:spPr>
      </p:pic>
      <p:pic>
        <p:nvPicPr>
          <p:cNvPr id="5" name="Рисунок 4" descr="TgDnRCDScu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429124" y="142852"/>
            <a:ext cx="4286280" cy="3655945"/>
          </a:xfrm>
          <a:prstGeom prst="roundRect">
            <a:avLst/>
          </a:prstGeom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6248" y="3857628"/>
            <a:ext cx="2357454" cy="2266782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072074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лошадь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86454"/>
            <a:ext cx="35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жеребёнок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лошадь.wav">
            <a:hlinkClick r:id="" action="ppaction://media"/>
          </p:cNvPr>
          <p:cNvPicPr>
            <a:picLocks noRot="1" noChangeAspect="1"/>
          </p:cNvPicPr>
          <p:nvPr>
            <a:wavAudioFile r:embed="rId1" name="лошадь.wav"/>
          </p:nvPr>
        </p:nvPicPr>
        <p:blipFill>
          <a:blip r:embed="rId6" cstate="print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По горам, по долам,</a:t>
            </a:r>
            <a:br>
              <a:rPr lang="ru-RU" sz="2000" dirty="0" smtClean="0"/>
            </a:br>
            <a:r>
              <a:rPr lang="ru-RU" sz="2000" dirty="0" smtClean="0"/>
              <a:t>Ходит шуба, да кафтан.</a:t>
            </a:r>
            <a:endParaRPr lang="ru-RU" sz="2000" dirty="0"/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143372" y="500042"/>
            <a:ext cx="4286280" cy="3107553"/>
          </a:xfrm>
          <a:prstGeom prst="roundRect">
            <a:avLst/>
          </a:prstGeo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86182" y="3857628"/>
            <a:ext cx="3143272" cy="2431588"/>
          </a:xfrm>
          <a:prstGeom prst="rect">
            <a:avLst/>
          </a:prstGeom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14282" y="1357298"/>
            <a:ext cx="3714776" cy="3115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 cstate="print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72000" y="214289"/>
            <a:ext cx="4214842" cy="3831675"/>
          </a:xfrm>
          <a:prstGeom prst="roundRect">
            <a:avLst/>
          </a:prstGeom>
        </p:spPr>
      </p:pic>
      <p:pic>
        <p:nvPicPr>
          <p:cNvPr id="5" name="Рисунок 4" descr="1320050200_1276096686_98909558_1-12760966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071934" y="4000504"/>
            <a:ext cx="2524322" cy="2428892"/>
          </a:xfrm>
          <a:prstGeom prst="roundRect">
            <a:avLst/>
          </a:prstGeom>
        </p:spPr>
      </p:pic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14282" y="1857364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643446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00504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 cstate="print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Кто имеет пятачок, </a:t>
            </a:r>
            <a:br>
              <a:rPr lang="ru-RU" sz="2400" dirty="0" smtClean="0"/>
            </a:br>
            <a:r>
              <a:rPr lang="ru-RU" sz="2400" dirty="0" smtClean="0"/>
              <a:t>Не зажатый в кулачок?</a:t>
            </a:r>
            <a:br>
              <a:rPr lang="ru-RU" sz="2400" dirty="0" smtClean="0"/>
            </a:br>
            <a:r>
              <a:rPr lang="ru-RU" sz="2400" dirty="0" smtClean="0"/>
              <a:t>На ногах копытца.</a:t>
            </a:r>
            <a:br>
              <a:rPr lang="ru-RU" sz="2400" dirty="0" smtClean="0"/>
            </a:br>
            <a:r>
              <a:rPr lang="ru-RU" sz="2400" dirty="0" smtClean="0"/>
              <a:t>Ест и пьёт он из корытца.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lide0007_image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3571900" cy="2925263"/>
          </a:xfrm>
          <a:prstGeom prst="rect">
            <a:avLst/>
          </a:prstGeom>
        </p:spPr>
      </p:pic>
      <p:pic>
        <p:nvPicPr>
          <p:cNvPr id="5" name="Рисунок 4" descr="shop_items_catalog_image28783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714744" y="428604"/>
            <a:ext cx="5000660" cy="3214710"/>
          </a:xfrm>
          <a:prstGeom prst="rect">
            <a:avLst/>
          </a:prstGeom>
        </p:spPr>
      </p:pic>
      <p:pic>
        <p:nvPicPr>
          <p:cNvPr id="6" name="Рисунок 5" descr="p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44838" y="4071942"/>
            <a:ext cx="3048021" cy="2286016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6" cstate="print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Длинное ухо,</a:t>
            </a:r>
            <a:br>
              <a:rPr lang="ru-RU" sz="2000" dirty="0" smtClean="0"/>
            </a:br>
            <a:r>
              <a:rPr lang="ru-RU" sz="2000" dirty="0" smtClean="0"/>
              <a:t>Комочек пуха,</a:t>
            </a:r>
            <a:br>
              <a:rPr lang="ru-RU" sz="2000" dirty="0" smtClean="0"/>
            </a:br>
            <a:r>
              <a:rPr lang="ru-RU" sz="2000" dirty="0" smtClean="0"/>
              <a:t>Прыгает ловко,</a:t>
            </a:r>
            <a:br>
              <a:rPr lang="ru-RU" sz="2000" dirty="0" smtClean="0"/>
            </a:br>
            <a:r>
              <a:rPr lang="ru-RU" sz="2000" dirty="0" smtClean="0"/>
              <a:t>Любит морковку.</a:t>
            </a:r>
            <a:endParaRPr lang="ru-RU" sz="2000" dirty="0"/>
          </a:p>
        </p:txBody>
      </p:sp>
      <p:pic>
        <p:nvPicPr>
          <p:cNvPr id="4" name="Содержимое 3" descr="0_6cbbf_183191a7_X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7752" y="285728"/>
            <a:ext cx="3643338" cy="3393198"/>
          </a:xfrm>
        </p:spPr>
      </p:pic>
      <p:pic>
        <p:nvPicPr>
          <p:cNvPr id="5" name="Рисунок 4" descr="mota_ru_9112505-1280x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14876" y="4071942"/>
            <a:ext cx="2416994" cy="2071702"/>
          </a:xfrm>
          <a:prstGeom prst="roundRect">
            <a:avLst/>
          </a:prstGeom>
        </p:spPr>
      </p:pic>
      <p:pic>
        <p:nvPicPr>
          <p:cNvPr id="6" name="Рисунок 5" descr="3394172_f5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2844" y="1643050"/>
            <a:ext cx="4357718" cy="3429024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208" y="3286124"/>
            <a:ext cx="3419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крольчиха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501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94</Words>
  <Application>Microsoft Office PowerPoint</Application>
  <PresentationFormat>Экран (4:3)</PresentationFormat>
  <Paragraphs>40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Быстрее ветра я скачу, ''Цок-цок,'' – копытами стучу, Я громко ''иго-го'' кричу, Садись на спину – прокачу! 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Длинное ухо, Комочек пуха, Прыгает ловко, Любит морковку.</vt:lpstr>
      <vt:lpstr>Почему их называют – домашние животные?</vt:lpstr>
      <vt:lpstr>Какую пользу приносят домашние животные?</vt:lpstr>
      <vt:lpstr>Д/И «Кто что будет есть?»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Менеджер</cp:lastModifiedBy>
  <cp:revision>25</cp:revision>
  <dcterms:created xsi:type="dcterms:W3CDTF">2013-02-09T13:10:30Z</dcterms:created>
  <dcterms:modified xsi:type="dcterms:W3CDTF">2020-04-07T17:04:21Z</dcterms:modified>
</cp:coreProperties>
</file>