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slide" Target="slide5.xml"/><Relationship Id="rId4" Type="http://schemas.openxmlformats.org/officeDocument/2006/relationships/image" Target="../media/image16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3.png"/><Relationship Id="rId7" Type="http://schemas.openxmlformats.org/officeDocument/2006/relationships/image" Target="../media/image2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jpe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6/f6/c1/16f6c1e5b002419745ac1d84919748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903" y="313939"/>
            <a:ext cx="2845253" cy="26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«Цветные кляксы»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85554"/>
            <a:ext cx="9144000" cy="4585063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1122363"/>
            <a:ext cx="178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263" y="4318387"/>
            <a:ext cx="2884867" cy="2163650"/>
          </a:xfrm>
          <a:prstGeom prst="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2594" y="4373154"/>
            <a:ext cx="2712076" cy="2169661"/>
          </a:xfrm>
          <a:prstGeom prst="rect">
            <a:avLst/>
          </a:prstGeom>
          <a:ln w="57150">
            <a:noFill/>
          </a:ln>
        </p:spPr>
      </p:pic>
      <p:pic>
        <p:nvPicPr>
          <p:cNvPr id="1028" name="Picture 4" descr="https://salt.tikicdn.com/media/catalog/product/i/m/img151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3485" y="259172"/>
            <a:ext cx="1889029" cy="13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Ира. Помоги мне продолжить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ряд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на предметы такого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же цвета, как и кляксы.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ты выполнишь верно, то этот предмет появится у тебя в окошке.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 того, как ты заполнишь все окошки переходи к следующему заданию.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следующему заданию можно, нажав на стрелку в нижнем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xmlns="" val="3529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31" y="556400"/>
            <a:ext cx="1963082" cy="1499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675" y="2790227"/>
            <a:ext cx="1615440" cy="1591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809" y="2790227"/>
            <a:ext cx="1737360" cy="1737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926" y="3878695"/>
            <a:ext cx="1024217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6567" y="4826705"/>
            <a:ext cx="2322777" cy="1743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998" y="465090"/>
            <a:ext cx="1615440" cy="1591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783" y="437593"/>
            <a:ext cx="1737360" cy="173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934" y="358263"/>
            <a:ext cx="1024217" cy="189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3405" y="619065"/>
            <a:ext cx="1914433" cy="1437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781" y="4866677"/>
            <a:ext cx="1553664" cy="1553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5914" y="2709122"/>
            <a:ext cx="1371600" cy="15544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67" y="4592031"/>
            <a:ext cx="1499616" cy="1999488"/>
          </a:xfrm>
          <a:prstGeom prst="rect">
            <a:avLst/>
          </a:prstGeom>
        </p:spPr>
      </p:pic>
      <p:sp>
        <p:nvSpPr>
          <p:cNvPr id="30" name="Стрелка вправо 29">
            <a:hlinkClick r:id="rId10" action="ppaction://hlinksldjump"/>
          </p:cNvPr>
          <p:cNvSpPr/>
          <p:nvPr/>
        </p:nvSpPr>
        <p:spPr>
          <a:xfrm>
            <a:off x="10995939" y="6178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4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882" y="492386"/>
            <a:ext cx="1969179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04" y="3216890"/>
            <a:ext cx="1280271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989" y="3134649"/>
            <a:ext cx="2255520" cy="14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0815" y="3761991"/>
            <a:ext cx="1499616" cy="199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150" y="4890352"/>
            <a:ext cx="1828800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957" y="492386"/>
            <a:ext cx="1280271" cy="1286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666" y="669311"/>
            <a:ext cx="1724763" cy="11094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651" y="386294"/>
            <a:ext cx="1300399" cy="173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630" y="486431"/>
            <a:ext cx="1828800" cy="1633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998" y="4907039"/>
            <a:ext cx="1202653" cy="1455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489" y="2638731"/>
            <a:ext cx="2057581" cy="18355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86" y="4911688"/>
            <a:ext cx="1615440" cy="1591056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91843" y="6260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20" y="483313"/>
            <a:ext cx="182270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20" y="2945673"/>
            <a:ext cx="1371600" cy="1554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6584" y="2643832"/>
            <a:ext cx="2316681" cy="206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613" y="4560299"/>
            <a:ext cx="1414272" cy="180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780" y="4851981"/>
            <a:ext cx="1621536" cy="1621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084" y="568220"/>
            <a:ext cx="1371600" cy="1554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919" y="568220"/>
            <a:ext cx="1604944" cy="14317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205" y="561687"/>
            <a:ext cx="1223497" cy="1561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1954" y="646859"/>
            <a:ext cx="1274499" cy="1274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129" y="2643832"/>
            <a:ext cx="2176461" cy="1554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121" y="4851981"/>
            <a:ext cx="2322777" cy="17436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01" y="5019565"/>
            <a:ext cx="1280271" cy="1286367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29090" y="6122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09" y="420448"/>
            <a:ext cx="1914525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6708" y="3003517"/>
            <a:ext cx="2176461" cy="1554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413" y="4699505"/>
            <a:ext cx="1420491" cy="171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2189" y="4501475"/>
            <a:ext cx="2103120" cy="1621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821" y="3060175"/>
            <a:ext cx="1441300" cy="144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958" y="626970"/>
            <a:ext cx="1902047" cy="13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998" y="626970"/>
            <a:ext cx="1090099" cy="131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1795" y="716241"/>
            <a:ext cx="1530531" cy="1180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1866" y="626970"/>
            <a:ext cx="1264104" cy="1264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4521" y="4614310"/>
            <a:ext cx="1414272" cy="1804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84" y="4699505"/>
            <a:ext cx="1737360" cy="1737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1210" y="2665941"/>
            <a:ext cx="1828800" cy="1633728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1033582" y="6236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1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22" y="659004"/>
            <a:ext cx="3785944" cy="538323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Отлично справился с заданиями! Пока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436914" y="5127839"/>
            <a:ext cx="4833258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xmlns="" val="25886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84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«Цветные кляксы»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User</cp:lastModifiedBy>
  <cp:revision>27</cp:revision>
  <dcterms:created xsi:type="dcterms:W3CDTF">2015-02-02T10:19:20Z</dcterms:created>
  <dcterms:modified xsi:type="dcterms:W3CDTF">2020-06-01T13:19:36Z</dcterms:modified>
</cp:coreProperties>
</file>