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7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0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9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5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3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5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7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53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8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4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8491-588F-4AE0-B6B6-E84FE292EC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8E9B-B7B7-4831-8C81-89FF632A5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9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29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 smtClean="0">
                <a:solidFill>
                  <a:srgbClr val="00FF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«Пропавшие игрушки»</a:t>
            </a:r>
            <a:endParaRPr lang="ru-RU" b="1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73337"/>
            <a:ext cx="9144000" cy="1123405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Привет! Меня зовут Ира. Помоги мне найти пропавшие игрушки. Но сначала внимательно посмотри какие игрушки есть в моей комнате и запомни их. Если ты нажмёшь правильно, то игрушка вернётся на своё место.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90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5462" y="4561347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181" y="4364971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4088" y="5228078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965" y="2482819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685" y="5562826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620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3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0970065" y="80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3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27005" y="97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33520" y="107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8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036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72</Words>
  <Application>Microsoft Office PowerPoint</Application>
  <PresentationFormat>Произвольный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«Пропавшие игрушки»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«Прятки»</dc:title>
  <dc:creator>Пользователь Windows</dc:creator>
  <cp:lastModifiedBy>User</cp:lastModifiedBy>
  <cp:revision>8</cp:revision>
  <dcterms:created xsi:type="dcterms:W3CDTF">2020-04-16T15:36:37Z</dcterms:created>
  <dcterms:modified xsi:type="dcterms:W3CDTF">2020-06-01T13:24:26Z</dcterms:modified>
</cp:coreProperties>
</file>