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75" y="309282"/>
            <a:ext cx="8162365" cy="36172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4" y="3602038"/>
            <a:ext cx="7933764" cy="2973574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НАЧАТЬ ИГРУ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Привет! Меня зовут Незнайка!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Желаю тебе удачи!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5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Молодец! У тебя всё получилось! Пока!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ЗАВЕРШИТЬ ИРУ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54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«Незнайка и геометрические фигуры»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User</cp:lastModifiedBy>
  <cp:revision>19</cp:revision>
  <dcterms:created xsi:type="dcterms:W3CDTF">2020-04-16T17:01:01Z</dcterms:created>
  <dcterms:modified xsi:type="dcterms:W3CDTF">2020-06-01T13:19:55Z</dcterms:modified>
</cp:coreProperties>
</file>