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6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8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0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1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0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1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6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2F11-5610-4DF0-B812-A62E8FB3C2F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656-5F75-4BF2-96DA-AB59D9F84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7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81971/415ea8a5-a1ab-4125-91b1-1d2edf50799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018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Интерактивная игра</a:t>
            </a:r>
            <a:br>
              <a:rPr lang="ru-RU" b="1" dirty="0" smtClean="0"/>
            </a:br>
            <a:r>
              <a:rPr lang="ru-RU" b="1" dirty="0" smtClean="0"/>
              <a:t>«Найди лишний предмет»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70795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2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70263" y="183197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Сегодня мы с тобой поиграем в игру: «Найди лишний предмет». Тебе необходимо из четырёх предметов выбрать один лишний и нажать на него. Если ты нажмёшь правильно, то он появится в красном окошке.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21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88865-12061216395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99" b="71477"/>
          <a:stretch>
            <a:fillRect/>
          </a:stretch>
        </p:blipFill>
        <p:spPr bwMode="auto">
          <a:xfrm>
            <a:off x="856840" y="613278"/>
            <a:ext cx="2030052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188865-12061216395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3" r="50647" b="71477"/>
          <a:stretch>
            <a:fillRect/>
          </a:stretch>
        </p:blipFill>
        <p:spPr bwMode="auto">
          <a:xfrm>
            <a:off x="4032748" y="428526"/>
            <a:ext cx="2198235" cy="2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88865-12061216395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53" r="72247"/>
          <a:stretch>
            <a:fillRect/>
          </a:stretch>
        </p:blipFill>
        <p:spPr bwMode="auto">
          <a:xfrm>
            <a:off x="3821527" y="3708263"/>
            <a:ext cx="2566212" cy="22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ableware-vector-148895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794228" y="3708263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tableware-vector-148895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8600551" y="2159929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724606" y="428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64" t="8855" r="9573" b="62669"/>
          <a:stretch>
            <a:fillRect/>
          </a:stretch>
        </p:blipFill>
        <p:spPr bwMode="auto">
          <a:xfrm>
            <a:off x="782184" y="570683"/>
            <a:ext cx="18986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8" r="47693" b="63214"/>
          <a:stretch>
            <a:fillRect/>
          </a:stretch>
        </p:blipFill>
        <p:spPr bwMode="auto">
          <a:xfrm>
            <a:off x="3838049" y="689133"/>
            <a:ext cx="2647909" cy="1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0" t="69481" r="60637" b="6113"/>
          <a:stretch>
            <a:fillRect/>
          </a:stretch>
        </p:blipFill>
        <p:spPr bwMode="auto">
          <a:xfrm>
            <a:off x="758937" y="3619927"/>
            <a:ext cx="2152786" cy="2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9cd111e011c87c870b3d41e2f87582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4086312" y="3615213"/>
            <a:ext cx="2308205" cy="2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cd111e011c87c870b3d41e2f87582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8435248" y="2129770"/>
            <a:ext cx="2275294" cy="20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384971" y="32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9cd111e011c87c870b3d41e2f87582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9" t="2153" r="52556" b="70813"/>
          <a:stretch>
            <a:fillRect/>
          </a:stretch>
        </p:blipFill>
        <p:spPr bwMode="auto">
          <a:xfrm>
            <a:off x="633547" y="519199"/>
            <a:ext cx="2403566" cy="2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cd111e011c87c870b3d41e2f87582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93" t="2870" r="8994" b="69138"/>
          <a:stretch>
            <a:fillRect/>
          </a:stretch>
        </p:blipFill>
        <p:spPr bwMode="auto">
          <a:xfrm>
            <a:off x="4145210" y="3643812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llustrations for the russian publishing house &quot;Azbookvaric&quot; to the children encyclopedia &quot;Seasons of the year in the forest&quot;.It is not big book: 5 landscape-pictures of the forest in different seasons of the year and differenrt time of a dayand 5 pictu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13" r="58864" b="62154"/>
          <a:stretch>
            <a:fillRect/>
          </a:stretch>
        </p:blipFill>
        <p:spPr bwMode="auto">
          <a:xfrm>
            <a:off x="825239" y="3623175"/>
            <a:ext cx="18954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3958046" y="519199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8351696" y="2139044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794094" y="404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nion-isolated-on-white-vector-illustration-vector-id517865590?k=6&amp;m=517865590&amp;s=612x612&amp;w=0&amp;h=WyuN3rJqHsTNRpKJMt7ySIxAjaWPVoSL5cvZfEpLmU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453" y="573413"/>
            <a:ext cx="2310537" cy="23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7598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999" y="3553676"/>
            <a:ext cx="2267834" cy="2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sadka_svekli_2020_kogda_sajat_v_grunt_sroki_blagopriyatnie_dni_lunnii_kalendar_visaji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722" y="3905749"/>
            <a:ext cx="1960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623" y="573413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213" y="2072616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633166" y="45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ello_html_m6c3af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920" y="665819"/>
            <a:ext cx="2453342" cy="18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pple_PNG12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011" y="3513967"/>
            <a:ext cx="2347251" cy="23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761a42cfc1adc0422a1b5a58ffe1ed4--water-images-dried-le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70" y="437411"/>
            <a:ext cx="2325189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8977952-tomat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99" y="354850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77952-tomat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3807" y="208546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927092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6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368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93" y="660467"/>
            <a:ext cx="2530874" cy="20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ello_html_m6826a99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085" y="3648575"/>
            <a:ext cx="2001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ello_html_m5693d1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93" y="3638797"/>
            <a:ext cx="2028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668" y="59318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8813" y="214564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820271" y="350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7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609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76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Интерактивная игра «Найди лишний предмет»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лишний предмет»</dc:title>
  <dc:creator>Пользователь Windows</dc:creator>
  <cp:lastModifiedBy>User</cp:lastModifiedBy>
  <cp:revision>7</cp:revision>
  <dcterms:created xsi:type="dcterms:W3CDTF">2020-04-11T18:53:57Z</dcterms:created>
  <dcterms:modified xsi:type="dcterms:W3CDTF">2020-06-01T13:23:45Z</dcterms:modified>
</cp:coreProperties>
</file>