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D797-F273-4C32-844D-3469F7996E6E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4A2B-3BBA-4B09-B0F4-F00D53C3199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D797-F273-4C32-844D-3469F7996E6E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4A2B-3BBA-4B09-B0F4-F00D53C319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D797-F273-4C32-844D-3469F7996E6E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4A2B-3BBA-4B09-B0F4-F00D53C319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D797-F273-4C32-844D-3469F7996E6E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4A2B-3BBA-4B09-B0F4-F00D53C319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D797-F273-4C32-844D-3469F7996E6E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4A2B-3BBA-4B09-B0F4-F00D53C3199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D797-F273-4C32-844D-3469F7996E6E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4A2B-3BBA-4B09-B0F4-F00D53C319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D797-F273-4C32-844D-3469F7996E6E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4A2B-3BBA-4B09-B0F4-F00D53C319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D797-F273-4C32-844D-3469F7996E6E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4A2B-3BBA-4B09-B0F4-F00D53C319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D797-F273-4C32-844D-3469F7996E6E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4A2B-3BBA-4B09-B0F4-F00D53C319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D797-F273-4C32-844D-3469F7996E6E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4A2B-3BBA-4B09-B0F4-F00D53C319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D797-F273-4C32-844D-3469F7996E6E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4A14A2B-3BBA-4B09-B0F4-F00D53C3199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0AD797-F273-4C32-844D-3469F7996E6E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A14A2B-3BBA-4B09-B0F4-F00D53C3199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Какие бывают </a:t>
            </a:r>
            <a:r>
              <a:rPr lang="ru-RU" dirty="0" err="1" smtClean="0"/>
              <a:t>професии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29322" y="214290"/>
            <a:ext cx="2970078" cy="2714202"/>
          </a:xfrm>
        </p:spPr>
        <p:txBody>
          <a:bodyPr/>
          <a:lstStyle/>
          <a:p>
            <a:r>
              <a:rPr lang="ru-RU" dirty="0" smtClean="0"/>
              <a:t>Ходит в белом колпаке</a:t>
            </a:r>
            <a:r>
              <a:rPr lang="ru-RU" dirty="0" smtClean="0"/>
              <a:t>,</a:t>
            </a:r>
          </a:p>
          <a:p>
            <a:r>
              <a:rPr lang="ru-RU" dirty="0" smtClean="0"/>
              <a:t>С </a:t>
            </a:r>
            <a:r>
              <a:rPr lang="ru-RU" dirty="0" smtClean="0"/>
              <a:t>поварешкою в руке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Он </a:t>
            </a:r>
            <a:r>
              <a:rPr lang="ru-RU" dirty="0" smtClean="0"/>
              <a:t>готовит нам обед</a:t>
            </a:r>
            <a:r>
              <a:rPr lang="ru-RU" dirty="0" smtClean="0"/>
              <a:t>:</a:t>
            </a:r>
          </a:p>
          <a:p>
            <a:r>
              <a:rPr lang="ru-RU" dirty="0" smtClean="0"/>
              <a:t>Кашу</a:t>
            </a:r>
            <a:r>
              <a:rPr lang="ru-RU" dirty="0" smtClean="0"/>
              <a:t>, щи и винегрет.</a:t>
            </a:r>
            <a:endParaRPr lang="ru-RU" dirty="0"/>
          </a:p>
        </p:txBody>
      </p:sp>
      <p:pic>
        <p:nvPicPr>
          <p:cNvPr id="22530" name="Picture 2" descr="http://www.2do2go.ru/uploads/full/a4a24ebd84e12dfa38b7bfdf05f9cf8d_w960_h2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214686"/>
            <a:ext cx="5786478" cy="3321197"/>
          </a:xfrm>
          <a:prstGeom prst="rect">
            <a:avLst/>
          </a:prstGeom>
          <a:noFill/>
        </p:spPr>
      </p:pic>
      <p:pic>
        <p:nvPicPr>
          <p:cNvPr id="22532" name="Picture 4" descr="http://vi.ill.in.ua/m/625x469/927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3786214" cy="284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357166"/>
            <a:ext cx="3398706" cy="2357454"/>
          </a:xfrm>
        </p:spPr>
        <p:txBody>
          <a:bodyPr/>
          <a:lstStyle/>
          <a:p>
            <a:r>
              <a:rPr lang="ru-RU" dirty="0" smtClean="0"/>
              <a:t>Может делать он буфеты</a:t>
            </a:r>
            <a:r>
              <a:rPr lang="ru-RU" dirty="0" smtClean="0"/>
              <a:t>,</a:t>
            </a:r>
          </a:p>
          <a:p>
            <a:r>
              <a:rPr lang="ru-RU" dirty="0" smtClean="0"/>
              <a:t>Стулья</a:t>
            </a:r>
            <a:r>
              <a:rPr lang="ru-RU" dirty="0" smtClean="0"/>
              <a:t>, тумбы, табуреты</a:t>
            </a:r>
            <a:r>
              <a:rPr lang="ru-RU" dirty="0" smtClean="0"/>
              <a:t>,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стружках весь его верстак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Вот </a:t>
            </a:r>
            <a:r>
              <a:rPr lang="ru-RU" dirty="0" smtClean="0"/>
              <a:t>работать надо как! </a:t>
            </a:r>
            <a:endParaRPr lang="ru-RU" dirty="0"/>
          </a:p>
        </p:txBody>
      </p:sp>
      <p:pic>
        <p:nvPicPr>
          <p:cNvPr id="23554" name="Picture 2" descr="http://abakan.buyreklama.ru/abakan/pic_800_600/28923261/405f3e883a302119a1b5b2189f9487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7166"/>
            <a:ext cx="3214710" cy="2411033"/>
          </a:xfrm>
          <a:prstGeom prst="rect">
            <a:avLst/>
          </a:prstGeom>
          <a:noFill/>
        </p:spPr>
      </p:pic>
      <p:pic>
        <p:nvPicPr>
          <p:cNvPr id="23556" name="Picture 4" descr="http://opis.pro/wp-content/uploads/2015/07/restavra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28934"/>
            <a:ext cx="4561031" cy="3019403"/>
          </a:xfrm>
          <a:prstGeom prst="rect">
            <a:avLst/>
          </a:prstGeom>
          <a:noFill/>
        </p:spPr>
      </p:pic>
      <p:pic>
        <p:nvPicPr>
          <p:cNvPr id="23558" name="Picture 6" descr="http://www.restavratsiya-mebeli.ru/images/m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143248"/>
            <a:ext cx="3255130" cy="2462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5008" y="4000504"/>
            <a:ext cx="3041516" cy="236741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 размеру в самый раз, </a:t>
            </a:r>
            <a:endParaRPr lang="ru-RU" dirty="0" smtClean="0"/>
          </a:p>
          <a:p>
            <a:r>
              <a:rPr lang="ru-RU" dirty="0" smtClean="0"/>
              <a:t>Он </a:t>
            </a:r>
            <a:r>
              <a:rPr lang="ru-RU" dirty="0" smtClean="0"/>
              <a:t>костюм сошьет для вас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Все </a:t>
            </a:r>
            <a:r>
              <a:rPr lang="ru-RU" dirty="0" smtClean="0"/>
              <a:t>исполнить по науке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smtClean="0"/>
              <a:t>И ходите руки в брюки. </a:t>
            </a:r>
            <a:endParaRPr lang="ru-RU" dirty="0"/>
          </a:p>
        </p:txBody>
      </p:sp>
      <p:pic>
        <p:nvPicPr>
          <p:cNvPr id="24578" name="Picture 2" descr="http://interesno-vse.ru/wp-content/uploads/%D0%B6%D0%B5%D0%BD%D1%89%D0%B8%D0%BD%D0%B0_%D1%88%D0%B2%D0%B5%D1%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57166"/>
            <a:ext cx="4500562" cy="3182541"/>
          </a:xfrm>
          <a:prstGeom prst="rect">
            <a:avLst/>
          </a:prstGeom>
          <a:noFill/>
        </p:spPr>
      </p:pic>
      <p:pic>
        <p:nvPicPr>
          <p:cNvPr id="24582" name="Picture 6" descr="http://kk.convdocs.org/pars_docs/refs/71/70325/70325_html_4914cd5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3703601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85728"/>
            <a:ext cx="3643338" cy="278608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На часах настенных </a:t>
            </a:r>
            <a:r>
              <a:rPr lang="ru-RU" dirty="0" smtClean="0"/>
              <a:t>стрелки</a:t>
            </a:r>
          </a:p>
          <a:p>
            <a:r>
              <a:rPr lang="ru-RU" dirty="0" smtClean="0"/>
              <a:t>Стали </a:t>
            </a:r>
            <a:r>
              <a:rPr lang="ru-RU" dirty="0" smtClean="0"/>
              <a:t>прыгать словно белки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Мастер </a:t>
            </a:r>
            <a:r>
              <a:rPr lang="ru-RU" dirty="0" smtClean="0"/>
              <a:t>тут на них взглянут</a:t>
            </a:r>
            <a:r>
              <a:rPr lang="ru-RU" dirty="0" smtClean="0"/>
              <a:t>,</a:t>
            </a:r>
          </a:p>
          <a:p>
            <a:r>
              <a:rPr lang="ru-RU" dirty="0" smtClean="0"/>
              <a:t>Круглый </a:t>
            </a:r>
            <a:r>
              <a:rPr lang="ru-RU" dirty="0" smtClean="0"/>
              <a:t>винтик </a:t>
            </a:r>
            <a:r>
              <a:rPr lang="ru-RU" dirty="0" smtClean="0"/>
              <a:t>подтянул</a:t>
            </a:r>
          </a:p>
          <a:p>
            <a:r>
              <a:rPr lang="ru-RU" dirty="0" smtClean="0"/>
              <a:t>И </a:t>
            </a:r>
            <a:r>
              <a:rPr lang="ru-RU" dirty="0" smtClean="0"/>
              <a:t>сменил пружину срочно</a:t>
            </a:r>
            <a:r>
              <a:rPr lang="ru-RU" dirty="0" smtClean="0"/>
              <a:t>,</a:t>
            </a:r>
          </a:p>
          <a:p>
            <a:r>
              <a:rPr lang="ru-RU" dirty="0" smtClean="0"/>
              <a:t>Чтоб </a:t>
            </a:r>
            <a:r>
              <a:rPr lang="ru-RU" dirty="0" smtClean="0"/>
              <a:t>часы ходили точно.</a:t>
            </a:r>
            <a:endParaRPr lang="ru-RU" dirty="0"/>
          </a:p>
        </p:txBody>
      </p:sp>
      <p:pic>
        <p:nvPicPr>
          <p:cNvPr id="25602" name="Picture 2" descr="http://static.headline.kz/assets/images/2014/03/132c4f4b64e0eda0808762f699fc9979-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85728"/>
            <a:ext cx="4381500" cy="2857500"/>
          </a:xfrm>
          <a:prstGeom prst="rect">
            <a:avLst/>
          </a:prstGeom>
          <a:noFill/>
        </p:spPr>
      </p:pic>
      <p:pic>
        <p:nvPicPr>
          <p:cNvPr id="25604" name="Picture 4" descr="http://img.inforico.com.ua/a/remont-chasov-diagnostika-besplatno-kiev--bc55-1408090972710504-1-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6"/>
            <a:ext cx="5214974" cy="3414179"/>
          </a:xfrm>
          <a:prstGeom prst="rect">
            <a:avLst/>
          </a:prstGeom>
          <a:noFill/>
        </p:spPr>
      </p:pic>
      <p:pic>
        <p:nvPicPr>
          <p:cNvPr id="25606" name="Picture 6" descr="http://www.timeseller.ru/netcat_files/Image/watch_sobyitiya_Epos_prinimaet_russkih_chasovschikov_v_shveytsarii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429000"/>
            <a:ext cx="3095620" cy="3095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00694" y="214290"/>
            <a:ext cx="3327268" cy="2428450"/>
          </a:xfrm>
        </p:spPr>
        <p:txBody>
          <a:bodyPr/>
          <a:lstStyle/>
          <a:p>
            <a:r>
              <a:rPr lang="ru-RU" dirty="0" smtClean="0"/>
              <a:t>Чистит мастер башмаки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Прибивает </a:t>
            </a:r>
            <a:r>
              <a:rPr lang="ru-RU" dirty="0" smtClean="0"/>
              <a:t>каблуки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Чинит </a:t>
            </a:r>
            <a:r>
              <a:rPr lang="ru-RU" dirty="0" smtClean="0"/>
              <a:t>туфли и </a:t>
            </a:r>
            <a:r>
              <a:rPr lang="ru-RU" dirty="0" err="1" smtClean="0"/>
              <a:t>сандали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Чтоб </a:t>
            </a:r>
            <a:r>
              <a:rPr lang="ru-RU" dirty="0" smtClean="0"/>
              <a:t>как новенькие стали. </a:t>
            </a:r>
            <a:endParaRPr lang="ru-RU" dirty="0"/>
          </a:p>
        </p:txBody>
      </p:sp>
      <p:pic>
        <p:nvPicPr>
          <p:cNvPr id="26626" name="Picture 2" descr="http://bashny.net/uploads/images/00/00/03/2013/10/02/9e0b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214554"/>
            <a:ext cx="3500462" cy="4375578"/>
          </a:xfrm>
          <a:prstGeom prst="rect">
            <a:avLst/>
          </a:prstGeom>
          <a:noFill/>
        </p:spPr>
      </p:pic>
      <p:pic>
        <p:nvPicPr>
          <p:cNvPr id="26628" name="Picture 4" descr="http://devyatka.ru/upload/iblock/42e/dsc_18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4762500" cy="3333750"/>
          </a:xfrm>
          <a:prstGeom prst="rect">
            <a:avLst/>
          </a:prstGeom>
          <a:noFill/>
        </p:spPr>
      </p:pic>
      <p:pic>
        <p:nvPicPr>
          <p:cNvPr id="26630" name="Picture 6" descr="http://www.remont-obuvi.ru/img/foto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14752"/>
            <a:ext cx="4048125" cy="26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3714752"/>
            <a:ext cx="3398706" cy="271420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Он приучает детишек к порядку</a:t>
            </a:r>
            <a:r>
              <a:rPr lang="ru-RU" dirty="0" smtClean="0"/>
              <a:t>,</a:t>
            </a:r>
          </a:p>
          <a:p>
            <a:r>
              <a:rPr lang="ru-RU" dirty="0" smtClean="0"/>
              <a:t>Он </a:t>
            </a:r>
            <a:r>
              <a:rPr lang="ru-RU" dirty="0" smtClean="0"/>
              <a:t>проверяет ребячьи тетрадки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Научит </a:t>
            </a:r>
            <a:r>
              <a:rPr lang="ru-RU" dirty="0" smtClean="0"/>
              <a:t>детей и читать, и писать</a:t>
            </a:r>
            <a:r>
              <a:rPr lang="ru-RU" dirty="0" smtClean="0"/>
              <a:t>,</a:t>
            </a:r>
          </a:p>
          <a:p>
            <a:r>
              <a:rPr lang="ru-RU" dirty="0" smtClean="0"/>
              <a:t>И </a:t>
            </a:r>
            <a:r>
              <a:rPr lang="ru-RU" dirty="0" smtClean="0"/>
              <a:t>складывать цифры, и вычитать. </a:t>
            </a:r>
            <a:endParaRPr lang="ru-RU" dirty="0"/>
          </a:p>
        </p:txBody>
      </p:sp>
      <p:pic>
        <p:nvPicPr>
          <p:cNvPr id="27650" name="Picture 2" descr="http://cf.ltkcdn.net/college/images/slide/90100-847x567-TEA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429000"/>
            <a:ext cx="4714908" cy="3156261"/>
          </a:xfrm>
          <a:prstGeom prst="rect">
            <a:avLst/>
          </a:prstGeom>
          <a:noFill/>
        </p:spPr>
      </p:pic>
      <p:pic>
        <p:nvPicPr>
          <p:cNvPr id="27652" name="Picture 4" descr="http://www.echokatolickie.pl/upload/13299300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000496" cy="2990371"/>
          </a:xfrm>
          <a:prstGeom prst="rect">
            <a:avLst/>
          </a:prstGeom>
          <a:noFill/>
        </p:spPr>
      </p:pic>
      <p:pic>
        <p:nvPicPr>
          <p:cNvPr id="27654" name="Picture 6" descr="http://ipad.intertat.ru/media/k2/items/cache/22b378e40cff9839fea3f4960d2cfbc5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0215" y="357166"/>
            <a:ext cx="4320163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357166"/>
            <a:ext cx="5398970" cy="5143536"/>
          </a:xfrm>
        </p:spPr>
        <p:txBody>
          <a:bodyPr>
            <a:normAutofit/>
          </a:bodyPr>
          <a:lstStyle/>
          <a:p>
            <a:r>
              <a:rPr lang="ru-RU" dirty="0" smtClean="0"/>
              <a:t>Строитель нам построит дом</a:t>
            </a:r>
            <a:r>
              <a:rPr lang="ru-RU" dirty="0" smtClean="0"/>
              <a:t>,</a:t>
            </a:r>
          </a:p>
          <a:p>
            <a:r>
              <a:rPr lang="ru-RU" dirty="0" smtClean="0"/>
              <a:t>И </a:t>
            </a:r>
            <a:r>
              <a:rPr lang="ru-RU" dirty="0" smtClean="0"/>
              <a:t>мы в нем дружно заживем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Костюм </a:t>
            </a:r>
            <a:r>
              <a:rPr lang="ru-RU" dirty="0" smtClean="0"/>
              <a:t>нарядный </a:t>
            </a:r>
            <a:r>
              <a:rPr lang="ru-RU" dirty="0" smtClean="0"/>
              <a:t>выходной</a:t>
            </a:r>
          </a:p>
          <a:p>
            <a:r>
              <a:rPr lang="ru-RU" dirty="0" smtClean="0"/>
              <a:t>Искусно </a:t>
            </a:r>
            <a:r>
              <a:rPr lang="ru-RU" dirty="0" smtClean="0"/>
              <a:t>нам сошьет </a:t>
            </a:r>
            <a:r>
              <a:rPr lang="ru-RU" dirty="0" smtClean="0"/>
              <a:t>портной</a:t>
            </a:r>
          </a:p>
          <a:p>
            <a:r>
              <a:rPr lang="ru-RU" dirty="0" smtClean="0"/>
              <a:t>.</a:t>
            </a:r>
            <a:r>
              <a:rPr lang="ru-RU" dirty="0" smtClean="0"/>
              <a:t>Даст книги нам библиотекарь</a:t>
            </a:r>
            <a:r>
              <a:rPr lang="ru-RU" dirty="0" smtClean="0"/>
              <a:t>,</a:t>
            </a:r>
          </a:p>
          <a:p>
            <a:r>
              <a:rPr lang="ru-RU" dirty="0" smtClean="0"/>
              <a:t>Хлеб </a:t>
            </a:r>
            <a:r>
              <a:rPr lang="ru-RU" dirty="0" smtClean="0"/>
              <a:t>испечет в пекарне пекарь</a:t>
            </a:r>
            <a:r>
              <a:rPr lang="ru-RU" dirty="0" smtClean="0"/>
              <a:t>,</a:t>
            </a:r>
          </a:p>
          <a:p>
            <a:r>
              <a:rPr lang="ru-RU" dirty="0" smtClean="0"/>
              <a:t>Учитель </a:t>
            </a:r>
            <a:r>
              <a:rPr lang="ru-RU" dirty="0" smtClean="0"/>
              <a:t>выучит всему – </a:t>
            </a:r>
            <a:endParaRPr lang="ru-RU" dirty="0" smtClean="0"/>
          </a:p>
          <a:p>
            <a:r>
              <a:rPr lang="ru-RU" dirty="0" smtClean="0"/>
              <a:t>Научит </a:t>
            </a:r>
            <a:r>
              <a:rPr lang="ru-RU" dirty="0" smtClean="0"/>
              <a:t>грамоте, письму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Письмо </a:t>
            </a:r>
            <a:r>
              <a:rPr lang="ru-RU" dirty="0" smtClean="0"/>
              <a:t>доставит почтальон</a:t>
            </a:r>
            <a:r>
              <a:rPr lang="ru-RU" dirty="0" smtClean="0"/>
              <a:t>,</a:t>
            </a:r>
          </a:p>
          <a:p>
            <a:r>
              <a:rPr lang="ru-RU" dirty="0" smtClean="0"/>
              <a:t>А </a:t>
            </a:r>
            <a:r>
              <a:rPr lang="ru-RU" dirty="0" smtClean="0"/>
              <a:t>повар сварит нам бульон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Я </a:t>
            </a:r>
            <a:r>
              <a:rPr lang="ru-RU" dirty="0" smtClean="0"/>
              <a:t>думаю, ты </a:t>
            </a:r>
            <a:r>
              <a:rPr lang="ru-RU" dirty="0" smtClean="0"/>
              <a:t>подрастешь</a:t>
            </a:r>
          </a:p>
          <a:p>
            <a:r>
              <a:rPr lang="ru-RU" dirty="0" smtClean="0"/>
              <a:t>И </a:t>
            </a:r>
            <a:r>
              <a:rPr lang="ru-RU" dirty="0" smtClean="0"/>
              <a:t>дело по душе найдешь! </a:t>
            </a:r>
            <a:endParaRPr lang="ru-RU" dirty="0"/>
          </a:p>
        </p:txBody>
      </p:sp>
      <p:pic>
        <p:nvPicPr>
          <p:cNvPr id="28674" name="Picture 2" descr="http://cbs2-uao.ru/img/news/27082015155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5" y="2771142"/>
            <a:ext cx="3071834" cy="1919896"/>
          </a:xfrm>
          <a:prstGeom prst="rect">
            <a:avLst/>
          </a:prstGeom>
          <a:noFill/>
        </p:spPr>
      </p:pic>
      <p:pic>
        <p:nvPicPr>
          <p:cNvPr id="28676" name="Picture 4" descr="http://www.livekuban.ru/upload/iblock/e20/e2055f4154d2758144d5080066456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786322"/>
            <a:ext cx="3086058" cy="1928786"/>
          </a:xfrm>
          <a:prstGeom prst="rect">
            <a:avLst/>
          </a:prstGeom>
          <a:noFill/>
        </p:spPr>
      </p:pic>
      <p:pic>
        <p:nvPicPr>
          <p:cNvPr id="28678" name="Picture 6" descr="http://images.forwallpaper.com/files/thumbs/preview/96/960522__fairy-house_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42852"/>
            <a:ext cx="3357586" cy="2518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642918"/>
            <a:ext cx="7772400" cy="550072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Профессия — это </a:t>
            </a:r>
            <a:r>
              <a:rPr lang="ru-RU" dirty="0" smtClean="0"/>
              <a:t>труд, которому </a:t>
            </a:r>
            <a:r>
              <a:rPr lang="ru-RU" dirty="0" smtClean="0"/>
              <a:t>человек посвящает свою жизнь. </a:t>
            </a:r>
            <a:endParaRPr lang="ru-RU" dirty="0" smtClean="0"/>
          </a:p>
          <a:p>
            <a:r>
              <a:rPr lang="ru-RU" dirty="0" smtClean="0"/>
              <a:t>Каждое утро взрослые члены вашей семьи уходят на работу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А ведь профессии появились </a:t>
            </a:r>
            <a:r>
              <a:rPr lang="ru-RU" dirty="0" smtClean="0"/>
              <a:t>не сразу. Сначала люди жили сами по себе, существуя, кто как мог. Они носили шкуры убитых животных, жарили на костре их мясо, из костей делали наконечники стрел и копий и т.д. Каждый создавал это сам для себя и своей семьи. Профессионально никто этим не занимался.</a:t>
            </a:r>
          </a:p>
          <a:p>
            <a:pPr fontAlgn="base"/>
            <a:r>
              <a:rPr lang="ru-RU" dirty="0" smtClean="0"/>
              <a:t>Но вот прошло много-много лет, и шесть веков назад на Руси стал править царь Иван III. В документах, сохранившихся с тех времен, остались названия профессий. Так мы узнали, что уже тогда были и стрелки, и повара, и садовники, и мельники, и плотники, которые есть и в наши дни. А вот трубники, </a:t>
            </a:r>
            <a:r>
              <a:rPr lang="ru-RU" dirty="0" err="1" smtClean="0"/>
              <a:t>утятники</a:t>
            </a:r>
            <a:r>
              <a:rPr lang="ru-RU" dirty="0" smtClean="0"/>
              <a:t>, бронники, страдники, </a:t>
            </a:r>
            <a:r>
              <a:rPr lang="ru-RU" dirty="0" err="1" smtClean="0"/>
              <a:t>пищальники</a:t>
            </a:r>
            <a:r>
              <a:rPr lang="ru-RU" dirty="0" smtClean="0"/>
              <a:t>, </a:t>
            </a:r>
            <a:r>
              <a:rPr lang="ru-RU" dirty="0" err="1" smtClean="0"/>
              <a:t>ямчужные</a:t>
            </a:r>
            <a:r>
              <a:rPr lang="ru-RU" dirty="0" smtClean="0"/>
              <a:t> мастера стали историей.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571480"/>
            <a:ext cx="3500462" cy="15097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 меня не мало дел</a:t>
            </a:r>
            <a:r>
              <a:rPr lang="ru-RU" dirty="0" smtClean="0"/>
              <a:t>,</a:t>
            </a:r>
          </a:p>
          <a:p>
            <a:r>
              <a:rPr lang="ru-RU" dirty="0" smtClean="0"/>
              <a:t>Если </a:t>
            </a:r>
            <a:r>
              <a:rPr lang="ru-RU" dirty="0" smtClean="0"/>
              <a:t>кто-то </a:t>
            </a:r>
            <a:r>
              <a:rPr lang="ru-RU" dirty="0" smtClean="0"/>
              <a:t>заболел</a:t>
            </a:r>
          </a:p>
          <a:p>
            <a:r>
              <a:rPr lang="ru-RU" dirty="0" smtClean="0"/>
              <a:t>Всех </a:t>
            </a:r>
            <a:r>
              <a:rPr lang="ru-RU" dirty="0" smtClean="0"/>
              <a:t>я вылечу друзья</a:t>
            </a:r>
            <a:r>
              <a:rPr lang="ru-RU" dirty="0" smtClean="0"/>
              <a:t>!</a:t>
            </a:r>
          </a:p>
          <a:p>
            <a:r>
              <a:rPr lang="ru-RU" dirty="0" smtClean="0"/>
              <a:t>Отгадайте </a:t>
            </a:r>
            <a:r>
              <a:rPr lang="ru-RU" dirty="0" smtClean="0"/>
              <a:t>кто же я? </a:t>
            </a:r>
            <a:endParaRPr lang="ru-RU" dirty="0"/>
          </a:p>
        </p:txBody>
      </p:sp>
      <p:pic>
        <p:nvPicPr>
          <p:cNvPr id="1026" name="Picture 2" descr="https://detsad-shop.ru/images/watermarked/1/detailed/17/detcki_kostum_doktora1347263784504d9d289ce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85728"/>
            <a:ext cx="2089683" cy="3071834"/>
          </a:xfrm>
          <a:prstGeom prst="rect">
            <a:avLst/>
          </a:prstGeom>
          <a:noFill/>
        </p:spPr>
      </p:pic>
      <p:pic>
        <p:nvPicPr>
          <p:cNvPr id="1028" name="Picture 4" descr="http://web.id.tc/rsbhaktiasihbrebes/wp-content/blogs.dir/214/files/layanan_2/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857628"/>
            <a:ext cx="3476617" cy="2607463"/>
          </a:xfrm>
          <a:prstGeom prst="rect">
            <a:avLst/>
          </a:prstGeom>
          <a:noFill/>
        </p:spPr>
      </p:pic>
      <p:pic>
        <p:nvPicPr>
          <p:cNvPr id="1030" name="Picture 6" descr="http://www.niasam.ru/37741_i_gallery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14620"/>
            <a:ext cx="4686269" cy="2928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00694" y="357166"/>
            <a:ext cx="3373562" cy="1714512"/>
          </a:xfrm>
        </p:spPr>
        <p:txBody>
          <a:bodyPr>
            <a:normAutofit/>
          </a:bodyPr>
          <a:lstStyle/>
          <a:p>
            <a:r>
              <a:rPr lang="ru-RU" dirty="0" smtClean="0"/>
              <a:t>Отправляюсь я в </a:t>
            </a:r>
            <a:r>
              <a:rPr lang="ru-RU" dirty="0" smtClean="0"/>
              <a:t>полет</a:t>
            </a:r>
          </a:p>
          <a:p>
            <a:r>
              <a:rPr lang="ru-RU" dirty="0" smtClean="0"/>
              <a:t>Забираюсь </a:t>
            </a:r>
            <a:r>
              <a:rPr lang="ru-RU" dirty="0" smtClean="0"/>
              <a:t>в </a:t>
            </a:r>
            <a:r>
              <a:rPr lang="ru-RU" dirty="0" smtClean="0"/>
              <a:t>самолет</a:t>
            </a:r>
          </a:p>
          <a:p>
            <a:r>
              <a:rPr lang="ru-RU" dirty="0" smtClean="0"/>
              <a:t>И </a:t>
            </a:r>
            <a:r>
              <a:rPr lang="ru-RU" dirty="0" smtClean="0"/>
              <a:t>лечу я над землей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Отгадай</a:t>
            </a:r>
            <a:r>
              <a:rPr lang="ru-RU" dirty="0" smtClean="0"/>
              <a:t>, кто я такой?</a:t>
            </a:r>
            <a:endParaRPr lang="ru-RU" dirty="0"/>
          </a:p>
        </p:txBody>
      </p:sp>
      <p:pic>
        <p:nvPicPr>
          <p:cNvPr id="16386" name="Picture 2" descr="http://www.fotokonkurs.ru/uploads/photos/contests/2010/03/16/2/64c647fc664c40928a88f907677a3c64/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4214390" cy="2828910"/>
          </a:xfrm>
          <a:prstGeom prst="rect">
            <a:avLst/>
          </a:prstGeom>
          <a:noFill/>
        </p:spPr>
      </p:pic>
      <p:pic>
        <p:nvPicPr>
          <p:cNvPr id="16388" name="Picture 4" descr="http://images.forwallpaper.com/files/thumbs/preview/16/162996__f-16-fighting-falcon-pilot_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14752"/>
            <a:ext cx="4112283" cy="2571768"/>
          </a:xfrm>
          <a:prstGeom prst="rect">
            <a:avLst/>
          </a:prstGeom>
          <a:noFill/>
        </p:spPr>
      </p:pic>
      <p:pic>
        <p:nvPicPr>
          <p:cNvPr id="16390" name="Picture 6" descr="http://media0.mypage.cz/images/media0:4a533fd195800.jpg/ku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571744"/>
            <a:ext cx="4038560" cy="302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4286256"/>
            <a:ext cx="3112954" cy="1938340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Каждый день сажусь в кабину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Завожу </a:t>
            </a:r>
            <a:r>
              <a:rPr lang="ru-RU" b="1" dirty="0" smtClean="0"/>
              <a:t>мотор машины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Еду </a:t>
            </a:r>
            <a:r>
              <a:rPr lang="ru-RU" b="1" dirty="0" smtClean="0"/>
              <a:t>в дальние края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Отгадали</a:t>
            </a:r>
            <a:r>
              <a:rPr lang="ru-RU" b="1" dirty="0" smtClean="0"/>
              <a:t>, кто же я?</a:t>
            </a:r>
            <a:endParaRPr lang="ru-RU" b="1" dirty="0"/>
          </a:p>
        </p:txBody>
      </p:sp>
      <p:pic>
        <p:nvPicPr>
          <p:cNvPr id="17410" name="Picture 2" descr="http://ic.pics.livejournal.com/berni777/18277014/540849/540849_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571876"/>
            <a:ext cx="4610632" cy="3071834"/>
          </a:xfrm>
          <a:prstGeom prst="rect">
            <a:avLst/>
          </a:prstGeom>
          <a:noFill/>
        </p:spPr>
      </p:pic>
      <p:pic>
        <p:nvPicPr>
          <p:cNvPr id="17412" name="Picture 4" descr="http://cs10138.vk.me/u119478254/-14/x_118ebff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28604"/>
            <a:ext cx="3429024" cy="3023831"/>
          </a:xfrm>
          <a:prstGeom prst="rect">
            <a:avLst/>
          </a:prstGeom>
          <a:noFill/>
        </p:spPr>
      </p:pic>
      <p:pic>
        <p:nvPicPr>
          <p:cNvPr id="17414" name="Picture 6" descr="http://thefancy-media-ec1.thefancy.com/original/20150502/882488616545158792_073e5189f5d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714356"/>
            <a:ext cx="4686233" cy="3167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72066" y="214290"/>
            <a:ext cx="3802190" cy="2081658"/>
          </a:xfrm>
        </p:spPr>
        <p:txBody>
          <a:bodyPr/>
          <a:lstStyle/>
          <a:p>
            <a:r>
              <a:rPr lang="ru-RU" dirty="0" smtClean="0"/>
              <a:t>По квартирам и домам</a:t>
            </a:r>
            <a:r>
              <a:rPr lang="ru-RU" dirty="0" smtClean="0"/>
              <a:t>,</a:t>
            </a:r>
          </a:p>
          <a:p>
            <a:r>
              <a:rPr lang="ru-RU" dirty="0" smtClean="0"/>
              <a:t>Много </a:t>
            </a:r>
            <a:r>
              <a:rPr lang="ru-RU" dirty="0" smtClean="0"/>
              <a:t>писем, телеграмм</a:t>
            </a:r>
            <a:r>
              <a:rPr lang="ru-RU" dirty="0" smtClean="0"/>
              <a:t>,</a:t>
            </a:r>
          </a:p>
          <a:p>
            <a:r>
              <a:rPr lang="ru-RU" dirty="0" smtClean="0"/>
              <a:t>Он </a:t>
            </a:r>
            <a:r>
              <a:rPr lang="ru-RU" dirty="0" smtClean="0"/>
              <a:t>приносит адресатам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Как </a:t>
            </a:r>
            <a:r>
              <a:rPr lang="ru-RU" dirty="0" smtClean="0"/>
              <a:t>зовут его, ребята? </a:t>
            </a:r>
            <a:endParaRPr lang="ru-RU" dirty="0"/>
          </a:p>
        </p:txBody>
      </p:sp>
      <p:pic>
        <p:nvPicPr>
          <p:cNvPr id="18434" name="Picture 2" descr="http://khoda.gov.ua/images/Apparat-Departamenti-Upravlenia/molod-ta-sport/pos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71678"/>
            <a:ext cx="4129638" cy="4286280"/>
          </a:xfrm>
          <a:prstGeom prst="rect">
            <a:avLst/>
          </a:prstGeom>
          <a:noFill/>
        </p:spPr>
      </p:pic>
      <p:pic>
        <p:nvPicPr>
          <p:cNvPr id="18436" name="Picture 4" descr="http://www.vladtime.ru/uploads/posts/2014-06/1403834623_1372707900_sss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71678"/>
            <a:ext cx="5572163" cy="4410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5008" y="4286256"/>
            <a:ext cx="3112954" cy="208165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Кисти, краски и </a:t>
            </a:r>
            <a:r>
              <a:rPr lang="ru-RU" b="1" dirty="0" smtClean="0"/>
              <a:t>мольберт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Мамин </a:t>
            </a:r>
            <a:r>
              <a:rPr lang="ru-RU" b="1" dirty="0" smtClean="0"/>
              <a:t>я пишу портрет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Для </a:t>
            </a:r>
            <a:r>
              <a:rPr lang="ru-RU" b="1" dirty="0" smtClean="0"/>
              <a:t>картинной </a:t>
            </a:r>
            <a:r>
              <a:rPr lang="ru-RU" b="1" dirty="0" smtClean="0"/>
              <a:t>галереи.</a:t>
            </a:r>
          </a:p>
          <a:p>
            <a:r>
              <a:rPr lang="ru-RU" b="1" dirty="0" smtClean="0"/>
              <a:t>Отгадай </a:t>
            </a:r>
            <a:r>
              <a:rPr lang="ru-RU" b="1" dirty="0" smtClean="0"/>
              <a:t>меня скорее! </a:t>
            </a:r>
            <a:endParaRPr lang="ru-RU" b="1" dirty="0"/>
          </a:p>
        </p:txBody>
      </p:sp>
      <p:pic>
        <p:nvPicPr>
          <p:cNvPr id="19458" name="Picture 2" descr="http://www.playcast.ru/uploads/2014/06/13/89185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85728"/>
            <a:ext cx="3087087" cy="3864796"/>
          </a:xfrm>
          <a:prstGeom prst="rect">
            <a:avLst/>
          </a:prstGeom>
          <a:noFill/>
        </p:spPr>
      </p:pic>
      <p:pic>
        <p:nvPicPr>
          <p:cNvPr id="19460" name="Picture 4" descr="http://www.modernmom.com/media/uploads/2011_04_21/cache/creative-genius_870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4301364" cy="2852744"/>
          </a:xfrm>
          <a:prstGeom prst="rect">
            <a:avLst/>
          </a:prstGeom>
          <a:noFill/>
        </p:spPr>
      </p:pic>
      <p:pic>
        <p:nvPicPr>
          <p:cNvPr id="19462" name="Picture 6" descr="http://media.realitatea.ro/multimedia/image/201207/w728/article_1299399_0aa717ee000005dc_775_634x391_213331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571876"/>
            <a:ext cx="4032031" cy="24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71802" y="214290"/>
            <a:ext cx="2827202" cy="228557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Если вдруг пожар случиться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Кто </a:t>
            </a:r>
            <a:r>
              <a:rPr lang="ru-RU" dirty="0" smtClean="0"/>
              <a:t>быстрее всех </a:t>
            </a:r>
            <a:r>
              <a:rPr lang="ru-RU" dirty="0" smtClean="0"/>
              <a:t>примчится</a:t>
            </a:r>
          </a:p>
          <a:p>
            <a:r>
              <a:rPr lang="ru-RU" dirty="0" smtClean="0"/>
              <a:t>На </a:t>
            </a:r>
            <a:r>
              <a:rPr lang="ru-RU" dirty="0" smtClean="0"/>
              <a:t>машине ярко-красной</a:t>
            </a:r>
            <a:r>
              <a:rPr lang="ru-RU" dirty="0" smtClean="0"/>
              <a:t>,</a:t>
            </a:r>
          </a:p>
          <a:p>
            <a:r>
              <a:rPr lang="ru-RU" dirty="0" smtClean="0"/>
              <a:t>Чтоб </a:t>
            </a:r>
            <a:r>
              <a:rPr lang="ru-RU" dirty="0" smtClean="0"/>
              <a:t>залить огонь опасный?</a:t>
            </a:r>
            <a:endParaRPr lang="ru-RU" dirty="0"/>
          </a:p>
        </p:txBody>
      </p:sp>
      <p:pic>
        <p:nvPicPr>
          <p:cNvPr id="20482" name="Picture 2" descr="http://katipler.net/wp-content/uploads/2009/12/itfai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412791" cy="3214710"/>
          </a:xfrm>
          <a:prstGeom prst="rect">
            <a:avLst/>
          </a:prstGeom>
          <a:noFill/>
        </p:spPr>
      </p:pic>
      <p:pic>
        <p:nvPicPr>
          <p:cNvPr id="20484" name="Picture 4" descr="http://cs624616.vk.me/v624616544/19fbd/SLu3PakJvH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14290"/>
            <a:ext cx="2381250" cy="3552825"/>
          </a:xfrm>
          <a:prstGeom prst="rect">
            <a:avLst/>
          </a:prstGeom>
          <a:noFill/>
        </p:spPr>
      </p:pic>
      <p:pic>
        <p:nvPicPr>
          <p:cNvPr id="20486" name="Picture 6" descr="http://newsinphoto.ru/wp-content/uploads/2011/07/24-3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143248"/>
            <a:ext cx="5214974" cy="3456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214818"/>
            <a:ext cx="2970078" cy="229597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Ножницы, шампунь, расческа – </a:t>
            </a:r>
            <a:endParaRPr lang="ru-RU" dirty="0" smtClean="0"/>
          </a:p>
          <a:p>
            <a:r>
              <a:rPr lang="ru-RU" dirty="0" smtClean="0"/>
              <a:t>Всем </a:t>
            </a:r>
            <a:r>
              <a:rPr lang="ru-RU" dirty="0" smtClean="0"/>
              <a:t>я делаю прически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Стригу </a:t>
            </a:r>
            <a:r>
              <a:rPr lang="ru-RU" dirty="0" smtClean="0"/>
              <a:t>и взрослых и детей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Отгадай </a:t>
            </a:r>
            <a:r>
              <a:rPr lang="ru-RU" dirty="0" smtClean="0"/>
              <a:t>меня скорей!</a:t>
            </a:r>
            <a:endParaRPr lang="ru-RU" dirty="0"/>
          </a:p>
        </p:txBody>
      </p:sp>
      <p:pic>
        <p:nvPicPr>
          <p:cNvPr id="21506" name="Picture 2" descr="http://arhiv.biznesars.ru/wp-content/uploads/2011/08/IMG_93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571876"/>
            <a:ext cx="4409339" cy="2943234"/>
          </a:xfrm>
          <a:prstGeom prst="rect">
            <a:avLst/>
          </a:prstGeom>
          <a:noFill/>
        </p:spPr>
      </p:pic>
      <p:pic>
        <p:nvPicPr>
          <p:cNvPr id="21508" name="Picture 4" descr="http://static.iltalehti.fi/fiidifi/hiusaikajh070113_f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52"/>
            <a:ext cx="4857784" cy="2962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</TotalTime>
  <Words>350</Words>
  <Application>Microsoft Office PowerPoint</Application>
  <PresentationFormat>Экран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Какие бывают професии?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Какие бывают професии?</dc:title>
  <dc:creator>я</dc:creator>
  <cp:lastModifiedBy>я</cp:lastModifiedBy>
  <cp:revision>21</cp:revision>
  <dcterms:created xsi:type="dcterms:W3CDTF">2015-10-26T12:32:45Z</dcterms:created>
  <dcterms:modified xsi:type="dcterms:W3CDTF">2015-10-26T13:57:38Z</dcterms:modified>
</cp:coreProperties>
</file>