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70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DD92-5CB1-4870-ABA5-9E8E3B11AC01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9B3D0-9B5B-4CF3-987A-58FEB24700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  <p:sndAc>
      <p:stSnd>
        <p:snd r:embed="rId13" name="chimes.wav" builtIn="1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103;\Desktop\&#1052;&#1054;&#1049;%20&#1044;&#1054;&#1050;&#1059;&#1052;&#1045;&#1053;&#1058;\&#1044;&#1077;&#1090;&#1089;&#1082;&#1080;&#1077;%20&#1087;&#1077;&#1089;&#1085;&#1080;\&#1052;&#1072;&#1088;&#1080;&#1103;%20&#1042;&#1086;&#1080;&#1085;&#1086;&#1074;&#1072;%20-%20&#1047;&#1080;&#1084;&#1091;&#1096;&#1082;&#1072;%20&#1089;&#1085;&#1077;&#1078;&#1085;&#1072;&#1103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xBTF6s04qno/UNS7UNJyXEI/AAAAAAAAD0o/CYMTEBjIcXE/s1600/0_75f25_4a924e7e_XXX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Monotype Corsiva" pitchFamily="66" charset="0"/>
              </a:rPr>
              <a:t>Зимушка-зима</a:t>
            </a:r>
            <a:endParaRPr lang="ru-RU" sz="8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Мария Воинова - Зимушка снежн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14348" y="5715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6417/181450557.7/0_9574e_4781011e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151128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Когда нет мороза, снег падает хлопьями. </a:t>
            </a:r>
            <a:r>
              <a:rPr lang="ru-RU" sz="2400" b="1" dirty="0" smtClean="0">
                <a:solidFill>
                  <a:srgbClr val="0000FF"/>
                </a:solidFill>
              </a:rPr>
              <a:t/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Что </a:t>
            </a:r>
            <a:r>
              <a:rPr lang="ru-RU" sz="2400" b="1" dirty="0">
                <a:solidFill>
                  <a:srgbClr val="0000FF"/>
                </a:solidFill>
              </a:rPr>
              <a:t>такое хлопья?</a:t>
            </a:r>
            <a:r>
              <a:rPr lang="ru-RU" sz="2400" dirty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00FF"/>
                </a:solidFill>
              </a:rPr>
              <a:t>(слипшиеся снежинки)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23554" name="Picture 2" descr="http://kolotni.ru/3/wp-con~1/uploads/2010/05/d0b4d0~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14290"/>
            <a:ext cx="4762500" cy="31718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628" y="3786190"/>
            <a:ext cx="3429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При сильном ветре летит снежная пыль, потому что ветер обломал у снежинок красивые лучики. Как называется такое явление</a:t>
            </a:r>
            <a:r>
              <a:rPr lang="ru-RU" sz="2400" b="1" dirty="0" smtClean="0">
                <a:solidFill>
                  <a:srgbClr val="0000FF"/>
                </a:solidFill>
              </a:rPr>
              <a:t>? </a:t>
            </a:r>
            <a:r>
              <a:rPr lang="ru-RU" sz="2400" dirty="0" smtClean="0">
                <a:solidFill>
                  <a:srgbClr val="0000FF"/>
                </a:solidFill>
              </a:rPr>
              <a:t>(метель)</a:t>
            </a:r>
            <a:r>
              <a:rPr lang="ru-RU" sz="2400" dirty="0">
                <a:solidFill>
                  <a:srgbClr val="0000FF"/>
                </a:solidFill>
              </a:rPr>
              <a:t> </a:t>
            </a:r>
          </a:p>
        </p:txBody>
      </p:sp>
      <p:pic>
        <p:nvPicPr>
          <p:cNvPr id="23556" name="Picture 4" descr="http://st4.gisstatic.ru/static/news/img/src/3832/e3a565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357562"/>
            <a:ext cx="4429124" cy="33218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50mm.ru/images/new_year_wallpaper_2009/06_new_year_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272573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В безветренный морозный день снег летит большими снежинками, похожими на звездочки. Снежинки летят медленно и их можно рассмотреть</a:t>
            </a:r>
          </a:p>
        </p:txBody>
      </p:sp>
      <p:pic>
        <p:nvPicPr>
          <p:cNvPr id="22532" name="Picture 4" descr="http://s017.radikal.ru/i434/1212/df/064c3d0cec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57166"/>
            <a:ext cx="4196357" cy="30003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57818" y="3929066"/>
            <a:ext cx="2857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При слабом морозе снежинки похожи на маленькие шарики, говорят, идет снежная крупа</a:t>
            </a:r>
          </a:p>
        </p:txBody>
      </p:sp>
      <p:pic>
        <p:nvPicPr>
          <p:cNvPr id="22534" name="Picture 6" descr="https://im0-tub-ru.yandex.net/i?id=2fa4ca0a270ae52352a7e764b5d8640e&amp;n=33&amp;h=190&amp;w=37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643314"/>
            <a:ext cx="4286280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5800/natali73123.9a/0_3a5d6_1c14653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214422"/>
            <a:ext cx="7286676" cy="150019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Чем метель отличается от вьюги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(метель метет, а вьюга метет и воет)</a:t>
            </a:r>
          </a:p>
        </p:txBody>
      </p:sp>
      <p:pic>
        <p:nvPicPr>
          <p:cNvPr id="24578" name="Picture 2" descr="http://static.headline.kz/assets/images/2015/01/1422411756_904-fbpo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786058"/>
            <a:ext cx="6245589" cy="35741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5800/natali73123.9a/0_3a5d6_1c14653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4071966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  <a:latin typeface="Segoe Script" pitchFamily="34" charset="0"/>
              </a:rPr>
              <a:t>Стихи </a:t>
            </a:r>
            <a:br>
              <a:rPr lang="ru-RU" sz="7200" b="1" i="1" dirty="0" smtClean="0">
                <a:solidFill>
                  <a:schemeClr val="bg1"/>
                </a:solidFill>
                <a:latin typeface="Segoe Script" pitchFamily="34" charset="0"/>
              </a:rPr>
            </a:br>
            <a:r>
              <a:rPr lang="ru-RU" sz="7200" b="1" i="1" dirty="0" smtClean="0">
                <a:solidFill>
                  <a:schemeClr val="bg1"/>
                </a:solidFill>
                <a:latin typeface="Segoe Script" pitchFamily="34" charset="0"/>
              </a:rPr>
              <a:t>о </a:t>
            </a:r>
            <a:br>
              <a:rPr lang="ru-RU" sz="7200" b="1" i="1" dirty="0" smtClean="0">
                <a:solidFill>
                  <a:schemeClr val="bg1"/>
                </a:solidFill>
                <a:latin typeface="Segoe Script" pitchFamily="34" charset="0"/>
              </a:rPr>
            </a:br>
            <a:r>
              <a:rPr lang="ru-RU" sz="7200" b="1" i="1" dirty="0" smtClean="0">
                <a:solidFill>
                  <a:schemeClr val="bg1"/>
                </a:solidFill>
                <a:latin typeface="Segoe Script" pitchFamily="34" charset="0"/>
              </a:rPr>
              <a:t>зиме</a:t>
            </a:r>
            <a:endParaRPr lang="ru-RU" sz="7200" b="1" i="1" dirty="0">
              <a:solidFill>
                <a:schemeClr val="bg1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5800/natali73123.9a/0_3a5d6_1c14653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3511552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Ах ты, зимушка-зима,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Ты пришла с морозами,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Нам сугробы намела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Ледяными косами.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Пробежала босиком 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По дорожкам весело,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Кружевами нам потом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Окна занавесила.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3357562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Снег да снежные узоры,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В поле вьюга, разговоры,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В пять часов уж тьма.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День — коньки, снежки, салазки,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Вечер — бабушкины сказки, —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Вот она — зима!..</a:t>
            </a:r>
          </a:p>
        </p:txBody>
      </p:sp>
      <p:pic>
        <p:nvPicPr>
          <p:cNvPr id="27650" name="Picture 2" descr="http://www.forumalew.org/attachments/28679d1418163107/hareketli-masaustu-duvar-kagitlar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571876"/>
            <a:ext cx="2286000" cy="3048001"/>
          </a:xfrm>
          <a:prstGeom prst="rect">
            <a:avLst/>
          </a:prstGeom>
          <a:noFill/>
        </p:spPr>
      </p:pic>
      <p:pic>
        <p:nvPicPr>
          <p:cNvPr id="27652" name="Picture 4" descr="https://s-media-cache-ak0.pinimg.com/originals/2c/b8/73/2cb8736e8f336a89746f6302684dd9d0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14290"/>
            <a:ext cx="3621544" cy="30162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5800/natali73123.9a/0_3a5d6_1c14653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6369072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Белая берёза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Под моим окном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Принакрылась снегом,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Точно серебром.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На пушистых ветках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Снежною каймой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Распустились кисти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Белой бахромой.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И стоит берёза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В сонной тишине,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И горят снежинки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В золотом огне.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А заря, лениво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Обходя кругом,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Обсыпает ветки</a:t>
            </a: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Новым серебром</a:t>
            </a:r>
          </a:p>
        </p:txBody>
      </p:sp>
      <p:pic>
        <p:nvPicPr>
          <p:cNvPr id="26626" name="Picture 2" descr="http://blacksongs.ru/uploads/images/aleksandr_pushnoj_dzhankoj_brothers_vo_pole_berjoza_stoja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85728"/>
            <a:ext cx="4429156" cy="61912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lassicbus.ru/default/image/aHR0cDovL2Jhc2lrLnJ1L2ltYWdlcy9uZXdfeWVhcl93YWxscGFwZXJzXzIwMDkvc2hvcnRfbmV3X3llYXJfd2FsbHBhcGVycy5qcGc=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35743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00FF"/>
                </a:solidFill>
                <a:latin typeface="BatangChe" pitchFamily="49" charset="-127"/>
                <a:ea typeface="BatangChe" pitchFamily="49" charset="-127"/>
              </a:rPr>
              <a:t>Загадки</a:t>
            </a:r>
            <a:endParaRPr lang="ru-RU" sz="6000" b="1" dirty="0">
              <a:solidFill>
                <a:srgbClr val="0000FF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-fotki.yandex.ru/get/6417/181450557.7/0_9574e_4781011e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2297106"/>
          </a:xfrm>
        </p:spPr>
        <p:txBody>
          <a:bodyPr>
            <a:normAutofit/>
          </a:bodyPr>
          <a:lstStyle/>
          <a:p>
            <a:r>
              <a:rPr lang="ru-RU" sz="2400" dirty="0"/>
              <a:t>Вот уж месяц снег идёт,</a:t>
            </a:r>
            <a:br>
              <a:rPr lang="ru-RU" sz="2400" dirty="0"/>
            </a:br>
            <a:r>
              <a:rPr lang="ru-RU" sz="2400" dirty="0"/>
              <a:t>Скоро встретим новый год,</a:t>
            </a:r>
            <a:br>
              <a:rPr lang="ru-RU" sz="2400" dirty="0"/>
            </a:br>
            <a:r>
              <a:rPr lang="ru-RU" sz="2400" dirty="0"/>
              <a:t>В снежной спячке вся природа</a:t>
            </a:r>
            <a:br>
              <a:rPr lang="ru-RU" sz="2400" dirty="0"/>
            </a:br>
            <a:r>
              <a:rPr lang="ru-RU" sz="2400" dirty="0" smtClean="0"/>
              <a:t>Подскажите </a:t>
            </a:r>
            <a:r>
              <a:rPr lang="ru-RU" sz="2400" dirty="0"/>
              <a:t>время года</a:t>
            </a:r>
            <a:r>
              <a:rPr lang="ru-RU" sz="2400" dirty="0" smtClean="0"/>
              <a:t>?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Segoe Script" pitchFamily="34" charset="0"/>
            </a:endParaRPr>
          </a:p>
        </p:txBody>
      </p:sp>
      <p:pic>
        <p:nvPicPr>
          <p:cNvPr id="15364" name="Picture 4" descr="http://izobrazhenie.net/photo/0-1/7225_429573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8903" y="214290"/>
            <a:ext cx="4114829" cy="2571768"/>
          </a:xfrm>
          <a:prstGeom prst="rect">
            <a:avLst/>
          </a:prstGeom>
          <a:noFill/>
        </p:spPr>
      </p:pic>
      <p:pic>
        <p:nvPicPr>
          <p:cNvPr id="15366" name="Picture 6" descr="http://colors-of-life.com/wp-content/gallery/zima/zima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357430"/>
            <a:ext cx="4673863" cy="3108301"/>
          </a:xfrm>
          <a:prstGeom prst="rect">
            <a:avLst/>
          </a:prstGeom>
          <a:noFill/>
        </p:spPr>
      </p:pic>
      <p:pic>
        <p:nvPicPr>
          <p:cNvPr id="15368" name="Picture 8" descr="http://www.allwalls.net/wallpapers/2012/11/Blue-Winter--2048x25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000372"/>
            <a:ext cx="3095476" cy="33193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mg-fotki.yandex.ru/get/5800/natali73123.9a/0_3a5d6_1c14653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4000504"/>
            <a:ext cx="5043494" cy="2368544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bg1"/>
                </a:solidFill>
              </a:rPr>
              <a:t>С неба он летит зимой,</a:t>
            </a:r>
            <a:br>
              <a:rPr lang="ru-RU" sz="3100" dirty="0">
                <a:solidFill>
                  <a:schemeClr val="bg1"/>
                </a:solidFill>
              </a:rPr>
            </a:br>
            <a:r>
              <a:rPr lang="ru-RU" sz="3100" dirty="0">
                <a:solidFill>
                  <a:schemeClr val="bg1"/>
                </a:solidFill>
              </a:rPr>
              <a:t>Не ходи теперь босой,</a:t>
            </a:r>
            <a:br>
              <a:rPr lang="ru-RU" sz="3100" dirty="0">
                <a:solidFill>
                  <a:schemeClr val="bg1"/>
                </a:solidFill>
              </a:rPr>
            </a:br>
            <a:r>
              <a:rPr lang="ru-RU" sz="3100" dirty="0">
                <a:solidFill>
                  <a:schemeClr val="bg1"/>
                </a:solidFill>
              </a:rPr>
              <a:t>Знает каждый человек,</a:t>
            </a:r>
            <a:br>
              <a:rPr lang="ru-RU" sz="3100" dirty="0">
                <a:solidFill>
                  <a:schemeClr val="bg1"/>
                </a:solidFill>
              </a:rPr>
            </a:br>
            <a:r>
              <a:rPr lang="ru-RU" sz="3100" dirty="0">
                <a:solidFill>
                  <a:schemeClr val="bg1"/>
                </a:solidFill>
              </a:rPr>
              <a:t>Что всегда холодный</a:t>
            </a:r>
            <a:r>
              <a:rPr lang="ru-RU" dirty="0">
                <a:solidFill>
                  <a:schemeClr val="bg1"/>
                </a:solidFill>
              </a:rPr>
              <a:t>…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Monotype Corsiva" pitchFamily="66" charset="0"/>
            </a:endParaRPr>
          </a:p>
        </p:txBody>
      </p:sp>
      <p:pic>
        <p:nvPicPr>
          <p:cNvPr id="16388" name="Picture 4" descr="http://emailtinhyeu.sextgem.com/Anh-Dong-Mobile/thien-nhien-phong-canh/tuyet-mua-dong/hinhnenso1com-hinhdong34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14290"/>
            <a:ext cx="2714644" cy="3619527"/>
          </a:xfrm>
          <a:prstGeom prst="rect">
            <a:avLst/>
          </a:prstGeom>
          <a:noFill/>
        </p:spPr>
      </p:pic>
      <p:pic>
        <p:nvPicPr>
          <p:cNvPr id="16390" name="Picture 6" descr="http://f1.mylove.ru/I_Oy1Lmzu2TM8BJA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000108"/>
            <a:ext cx="3500430" cy="46829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50mm.ru/images/new_year_wallpaper_2009/06_new_year_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1990" cy="193991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Что за звёздочки сквозные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На пальто и на платке?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Всё сквозные вырезные.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А возьмёшь - вода в руке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7412" name="Picture 4" descr="http://www.arguney.com/uploads/posts/2009-05/1243275767_199j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571480"/>
            <a:ext cx="1070050" cy="571504"/>
          </a:xfrm>
          <a:prstGeom prst="rect">
            <a:avLst/>
          </a:prstGeom>
          <a:noFill/>
        </p:spPr>
      </p:pic>
      <p:pic>
        <p:nvPicPr>
          <p:cNvPr id="17414" name="Picture 6" descr="http://www.playcast.ru/uploads/2015/06/24/1409033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5581650" y="2819381"/>
            <a:ext cx="5667375" cy="1457326"/>
          </a:xfrm>
          <a:prstGeom prst="rect">
            <a:avLst/>
          </a:prstGeom>
          <a:noFill/>
        </p:spPr>
      </p:pic>
      <p:pic>
        <p:nvPicPr>
          <p:cNvPr id="17418" name="Picture 10" descr="http://www.dream-wallpaper.com/free-wallpaper/photography-wallpaper/snow-and-frost-wallpaper/1440x900/free-wallpaper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2357430"/>
            <a:ext cx="5857916" cy="39004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6417/181450557.7/0_9574e_4781011e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129697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Выпал снег чистейшей пробы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Из него везде…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8434" name="Picture 2" descr="http://img-fotki.yandex.ru/get/5805/ntn-f-ntn.b/0_55365_d67dc583_X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14290"/>
            <a:ext cx="5000660" cy="35983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0694" y="4214818"/>
            <a:ext cx="294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С метлой в руке,</a:t>
            </a:r>
          </a:p>
          <a:p>
            <a:r>
              <a:rPr lang="ru-RU" sz="2400" b="1" dirty="0">
                <a:solidFill>
                  <a:srgbClr val="0000FF"/>
                </a:solidFill>
              </a:rPr>
              <a:t>С ведром на голове</a:t>
            </a:r>
          </a:p>
          <a:p>
            <a:r>
              <a:rPr lang="ru-RU" sz="2400" b="1" dirty="0">
                <a:solidFill>
                  <a:srgbClr val="0000FF"/>
                </a:solidFill>
              </a:rPr>
              <a:t>Стою зимой я на дворе.</a:t>
            </a:r>
          </a:p>
        </p:txBody>
      </p:sp>
      <p:pic>
        <p:nvPicPr>
          <p:cNvPr id="18438" name="Picture 6" descr="http://1.bp.blogspot.com/-anPGRgBpHmU/UKehoz6-uaI/AAAAAAAAAwU/7P9t2AlXPNM/s1600/IMG_7996%D1%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286124"/>
            <a:ext cx="4274474" cy="3352791"/>
          </a:xfrm>
          <a:prstGeom prst="rect">
            <a:avLst/>
          </a:prstGeom>
          <a:noFill/>
        </p:spPr>
      </p:pic>
      <p:pic>
        <p:nvPicPr>
          <p:cNvPr id="18440" name="Picture 8" descr="http://www.playcast.ru/uploads/2014/12/09/1101522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10" y="5000636"/>
            <a:ext cx="120015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50mm.ru/images/new_year_wallpaper_2009/06_new_year_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972452" cy="4714908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00FF"/>
                </a:solidFill>
                <a:latin typeface="Segoe Script" pitchFamily="34" charset="0"/>
              </a:rPr>
              <a:t>Пословицы </a:t>
            </a:r>
            <a:br>
              <a:rPr lang="ru-RU" sz="7200" b="1" dirty="0" smtClean="0">
                <a:solidFill>
                  <a:srgbClr val="0000FF"/>
                </a:solidFill>
                <a:latin typeface="Segoe Script" pitchFamily="34" charset="0"/>
              </a:rPr>
            </a:br>
            <a:r>
              <a:rPr lang="ru-RU" sz="7200" b="1" dirty="0" smtClean="0">
                <a:solidFill>
                  <a:srgbClr val="0000FF"/>
                </a:solidFill>
                <a:latin typeface="Segoe Script" pitchFamily="34" charset="0"/>
              </a:rPr>
              <a:t>о </a:t>
            </a:r>
            <a:br>
              <a:rPr lang="ru-RU" sz="7200" b="1" dirty="0" smtClean="0">
                <a:solidFill>
                  <a:srgbClr val="0000FF"/>
                </a:solidFill>
                <a:latin typeface="Segoe Script" pitchFamily="34" charset="0"/>
              </a:rPr>
            </a:br>
            <a:r>
              <a:rPr lang="ru-RU" sz="7200" b="1" dirty="0" smtClean="0">
                <a:solidFill>
                  <a:srgbClr val="0000FF"/>
                </a:solidFill>
                <a:latin typeface="Segoe Script" pitchFamily="34" charset="0"/>
              </a:rPr>
              <a:t>зиме</a:t>
            </a:r>
            <a:endParaRPr lang="ru-RU" sz="7200" b="1" dirty="0">
              <a:solidFill>
                <a:srgbClr val="0000FF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5800/natali73123.9a/0_3a5d6_1c14653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Лето </a:t>
            </a:r>
            <a:r>
              <a:rPr lang="ru-RU" sz="2800" b="1" dirty="0">
                <a:solidFill>
                  <a:schemeClr val="bg1"/>
                </a:solidFill>
              </a:rPr>
              <a:t>собирает, а зима поедает.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Холодная </a:t>
            </a:r>
            <a:r>
              <a:rPr lang="ru-RU" sz="2800" b="1" dirty="0">
                <a:solidFill>
                  <a:schemeClr val="bg1"/>
                </a:solidFill>
              </a:rPr>
              <a:t>зима – жаркое лето.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Год кончается, а зима начинается.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Зимой </a:t>
            </a:r>
            <a:r>
              <a:rPr lang="ru-RU" sz="2800" b="1" dirty="0">
                <a:solidFill>
                  <a:schemeClr val="bg1"/>
                </a:solidFill>
              </a:rPr>
              <a:t>солнце сквозь слёзы смеётся.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Зима лодыря морозит.</a:t>
            </a:r>
          </a:p>
        </p:txBody>
      </p:sp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6417/181450557.7/0_9574e_4781011e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6" cy="47974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Холодная зима – жаркое лето.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Будет зима – будет и лето.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Зима – не лето, в шубу одета.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Август собирает, а зима поедает.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>Снега нет, и следа нет.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Зима </a:t>
            </a:r>
            <a:r>
              <a:rPr lang="ru-RU" sz="2400" b="1" dirty="0">
                <a:solidFill>
                  <a:srgbClr val="0000FF"/>
                </a:solidFill>
              </a:rPr>
              <a:t>без снега – лето без хлеба.</a:t>
            </a:r>
          </a:p>
        </p:txBody>
      </p:sp>
      <p:pic>
        <p:nvPicPr>
          <p:cNvPr id="19458" name="Picture 2" descr="http://u.jimdo.com/www400/o/s4c922131c68b39f7/img/ic40727ea5381ad6b/1370951497/std/image.gif/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643050"/>
            <a:ext cx="3321866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136</Words>
  <Application>Microsoft Office PowerPoint</Application>
  <PresentationFormat>Экран (4:3)</PresentationFormat>
  <Paragraphs>21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Зимушка-зима</vt:lpstr>
      <vt:lpstr>Загадки</vt:lpstr>
      <vt:lpstr>Вот уж месяц снег идёт, Скоро встретим новый год, В снежной спячке вся природа Подскажите время года?  </vt:lpstr>
      <vt:lpstr>С неба он летит зимой, Не ходи теперь босой, Знает каждый человек, Что всегда холодный… </vt:lpstr>
      <vt:lpstr>Что за звёздочки сквозные На пальто и на платке? Всё сквозные вырезные. А возьмёшь - вода в руке. </vt:lpstr>
      <vt:lpstr>Выпал снег чистейшей пробы Из него везде… </vt:lpstr>
      <vt:lpstr>Пословицы  о  зиме</vt:lpstr>
      <vt:lpstr>Лето собирает, а зима поедает.  Холодная зима – жаркое лето.   Год кончается, а зима начинается.  Зимой солнце сквозь слёзы смеётся.   Зима лодыря морозит.</vt:lpstr>
      <vt:lpstr>Холодная зима – жаркое лето.  Будет зима – будет и лето.  Зима – не лето, в шубу одета.  Август собирает, а зима поедает.  Снега нет, и следа нет.  Зима без снега – лето без хлеба.</vt:lpstr>
      <vt:lpstr>Когда нет мороза, снег падает хлопьями.  Что такое хлопья?  (слипшиеся снежинки)</vt:lpstr>
      <vt:lpstr>В безветренный морозный день снег летит большими снежинками, похожими на звездочки. Снежинки летят медленно и их можно рассмотреть</vt:lpstr>
      <vt:lpstr>Чем метель отличается от вьюги?  (метель метет, а вьюга метет и воет)</vt:lpstr>
      <vt:lpstr>Стихи  о  зиме</vt:lpstr>
      <vt:lpstr>Ах ты, зимушка-зима, Ты пришла с морозами, Нам сугробы намела Ледяными косами. Пробежала босиком  По дорожкам весело, Кружевами нам потом Окна занавесила. </vt:lpstr>
      <vt:lpstr>Белая берёза Под моим окном Принакрылась снегом, Точно серебром. На пушистых ветках Снежною каймой Распустились кисти Белой бахромой. И стоит берёза В сонной тишине, И горят снежинки В золотом огне. А заря, лениво Обходя кругом, Обсыпает ветки Новым серебром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Зимушка-зима</dc:title>
  <dc:creator>я</dc:creator>
  <cp:lastModifiedBy>я</cp:lastModifiedBy>
  <cp:revision>18</cp:revision>
  <dcterms:created xsi:type="dcterms:W3CDTF">2015-11-28T15:09:00Z</dcterms:created>
  <dcterms:modified xsi:type="dcterms:W3CDTF">2015-11-28T17:06:37Z</dcterms:modified>
</cp:coreProperties>
</file>