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9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951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0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39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9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81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5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8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8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29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32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58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68CC-AE4F-4679-AF45-A910F6C080C1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6F26F-E9C4-4E26-8D14-2AA895E59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2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59" y="-634482"/>
            <a:ext cx="12789159" cy="7873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672" y="187602"/>
            <a:ext cx="1014152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Муниципальное бюджетное дошкольное образовательное учреждение  </a:t>
            </a:r>
          </a:p>
          <a:p>
            <a:pPr algn="ctr"/>
            <a:r>
              <a:rPr lang="ru-RU" sz="2400" b="1" dirty="0"/>
              <a:t>«Детский сад №11 «Россияночка»</a:t>
            </a:r>
          </a:p>
          <a:p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-865805" y="2168803"/>
            <a:ext cx="12669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     «Игры-ребусы, игры-опыты, </a:t>
            </a:r>
            <a:r>
              <a:rPr lang="ru-RU" sz="3600" b="1" dirty="0" err="1">
                <a:solidFill>
                  <a:srgbClr val="C00000"/>
                </a:solidFill>
              </a:rPr>
              <a:t>игры-экспериментирование</a:t>
            </a:r>
            <a:endParaRPr lang="ru-RU" sz="3600" b="1" dirty="0"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      </a:t>
            </a:r>
            <a:r>
              <a:rPr lang="ru-RU" sz="3600" b="1">
                <a:solidFill>
                  <a:srgbClr val="C00000"/>
                </a:solidFill>
              </a:rPr>
              <a:t>экологического характера как </a:t>
            </a:r>
            <a:r>
              <a:rPr lang="ru-RU" sz="3600" b="1" dirty="0">
                <a:solidFill>
                  <a:srgbClr val="C00000"/>
                </a:solidFill>
              </a:rPr>
              <a:t>одни из основных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       форм познания окружающего мира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     дошкольниками»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9965" y="5613333"/>
            <a:ext cx="413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Выполнила:</a:t>
            </a:r>
          </a:p>
          <a:p>
            <a:r>
              <a:rPr lang="ru-RU" sz="2400" b="1"/>
              <a:t>Воспитатель Тиманова Е.В.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7439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1" y="-166254"/>
            <a:ext cx="12330546" cy="70242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4" y="138547"/>
            <a:ext cx="2948709" cy="3931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99" y="1106468"/>
            <a:ext cx="2832101" cy="4031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077" y="4073888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   Опыты и игры </a:t>
            </a:r>
          </a:p>
          <a:p>
            <a:r>
              <a:rPr lang="ru-RU" sz="2400" b="1" dirty="0"/>
              <a:t>       с песком: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14" y="5371910"/>
            <a:ext cx="356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- свойства мокрого и сухого песка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2" y="5712631"/>
            <a:ext cx="243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- откуда берется песок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12" y="5060940"/>
            <a:ext cx="244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- из чего состоит песок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2" y="1658892"/>
            <a:ext cx="2780146" cy="38976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150" y="11763"/>
            <a:ext cx="2781299" cy="35975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73428" y="3704556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Игры и опыты </a:t>
            </a:r>
          </a:p>
          <a:p>
            <a:r>
              <a:rPr lang="ru-RU" sz="2400" b="1" dirty="0"/>
              <a:t>с водой:</a:t>
            </a:r>
          </a:p>
          <a:p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461500" y="4610576"/>
            <a:ext cx="2582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- свойства воды</a:t>
            </a:r>
          </a:p>
          <a:p>
            <a:r>
              <a:rPr lang="ru-RU" b="1" dirty="0"/>
              <a:t>- теплая, холодная вода</a:t>
            </a:r>
          </a:p>
          <a:p>
            <a:r>
              <a:rPr lang="ru-RU" b="1" dirty="0"/>
              <a:t>- волшебница вода</a:t>
            </a:r>
          </a:p>
        </p:txBody>
      </p:sp>
    </p:spTree>
    <p:extLst>
      <p:ext uri="{BB962C8B-B14F-4D97-AF65-F5344CB8AC3E}">
        <p14:creationId xmlns:p14="http://schemas.microsoft.com/office/powerpoint/2010/main" val="34196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6" y="463574"/>
            <a:ext cx="3162877" cy="4217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31" y="1376217"/>
            <a:ext cx="3439391" cy="4585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35504" y="1376217"/>
            <a:ext cx="3440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Познакомились с круговоротом </a:t>
            </a:r>
          </a:p>
          <a:p>
            <a:r>
              <a:rPr lang="ru-RU" b="1" dirty="0"/>
              <a:t>воды в природе:</a:t>
            </a:r>
          </a:p>
          <a:p>
            <a:r>
              <a:rPr lang="ru-RU" b="1" dirty="0"/>
              <a:t> провели опыт «Превращение </a:t>
            </a:r>
          </a:p>
          <a:p>
            <a:r>
              <a:rPr lang="ru-RU" b="1" dirty="0"/>
              <a:t>воды в пар»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78" y="2839983"/>
            <a:ext cx="2871067" cy="38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7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365125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0" y="1168690"/>
            <a:ext cx="2642538" cy="3523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68800" y="189634"/>
            <a:ext cx="2418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Игры-ребусы 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8404" y="4895272"/>
            <a:ext cx="278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«С какого дерева листок?»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82" y="1948826"/>
            <a:ext cx="3566278" cy="46089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36" y="189634"/>
            <a:ext cx="3255241" cy="43403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94255" y="5006109"/>
            <a:ext cx="3349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Игра с природным материалом:</a:t>
            </a:r>
          </a:p>
          <a:p>
            <a:r>
              <a:rPr lang="ru-RU" dirty="0"/>
              <a:t>«Что спрятано в баночке?»</a:t>
            </a:r>
          </a:p>
          <a:p>
            <a:r>
              <a:rPr lang="ru-RU" dirty="0"/>
              <a:t>(ФЭМП)</a:t>
            </a:r>
          </a:p>
        </p:txBody>
      </p:sp>
    </p:spTree>
    <p:extLst>
      <p:ext uri="{BB962C8B-B14F-4D97-AF65-F5344CB8AC3E}">
        <p14:creationId xmlns:p14="http://schemas.microsoft.com/office/powerpoint/2010/main" val="164393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692" y="1736436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10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3" y="646469"/>
            <a:ext cx="6505656" cy="3426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41" y="165483"/>
            <a:ext cx="3855605" cy="5140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8291" y="5583625"/>
            <a:ext cx="263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Работа с кубиком </a:t>
            </a:r>
            <a:r>
              <a:rPr lang="ru-RU" b="1" dirty="0" err="1"/>
              <a:t>Блума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28437" y="4719640"/>
            <a:ext cx="433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     </a:t>
            </a:r>
            <a:r>
              <a:rPr lang="ru-RU" b="1" dirty="0"/>
              <a:t>Работа  с додекаэдром по экологии</a:t>
            </a:r>
          </a:p>
        </p:txBody>
      </p:sp>
    </p:spTree>
    <p:extLst>
      <p:ext uri="{BB962C8B-B14F-4D97-AF65-F5344CB8AC3E}">
        <p14:creationId xmlns:p14="http://schemas.microsoft.com/office/powerpoint/2010/main" val="304052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205398"/>
            <a:ext cx="3268858" cy="4137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364" y="1570182"/>
            <a:ext cx="250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</a:t>
            </a:r>
            <a:r>
              <a:rPr lang="ru-RU" b="1" dirty="0"/>
              <a:t>Игра «Зашумления»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19" y="1790147"/>
            <a:ext cx="3726295" cy="4968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6509" y="1145309"/>
            <a:ext cx="2433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Кейс «Мир растений»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83" y="106507"/>
            <a:ext cx="3459847" cy="46131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7868" y="5237018"/>
            <a:ext cx="2835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Игра «Когда земля грустит</a:t>
            </a:r>
          </a:p>
          <a:p>
            <a:pPr algn="ctr"/>
            <a:r>
              <a:rPr lang="ru-RU" b="1" dirty="0"/>
              <a:t> и радуется»</a:t>
            </a:r>
          </a:p>
        </p:txBody>
      </p:sp>
    </p:spTree>
    <p:extLst>
      <p:ext uri="{BB962C8B-B14F-4D97-AF65-F5344CB8AC3E}">
        <p14:creationId xmlns:p14="http://schemas.microsoft.com/office/powerpoint/2010/main" val="218443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17819" y="365125"/>
            <a:ext cx="345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Дидактические игры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8" y="1027906"/>
            <a:ext cx="3900344" cy="2925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290" y="822036"/>
            <a:ext cx="3251710" cy="4335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66" y="2490535"/>
            <a:ext cx="3104555" cy="4139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033" y="4737554"/>
            <a:ext cx="276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Игра «Кто чем питается?»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92655" y="5585702"/>
            <a:ext cx="291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Игра «Сортировка мусора»</a:t>
            </a:r>
          </a:p>
        </p:txBody>
      </p:sp>
    </p:spTree>
    <p:extLst>
      <p:ext uri="{BB962C8B-B14F-4D97-AF65-F5344CB8AC3E}">
        <p14:creationId xmlns:p14="http://schemas.microsoft.com/office/powerpoint/2010/main" val="2524064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40" y="125412"/>
            <a:ext cx="3438850" cy="4585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4" y="2426898"/>
            <a:ext cx="3146715" cy="4195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000" y="489527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Игры:</a:t>
            </a:r>
          </a:p>
          <a:p>
            <a:r>
              <a:rPr lang="ru-RU" dirty="0"/>
              <a:t>- «Ферма»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495" y="1172893"/>
            <a:ext cx="75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лото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2" y="277091"/>
            <a:ext cx="3515591" cy="46874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31200" y="5495636"/>
            <a:ext cx="255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   </a:t>
            </a:r>
            <a:r>
              <a:rPr lang="ru-RU" b="1" dirty="0"/>
              <a:t>Пазлы: «Природа»</a:t>
            </a:r>
          </a:p>
        </p:txBody>
      </p:sp>
    </p:spTree>
    <p:extLst>
      <p:ext uri="{BB962C8B-B14F-4D97-AF65-F5344CB8AC3E}">
        <p14:creationId xmlns:p14="http://schemas.microsoft.com/office/powerpoint/2010/main" val="1344011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1" y="193964"/>
            <a:ext cx="3500491" cy="4221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941" y="4586143"/>
            <a:ext cx="3131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           Игры-</a:t>
            </a:r>
            <a:r>
              <a:rPr lang="ru-RU" b="1" dirty="0" err="1"/>
              <a:t>ходилки</a:t>
            </a:r>
            <a:endParaRPr lang="ru-RU" b="1" dirty="0"/>
          </a:p>
          <a:p>
            <a:r>
              <a:rPr lang="ru-RU" b="1" dirty="0"/>
              <a:t> экологического содержания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23" y="614506"/>
            <a:ext cx="3581062" cy="4774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14" y="614506"/>
            <a:ext cx="3401291" cy="47606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11273" y="5800436"/>
            <a:ext cx="463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      Игры с макетами «Лес», «Луг», «Ферма»</a:t>
            </a:r>
          </a:p>
        </p:txBody>
      </p:sp>
    </p:spTree>
    <p:extLst>
      <p:ext uri="{BB962C8B-B14F-4D97-AF65-F5344CB8AC3E}">
        <p14:creationId xmlns:p14="http://schemas.microsoft.com/office/powerpoint/2010/main" val="2736622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18"/>
            <a:ext cx="12192000" cy="69134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5" y="1108362"/>
            <a:ext cx="4052455" cy="5403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87" y="1108363"/>
            <a:ext cx="4000211" cy="5403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3164" y="461818"/>
            <a:ext cx="375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Альбом по экологии «Пиши-стирай»</a:t>
            </a:r>
          </a:p>
        </p:txBody>
      </p:sp>
    </p:spTree>
    <p:extLst>
      <p:ext uri="{BB962C8B-B14F-4D97-AF65-F5344CB8AC3E}">
        <p14:creationId xmlns:p14="http://schemas.microsoft.com/office/powerpoint/2010/main" val="220225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36"/>
            <a:ext cx="12191999" cy="68672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65" y="349135"/>
            <a:ext cx="3259018" cy="5362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43" y="479536"/>
            <a:ext cx="3185127" cy="5425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7804" y="5766130"/>
            <a:ext cx="340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</a:t>
            </a:r>
            <a:r>
              <a:rPr lang="ru-RU" b="1" dirty="0"/>
              <a:t>Игра «Веселая и </a:t>
            </a:r>
          </a:p>
          <a:p>
            <a:r>
              <a:rPr lang="ru-RU" b="1" dirty="0"/>
              <a:t>       грустная планета»</a:t>
            </a:r>
          </a:p>
        </p:txBody>
      </p:sp>
    </p:spTree>
    <p:extLst>
      <p:ext uri="{BB962C8B-B14F-4D97-AF65-F5344CB8AC3E}">
        <p14:creationId xmlns:p14="http://schemas.microsoft.com/office/powerpoint/2010/main" val="135181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764" y="186963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073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88215" y="526578"/>
            <a:ext cx="3015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Актуальность: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9491" y="1228222"/>
            <a:ext cx="775404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Экологическое воспитание дошкольников — это часть общего 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образовательного процесса, которое способствует развитию 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мышления, речи, эрудиции, эмоциональной сферы, нравственному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воспитанию, то есть становлению личности в целом.</a:t>
            </a:r>
            <a:br>
              <a:rPr lang="ru-RU" dirty="0"/>
            </a:br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Усвоение ребенком дошкольного возраста нравственно-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экологических норм и правил поведения в природе способствует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установлению экологически правильных и безопасных 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взаимоотношений ребенка с окружающей природной средой.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Поэтому при воспитании экологической культуры дошкольников </a:t>
            </a:r>
          </a:p>
          <a:p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о</a:t>
            </a:r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собенно важна эмоциональная насыщенность средств и методов, 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эффективно влияющих на нравственную и мотивационную 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сферы личности ребенка».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Игра — ведущий вид детской деятельности. Она является 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эффективным средством формирования личности дошкольника.</a:t>
            </a:r>
            <a:br>
              <a:rPr lang="ru-RU" dirty="0"/>
            </a:br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Используя игру как средство ознакомления с окружающим миром,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с природой воспитатель имеет возможность направить внимание 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детей на те явления, которые ценны для расширения круга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представлений.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96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06"/>
            <a:ext cx="12192000" cy="6878005"/>
          </a:xfrm>
        </p:spPr>
      </p:pic>
      <p:sp>
        <p:nvSpPr>
          <p:cNvPr id="6" name="TextBox 5"/>
          <p:cNvSpPr txBox="1"/>
          <p:nvPr/>
        </p:nvSpPr>
        <p:spPr>
          <a:xfrm>
            <a:off x="210767" y="1574267"/>
            <a:ext cx="1144768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Результатом </a:t>
            </a:r>
            <a:r>
              <a:rPr lang="ru-RU" sz="2400" dirty="0"/>
              <a:t>своей работы я считаю, что использование различных игр, помогло моим</a:t>
            </a:r>
          </a:p>
          <a:p>
            <a:r>
              <a:rPr lang="ru-RU" sz="2400" dirty="0"/>
              <a:t>воспитанникам научиться понимать свою роль в окружающем мире, осознавать </a:t>
            </a:r>
          </a:p>
          <a:p>
            <a:r>
              <a:rPr lang="ru-RU" sz="2400" dirty="0"/>
              <a:t>последствия своих действий во взаимоотношениях  с природой.</a:t>
            </a:r>
          </a:p>
          <a:p>
            <a:r>
              <a:rPr lang="ru-RU" sz="2400" dirty="0"/>
              <a:t>Ребята теперь знают множество новых игр, могут самостоятельно в них играть. Дети </a:t>
            </a:r>
          </a:p>
          <a:p>
            <a:r>
              <a:rPr lang="ru-RU" sz="2400" dirty="0"/>
              <a:t>приобрели навыки бережного и внимательного отношения к объектам животного </a:t>
            </a:r>
          </a:p>
          <a:p>
            <a:r>
              <a:rPr lang="ru-RU" sz="2400" dirty="0"/>
              <a:t>и растительного мира, в том числе и навыки ухода за ними.</a:t>
            </a:r>
          </a:p>
          <a:p>
            <a:r>
              <a:rPr lang="ru-RU" sz="2400" dirty="0"/>
              <a:t>Результаты, полученные в ходе работы, предполагают </a:t>
            </a:r>
            <a:r>
              <a:rPr lang="ru-RU" sz="2400" dirty="0" err="1"/>
              <a:t>продолженияе</a:t>
            </a:r>
            <a:r>
              <a:rPr lang="ru-RU" sz="2400" dirty="0"/>
              <a:t> деятельности</a:t>
            </a:r>
          </a:p>
          <a:p>
            <a:r>
              <a:rPr lang="ru-RU" sz="2400" dirty="0"/>
              <a:t> в этом направлении с внесением дополнений и усложнений содержания. </a:t>
            </a:r>
          </a:p>
        </p:txBody>
      </p:sp>
    </p:spTree>
    <p:extLst>
      <p:ext uri="{BB962C8B-B14F-4D97-AF65-F5344CB8AC3E}">
        <p14:creationId xmlns:p14="http://schemas.microsoft.com/office/powerpoint/2010/main" val="1522294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591128" y="1829187"/>
            <a:ext cx="8338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49264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7" y="-96982"/>
            <a:ext cx="12201237" cy="6862618"/>
          </a:xfrm>
        </p:spPr>
      </p:pic>
      <p:sp>
        <p:nvSpPr>
          <p:cNvPr id="5" name="TextBox 4"/>
          <p:cNvSpPr txBox="1"/>
          <p:nvPr/>
        </p:nvSpPr>
        <p:spPr>
          <a:xfrm>
            <a:off x="5809673" y="320020"/>
            <a:ext cx="1431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Цель: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0218" y="1073011"/>
            <a:ext cx="82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  - сформировать у детей дошкольного возраста начало экологической </a:t>
            </a:r>
          </a:p>
          <a:p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  </a:t>
            </a:r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культуры посредством игр. 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92436" y="1782696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Задачи работы: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9418" y="2697018"/>
            <a:ext cx="101510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 - расширить кругозор     детей  о свойствах и  объектах живой и неживой  природы </a:t>
            </a:r>
          </a:p>
          <a:p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 </a:t>
            </a:r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через разные виды  игр;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- развивать понимание гармонического единства и целостности экологической  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  системы планеты Земля;</a:t>
            </a:r>
          </a:p>
          <a:p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- развивать наблюдательность, умение сравнивать ,анализировать, обобщать, развивать </a:t>
            </a:r>
          </a:p>
          <a:p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</a:t>
            </a:r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познавательный интерес детей в процессе </a:t>
            </a:r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экспериментирования; 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создавать условия для познавательно-исследовательской деятельности детей;</a:t>
            </a:r>
          </a:p>
          <a:p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- воспитать бережное и осознанное отношение к живой (растения и животные) </a:t>
            </a:r>
          </a:p>
          <a:p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 и неживой (вода, земля) природе, заложить практические навыки безопасного </a:t>
            </a:r>
          </a:p>
          <a:p>
            <a:r>
              <a:rPr lang="ru-RU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 поведения в природе.</a:t>
            </a:r>
            <a:endParaRPr lang="ru-RU" b="0" i="0" dirty="0">
              <a:solidFill>
                <a:srgbClr val="211E1E"/>
              </a:solidFill>
              <a:effectLst/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730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41091" y="147782"/>
            <a:ext cx="2363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Проблема: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164" y="1200727"/>
            <a:ext cx="1188338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В ходе изучения методической литературы и опыта работы,  пришли к выводу, что необходимо решить 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основную проблему, которая заключается в том, что нужно сформировать систему экологических 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знаний посредством игр.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Проанализировав исходную ситуацию, проведя обследования знаний детей по  экологическому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воспитанию ,выяснилось, что у них не богатый запас знаний о природе, они затрудняются 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устанавливать существующие в природе взаимосвязи между объектами и явлениями, средой обитания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и особенностями питания, поведения и повадок животных, экосистемой и приспособлением растений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и животных к условиям данной среды, последовательной сменой сезонов и адекватными изменениями,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происходящими в живой и неживой природе.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В ходе исследования,  пришли к выводу, что необходимо формировать систему экологических знаний </a:t>
            </a:r>
          </a:p>
          <a:p>
            <a:r>
              <a:rPr lang="ru-RU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посредством игр. </a:t>
            </a:r>
          </a:p>
        </p:txBody>
      </p:sp>
    </p:spTree>
    <p:extLst>
      <p:ext uri="{BB962C8B-B14F-4D97-AF65-F5344CB8AC3E}">
        <p14:creationId xmlns:p14="http://schemas.microsoft.com/office/powerpoint/2010/main" val="111956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4322618" y="581891"/>
            <a:ext cx="4347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1 этап: Подготовительный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655" y="1588655"/>
            <a:ext cx="1188338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На первом подготовительном этапе  работы,  изучен методический материал, 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предметно – развивающая среда. В ходе всей этой работы были выявлены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некоторые недостатки: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-недостаточно методических разработок по экологическому воспитанию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для детей;</a:t>
            </a:r>
          </a:p>
          <a:p>
            <a:r>
              <a:rPr lang="ru-RU" sz="240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-</a:t>
            </a:r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скудная картотека экологических игр;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-мало информации и наглядного материала для работы с родителями.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Поэтому изучив методическую литературу, обследовав состояние 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ru-RU" sz="2400" b="0" i="0" dirty="0" err="1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сформированности</a:t>
            </a:r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знаний детей   по экологическому воспитанию , пришли 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 к выводу , что нужно определить следующие этапы</a:t>
            </a:r>
            <a:r>
              <a:rPr lang="ru-RU" sz="2400" b="1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 </a:t>
            </a:r>
            <a:r>
              <a:rPr lang="ru-RU" sz="240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работы: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1. выработать систему экологических игр для детей.</a:t>
            </a:r>
          </a:p>
          <a:p>
            <a:r>
              <a:rPr lang="ru-RU" sz="2400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2. оптимизировать работу с родителями по данному вопросу.</a:t>
            </a:r>
          </a:p>
        </p:txBody>
      </p:sp>
    </p:spTree>
    <p:extLst>
      <p:ext uri="{BB962C8B-B14F-4D97-AF65-F5344CB8AC3E}">
        <p14:creationId xmlns:p14="http://schemas.microsoft.com/office/powerpoint/2010/main" val="107202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95" y="322512"/>
            <a:ext cx="6452985" cy="4829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5054" y="5375564"/>
            <a:ext cx="5538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Пополнен центр экспериментирования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63115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339436" y="365125"/>
            <a:ext cx="8672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Разработаны и подобраны для детей игры по экологическому воспитанию </a:t>
            </a:r>
          </a:p>
          <a:p>
            <a:r>
              <a:rPr lang="ru-RU" b="1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(дидактические  игры, </a:t>
            </a:r>
            <a:r>
              <a:rPr lang="ru-RU" b="1" dirty="0">
                <a:solidFill>
                  <a:srgbClr val="211E1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игры-ребусы</a:t>
            </a:r>
            <a:r>
              <a:rPr lang="ru-RU" b="1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, игры-эксперименты</a:t>
            </a:r>
            <a:r>
              <a:rPr lang="ru-RU" b="0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0" y="1489943"/>
            <a:ext cx="5398412" cy="4048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32" y="1489942"/>
            <a:ext cx="5330968" cy="40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36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88292" y="277090"/>
            <a:ext cx="6982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Пополнен центр природы: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272760"/>
            <a:ext cx="517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Подобрана литература для работы с 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4" y="843757"/>
            <a:ext cx="4298950" cy="57319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50822" y="1148587"/>
            <a:ext cx="724117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Ковинько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Л.В. Секреты природы - это так интересно! - Москва: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Линка-Пресс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2004. – 72с.: ил.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Знакомство со свойствами обычных веществ - воды, воздуха и почвы - одно из возможных направлений экологического воспитания. Приемы подачи материала - своеобразный «спортивный комплекс» для формирования познавательных способностей малыша.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Лопатина, А.А. Сказы матушки земли. Экологическое воспитание через сказки, стихи и творческие задания / А. А.Лопатина, М.В.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Скребцова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- 2-е изд. - Москва: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Амрита-Русь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2008. - 256 с. - (Образование и творчество).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Эта удивительная книга открывает двери в волшебный и добрый мир. Книга поможет воспитать в детях чувство любви к природе, чувство ответственности за мир вокруг и покажет красоту родной земли.</a:t>
            </a:r>
            <a:r>
              <a:rPr lang="ru-RU" sz="1600" dirty="0"/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Рыжова, Н.А. Воздух вокруг нас: [метод. пособие] / Н.А. Рыжова, С.И.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Мусиенко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– 2-е изд. – Москва: Обруч, 2013. – 208с.: ил.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Книга содержит рекомендации по ознакомлению детей с темой «Воздух». Рассказано о свойствах воздуха, о том, как человек использует воздух, о роли воздуха в жизни человека, животных и растений, о значении чистого воздуха для здоровья человека. Каждая тема раскрывается через игру, музыкальную, изобразительную и театральную деятельность, экспериментирование, наблюдение, чтение, конструирование.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другие.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15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2"/>
          </a:xfrm>
        </p:spPr>
      </p:pic>
      <p:sp>
        <p:nvSpPr>
          <p:cNvPr id="5" name="TextBox 4"/>
          <p:cNvSpPr txBox="1"/>
          <p:nvPr/>
        </p:nvSpPr>
        <p:spPr>
          <a:xfrm>
            <a:off x="3657600" y="729673"/>
            <a:ext cx="3358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0" dirty="0">
                <a:solidFill>
                  <a:srgbClr val="211E1E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2-й этап – основной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" y="1191338"/>
            <a:ext cx="2733963" cy="3645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6132" y="1256347"/>
            <a:ext cx="5150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                                                           Игры –опыты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93" y="1836181"/>
            <a:ext cx="2486744" cy="3315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86" y="1836181"/>
            <a:ext cx="2532923" cy="3315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30" y="1315391"/>
            <a:ext cx="2640923" cy="3521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5709" y="5514109"/>
            <a:ext cx="312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Изготовление сока из овощей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5647" y="5597236"/>
            <a:ext cx="305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Опыт: «Такие разные камни»</a:t>
            </a:r>
          </a:p>
        </p:txBody>
      </p:sp>
    </p:spTree>
    <p:extLst>
      <p:ext uri="{BB962C8B-B14F-4D97-AF65-F5344CB8AC3E}">
        <p14:creationId xmlns:p14="http://schemas.microsoft.com/office/powerpoint/2010/main" val="2100706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1082</Words>
  <Application>Microsoft Office PowerPoint</Application>
  <PresentationFormat>Широкоэкранный</PresentationFormat>
  <Paragraphs>127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Rubik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MSI</cp:lastModifiedBy>
  <cp:revision>32</cp:revision>
  <dcterms:created xsi:type="dcterms:W3CDTF">2022-11-20T13:22:14Z</dcterms:created>
  <dcterms:modified xsi:type="dcterms:W3CDTF">2026-03-02T17:22:31Z</dcterms:modified>
</cp:coreProperties>
</file>