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09" r:id="rId2"/>
    <p:sldId id="257" r:id="rId3"/>
    <p:sldId id="294" r:id="rId4"/>
    <p:sldId id="295" r:id="rId5"/>
    <p:sldId id="296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10" r:id="rId14"/>
    <p:sldId id="311" r:id="rId15"/>
    <p:sldId id="315" r:id="rId16"/>
    <p:sldId id="316" r:id="rId17"/>
    <p:sldId id="317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99" autoAdjust="0"/>
    <p:restoredTop sz="93119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351E-388E-4162-804C-6B44E553EBE3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64E5-A157-423B-9E99-E4C7DF7000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64E5-A157-423B-9E99-E4C7DF70002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67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ОГРОМНАЯ СТРАНА</a:t>
            </a:r>
            <a: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endParaRPr lang="ru-RU" sz="3100" b="1" i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Arabic Typesetting" pitchFamily="66" charset="-78"/>
            </a:endParaRPr>
          </a:p>
        </p:txBody>
      </p:sp>
      <p:pic>
        <p:nvPicPr>
          <p:cNvPr id="1032" name="Picture 8" descr="http://i.idol-store.ru/u/18/4386c2b81711e48007a5566682746c/-/map_color_4000px_russia_with_crimea_and_sevastopo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209800"/>
            <a:ext cx="804333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на севере морозном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Льдом сверкают берега.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ОМО\Desktop\9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86868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на юге – море, солнце.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Это Родина моя!)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О\Desktop\418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1"/>
            <a:ext cx="8686800" cy="5181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655319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89916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город города прекрасней,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всех важней из них Москва.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 флага – белый, синий, красный,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 Это Родина моя!)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ОМО\Desktop\scrn_big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04800"/>
            <a:ext cx="7162800" cy="4328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О\Desktop\mosc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14400" y="1371600"/>
            <a:ext cx="7458075" cy="4826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КРЕМЛЬ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О\Desktop\43bc8f4bdaec5c0db00e7611cc9eec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76337" y="1600994"/>
            <a:ext cx="6791325" cy="452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Резиденция Президента России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ДОМО\Desktop\956b76486e8826a5a448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42937" y="1600994"/>
            <a:ext cx="7858125" cy="452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О\Desktop\p_putnov_0000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304800"/>
            <a:ext cx="4495800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ДОМО\Desktop\a_808668_56655842-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62000" y="1600994"/>
            <a:ext cx="7620000" cy="452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«Основателем Москвы был князь Юрий Долгорукий».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s://i.ytimg.com/vi/3BW75zqpJnE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524000"/>
            <a:ext cx="8382000" cy="4714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 Николаевна\Desktop\удаление\волга кремл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607998" cy="5353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Нижегородский кремль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О\Desktop\1410964479_14.09.1720281129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69749" y="381000"/>
            <a:ext cx="8322677" cy="601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Чкаловская лестница</a:t>
            </a:r>
            <a:endParaRPr lang="ru-RU" dirty="0"/>
          </a:p>
        </p:txBody>
      </p:sp>
      <p:pic>
        <p:nvPicPr>
          <p:cNvPr id="1026" name="Picture 2" descr="C:\Users\Алла Николаевна\Desktop\удаление\чкал лест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528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52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Реки чьи глубоки, чисты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красивы берега?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Отвечайте без запинки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 Это Родина моя!)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О\Desktop\Mountain-By-Ri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Горы снежные вершины</a:t>
            </a:r>
          </a:p>
          <a:p>
            <a:pPr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Прячут ввысь за облака,</a:t>
            </a:r>
          </a:p>
          <a:p>
            <a:pPr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Что за чудная картина?    </a:t>
            </a:r>
            <a:r>
              <a:rPr lang="ru-RU" sz="4100" i="1" dirty="0" smtClean="0">
                <a:latin typeface="Times New Roman" pitchFamily="18" charset="0"/>
                <a:cs typeface="Times New Roman" pitchFamily="18" charset="0"/>
              </a:rPr>
              <a:t>( Это Родина моя!)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21506" name="Picture 2" descr="https://im0-tub-ru.yandex.net/i?id=c9d403fdaaae09127f7bdb52e09d950d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8600"/>
            <a:ext cx="83820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86200"/>
            <a:ext cx="41910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поля и степь без края,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цветах блестит роса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ОМО\Desktop\59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9" y="228599"/>
            <a:ext cx="5964073" cy="3505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ДОМО\Desktop\139232113316-max-9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352800"/>
            <a:ext cx="4343400" cy="2860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Песни птиц, жужжанье шмеля?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(Это Родина моя!)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avatars.mds.yandex.net/get-pdb/1925812/4043781e-1cc2-42f4-9e0b-51ad76475b02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1530001"/>
            <a:ext cx="4419600" cy="2935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s://www.stihi.ru/pics/2010/09/21/86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124200"/>
            <a:ext cx="4614646" cy="3538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Лес, как царство Берендея,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9adea6e9a5cb6ac2a48956f7e3aa0c17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52400"/>
            <a:ext cx="7315199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нем живут медведь, лиса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zabaka.ru/upload/2017/02/foto_lisichki/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90600"/>
            <a:ext cx="5181600" cy="3456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https://ptzgovorit.ru/sites/default/files/8999999999999999999999999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2590800"/>
            <a:ext cx="5279555" cy="3701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тайге есть даже тигры.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Это Родина моя!)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О\Desktop\big16498big1205361_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81000"/>
            <a:ext cx="8057322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149</Words>
  <Application>Microsoft Office PowerPoint</Application>
  <PresentationFormat>Экран (4:3)</PresentationFormat>
  <Paragraphs>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РОССИЯ –  ОГРОМНАЯ СТРАНА </vt:lpstr>
      <vt:lpstr>Слайд 2</vt:lpstr>
      <vt:lpstr>Слайд 3</vt:lpstr>
      <vt:lpstr>Слайд 4</vt:lpstr>
      <vt:lpstr>Слайд 5</vt:lpstr>
      <vt:lpstr>Песни птиц, жужжанье шмеля? (Это Родина моя!)</vt:lpstr>
      <vt:lpstr>Слайд 7</vt:lpstr>
      <vt:lpstr>В нем живут медведь, лиса.</vt:lpstr>
      <vt:lpstr>Слайд 9</vt:lpstr>
      <vt:lpstr>Слайд 10</vt:lpstr>
      <vt:lpstr>Слайд 11</vt:lpstr>
      <vt:lpstr>Слайд 12</vt:lpstr>
      <vt:lpstr>МОСКВА – столица России</vt:lpstr>
      <vt:lpstr>КРЕМЛЬ</vt:lpstr>
      <vt:lpstr>Резиденция Президента России</vt:lpstr>
      <vt:lpstr>Слайд 16</vt:lpstr>
      <vt:lpstr>КРАСНАЯ ПЛОЩАДЬ</vt:lpstr>
      <vt:lpstr>«Основателем Москвы был князь Юрий Долгорукий». </vt:lpstr>
      <vt:lpstr>Слайд 19</vt:lpstr>
      <vt:lpstr>Чкаловская лестница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</dc:creator>
  <cp:lastModifiedBy>Алла Николаевна</cp:lastModifiedBy>
  <cp:revision>105</cp:revision>
  <dcterms:created xsi:type="dcterms:W3CDTF">2015-09-20T06:32:24Z</dcterms:created>
  <dcterms:modified xsi:type="dcterms:W3CDTF">2020-04-23T14:24:56Z</dcterms:modified>
</cp:coreProperties>
</file>