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224136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№11 «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Россияночка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Нижний Новгород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мая</a:t>
            </a:r>
            <a:b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9633" y="4653136"/>
            <a:ext cx="7920880" cy="1584175"/>
          </a:xfrm>
        </p:spPr>
        <p:txBody>
          <a:bodyPr>
            <a:noAutofit/>
          </a:bodyPr>
          <a:lstStyle/>
          <a:p>
            <a:pPr algn="r"/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</a:t>
            </a:r>
          </a:p>
          <a:p>
            <a:pPr marL="0" indent="0" algn="r"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Выполнил: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Воспитатель: Тиманова Е.В.</a:t>
            </a:r>
          </a:p>
          <a:p>
            <a:pPr algn="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7" algn="ctr"/>
            <a:r>
              <a:rPr lang="ru-RU" sz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  <p:pic>
        <p:nvPicPr>
          <p:cNvPr id="1026" name="Picture 2" descr="C:\Users\Дима\Desktop\Camera\IMG_20190507_112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64" y="2808924"/>
            <a:ext cx="4755396" cy="31403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ib.exdat.com/tw_files2/urls_26/4/d-3302/3302_html_587467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40 миллионов советских людей погибло. Представляете, что это значит? Это значит - 30 убитых на 2 метра земли, 28 тысяч убитых ежедневно. Это значит - каждый четвёртый житель страны погиб.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2do2go.ru/uploads/full/cf1ff81d97f2234b4ab2ad69d1c65f44_w960_h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0"/>
            <a:ext cx="5715008" cy="278605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здесь с тобой не потому, что дата, 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злой осколок память жжёт в груди. 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могиле неизвестного солдата 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в праздники и будни приходи. 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защищал тебя на поле боя. 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Упал, ни шагу не ступив назад. 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имя есть у этого героя - 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Армии простой солдат. 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Победа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Сияет солнце в День Победы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будет нам всегда светить.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боях жестоких наши дед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Врага сумели победить.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Идут колонны ровным строем,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льются песни там и тут,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А в небе городов-героев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Сверкает праздничный салют! 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chevskpravoslavniy.ru/wp-content/uploads/2011/05/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21980"/>
            <a:ext cx="1034523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fullhdoboi.ru/_ph/24/403458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6889419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gamer.ru/system/attached_images/images/000/181/246/original/491907801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2816" y="0"/>
            <a:ext cx="4724239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Дима\Desktop\IMG-4ad7d513fe9a63985faa2984cc5d29c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0975"/>
            <a:ext cx="4709399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ppklin.ru/upload/iblock/3fb/bab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4727705" cy="500903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7"/>
            <a:ext cx="3816424" cy="4680520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Пусть не будет войны никогда!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спокойные спят города.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сирены пронзительный вой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Не звучит над моей головой.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 один пусть не рвётся снаряд,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 один не строчит автомат.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оглашают наши леса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Только птиц и детей голоса.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пусть мирно проходят года,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не будет войны никогда!</a:t>
            </a:r>
            <a:r>
              <a:rPr lang="ru-RU" sz="2400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533" y="836712"/>
            <a:ext cx="4647491" cy="58326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Прошла война, прошла отрада,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боль взывает к людям: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"Давайте, люди, никогда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этом не забудем.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память верную о ней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Хранят, об этой муке,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дети нынешних детей,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наших внуков внуки. 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matukhnov.ru/wp-content/uploads/2011/05/%D0%B2%D0%B5%D1%82%D0%B5%D1%80%D0%B0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8"/>
            <a:ext cx="385175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ма\Desktop\Camera\IMG_20190507_110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509">
            <a:off x="3397884" y="210980"/>
            <a:ext cx="4680520" cy="35103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7" y="1268760"/>
            <a:ext cx="33843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Пусть не будет войны никогда,</a:t>
            </a:r>
          </a:p>
          <a:p>
            <a:r>
              <a:rPr lang="ru-RU" b="1" dirty="0"/>
              <a:t>Пусть спокойные спят города.</a:t>
            </a:r>
          </a:p>
          <a:p>
            <a:r>
              <a:rPr lang="ru-RU" b="1" dirty="0"/>
              <a:t>Пусть сирены пронзительный вой</a:t>
            </a:r>
          </a:p>
          <a:p>
            <a:r>
              <a:rPr lang="ru-RU" b="1" dirty="0"/>
              <a:t>Не звучит над твоей головой.</a:t>
            </a:r>
          </a:p>
          <a:p>
            <a:r>
              <a:rPr lang="ru-RU" b="1" dirty="0"/>
              <a:t>Не один пусть не рвётся снаряд,</a:t>
            </a:r>
          </a:p>
          <a:p>
            <a:r>
              <a:rPr lang="ru-RU" b="1" dirty="0"/>
              <a:t>Не один не строчит автомат.</a:t>
            </a:r>
          </a:p>
          <a:p>
            <a:r>
              <a:rPr lang="ru-RU" b="1" dirty="0"/>
              <a:t>Оглашают пусть наши леса</a:t>
            </a:r>
          </a:p>
          <a:p>
            <a:r>
              <a:rPr lang="ru-RU" b="1" dirty="0"/>
              <a:t>Только птиц и детей голоса.</a:t>
            </a:r>
          </a:p>
          <a:p>
            <a:r>
              <a:rPr lang="ru-RU" b="1" dirty="0"/>
              <a:t>И пусть мирно проходят года.</a:t>
            </a:r>
          </a:p>
          <a:p>
            <a:r>
              <a:rPr lang="ru-RU" b="1" dirty="0"/>
              <a:t>Пусть не будет войны никогда!</a:t>
            </a:r>
          </a:p>
        </p:txBody>
      </p:sp>
    </p:spTree>
    <p:extLst>
      <p:ext uri="{BB962C8B-B14F-4D97-AF65-F5344CB8AC3E}">
        <p14:creationId xmlns:p14="http://schemas.microsoft.com/office/powerpoint/2010/main" val="143393245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6632"/>
            <a:ext cx="8471948" cy="508691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Если скажут слово "Родина",</a:t>
            </a:r>
          </a:p>
          <a:p>
            <a:pPr>
              <a:buNone/>
            </a:pPr>
            <a:r>
              <a:rPr lang="ru-RU" b="1" i="1" dirty="0" smtClean="0"/>
              <a:t>Сразу в памяти встаёт</a:t>
            </a:r>
          </a:p>
          <a:p>
            <a:pPr>
              <a:buNone/>
            </a:pPr>
            <a:r>
              <a:rPr lang="ru-RU" b="1" i="1" dirty="0" smtClean="0"/>
              <a:t>Старый дуб, в саду смородина,</a:t>
            </a:r>
          </a:p>
          <a:p>
            <a:pPr>
              <a:buNone/>
            </a:pPr>
            <a:r>
              <a:rPr lang="ru-RU" b="1" i="1" dirty="0" smtClean="0"/>
              <a:t>Толстый тополь у ворот.</a:t>
            </a:r>
          </a:p>
          <a:p>
            <a:pPr>
              <a:buNone/>
            </a:pPr>
            <a:r>
              <a:rPr lang="ru-RU" b="1" i="1" dirty="0" smtClean="0"/>
              <a:t>У реки берёзка-скромница</a:t>
            </a:r>
          </a:p>
          <a:p>
            <a:pPr>
              <a:buNone/>
            </a:pPr>
            <a:r>
              <a:rPr lang="ru-RU" b="1" i="1" dirty="0" smtClean="0"/>
              <a:t>И ромашковый бугор…</a:t>
            </a:r>
          </a:p>
          <a:p>
            <a:pPr>
              <a:buNone/>
            </a:pPr>
            <a:r>
              <a:rPr lang="ru-RU" b="1" i="1" dirty="0" smtClean="0"/>
              <a:t>А другим, наверно, вспомнится</a:t>
            </a:r>
          </a:p>
          <a:p>
            <a:pPr>
              <a:buNone/>
            </a:pPr>
            <a:r>
              <a:rPr lang="ru-RU" b="1" i="1" dirty="0" smtClean="0"/>
              <a:t>Свой родной московский двор.</a:t>
            </a:r>
          </a:p>
          <a:p>
            <a:pPr>
              <a:buNone/>
            </a:pPr>
            <a:r>
              <a:rPr lang="ru-RU" b="1" i="1" dirty="0" smtClean="0"/>
              <a:t>В лужах первые кораблики,</a:t>
            </a:r>
          </a:p>
          <a:p>
            <a:pPr>
              <a:buNone/>
            </a:pPr>
            <a:r>
              <a:rPr lang="ru-RU" b="1" i="1" dirty="0" smtClean="0"/>
              <a:t>Со скакалкой топот ног</a:t>
            </a:r>
          </a:p>
          <a:p>
            <a:pPr>
              <a:buNone/>
            </a:pPr>
            <a:r>
              <a:rPr lang="ru-RU" b="1" i="1" dirty="0" smtClean="0"/>
              <a:t>И большой соседней фабрики</a:t>
            </a:r>
          </a:p>
          <a:p>
            <a:pPr>
              <a:buNone/>
            </a:pPr>
            <a:r>
              <a:rPr lang="ru-RU" b="1" i="1" dirty="0" smtClean="0"/>
              <a:t>Громкий радостный гудок.</a:t>
            </a:r>
          </a:p>
          <a:p>
            <a:pPr>
              <a:buNone/>
            </a:pPr>
            <a:r>
              <a:rPr lang="ru-RU" b="1" i="1" dirty="0" smtClean="0"/>
              <a:t>Или степь от маков красная,</a:t>
            </a:r>
          </a:p>
          <a:p>
            <a:pPr>
              <a:buNone/>
            </a:pPr>
            <a:r>
              <a:rPr lang="ru-RU" b="1" i="1" dirty="0" smtClean="0"/>
              <a:t>Золотая целина…</a:t>
            </a:r>
          </a:p>
          <a:p>
            <a:pPr>
              <a:buNone/>
            </a:pPr>
            <a:r>
              <a:rPr lang="ru-RU" b="1" i="1" dirty="0" smtClean="0"/>
              <a:t>Родина бывает разная,</a:t>
            </a:r>
          </a:p>
          <a:p>
            <a:pPr>
              <a:buNone/>
            </a:pPr>
            <a:r>
              <a:rPr lang="ru-RU" b="1" i="1" dirty="0" smtClean="0"/>
              <a:t>Но у всех она одна!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2050" name="Picture 2" descr="C:\Users\Дима\Desktop\Camera\IMG_20190507_112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76" y="1059642"/>
            <a:ext cx="3523989" cy="264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5725300" cy="439248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рассвете 22 июня 1941 года началась Великая Отечественная война. Долгие 4 года до 9 мая 1945 года наши деды и прадеды боролись за освобождение родины от фашизма. Они делали это ради будущих поколений, ради нас. Давайте рассказывать об этой справедливой войне нашим детям и внукам, чтобы помнили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246"/>
            <a:ext cx="7488832" cy="6696744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1725 разрушенных и сожженных городов и посёлков, свыше 70 тысяч сёл и деревень в нашей стране. Война - это 32 тысячи взорванных заводов и фабрик, 65 тысяч километров железнодорожных путей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900 дней и ночей блокадного Ленинграда. Это 125 граммов хлеба в сутки. Это тонны бомб и снарядов, падающих на мирных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людей.</a:t>
            </a:r>
          </a:p>
          <a:p>
            <a:pPr>
              <a:spcBef>
                <a:spcPts val="200"/>
              </a:spcBef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20 часов у станка в день. Это урожай, выросший на солёной от пота земле. Это кровавые мозоли на ладонях таких же девчонок и мальчишек, как ты.</a:t>
            </a:r>
          </a:p>
          <a:p>
            <a:pPr>
              <a:spcBef>
                <a:spcPts val="20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От Бреста до Москвы - 1000 км, от Москвы до Берлина - 1600. Итого: 2600 км - это если считать по прямой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Кажется мало, правда? Самолётом примерно 4 часа, а вот перебежками и по-пластунски - 4 года 1418 дней.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678198" cy="51125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погибали, не щадили своей жизни, шли на смерть, чтобы прогнать фашистов с нашей земли. Вот, например, 28 Панфиловцев. Они не пропустили к Москве ни один из 50 с лишним вражеских танков. "Велика Россия, а отступать некуда. Позади Москва". Защищая столицу, почти все бойцы погибли, но они подбили 50 фашистских танков.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 марта 1943 года небольшую деревню Хатынь окружили немцы. Солдаты врывались в крестьянские хаты и выбрасывали людей на улицу. Жителей сгоняли в сарай. В нём становилось всё теснее и теснее. Матери пытались успокоить детей, но сами не могли сдержать слёз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19-летняя Вера Яскевич на руках качала семинедельного сына. В сарай прикладами затолкали стариков. Каратели обложили сарай соломой, облили бензином и подожгли. Их сжигали живыми. Многие пытались вырваться из огня. Тщетно! Эсэсовцы хладнокровно, без промаха расстреливали их из автоматов. Для 149 жителей Хатыни этот день стал последним. Мученическую смерть приняли 75 детей.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3"/>
            <a:ext cx="8643998" cy="264320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была. Эти пожелтевшие треугольники - доказательство. Это фронтовые письма. Их писал мой прадедушка … моей прабабушке …Когда он ушёл на фронт, его дочь только родилась. Он спрашивал в письме: "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Агукает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 моя доченька?" Увидеть дочь ему так и не удалось. Моя прабабушка получила лишь похоронку.</a:t>
            </a:r>
          </a:p>
          <a:p>
            <a:endParaRPr lang="ru-RU" dirty="0"/>
          </a:p>
        </p:txBody>
      </p:sp>
      <p:pic>
        <p:nvPicPr>
          <p:cNvPr id="4" name="Picture 2" descr="http://samlib.ru/img/e/efremow_a_n/opisxmesoldata/fronttre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43314"/>
            <a:ext cx="4095747" cy="3071810"/>
          </a:xfrm>
          <a:prstGeom prst="rect">
            <a:avLst/>
          </a:prstGeom>
          <a:noFill/>
        </p:spPr>
      </p:pic>
      <p:pic>
        <p:nvPicPr>
          <p:cNvPr id="2050" name="Picture 2" descr="http://krasrab.net/wordpress/wp-content/themes/twentyten/images/user/manager/vladimir2/4f3461bf1c2d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3" y="3643314"/>
            <a:ext cx="4607751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 rot="381688">
            <a:off x="-122011" y="2143358"/>
            <a:ext cx="9295443" cy="4762231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1600201"/>
            <a:ext cx="2828916" cy="2043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20259029">
            <a:off x="-2577768" y="-960189"/>
            <a:ext cx="8727370" cy="5074313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843125">
            <a:off x="2871685" y="-156940"/>
            <a:ext cx="8033148" cy="404920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826522">
            <a:off x="3537053" y="3737813"/>
            <a:ext cx="35730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Здравствуй, дорогой Максим!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Здравствуй, мой любимый сын!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Я пишу с передовой,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Завтра утром - снова в бой!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Будем мы фашистов гнать.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Береги, сыночек, мать,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Позабудь печаль и грусть -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Я с победою вернусь!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Обниму вас, наконец.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До свиданья.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Твой отец. </a:t>
            </a:r>
            <a:endParaRPr lang="ru-RU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194429">
            <a:off x="896239" y="-531061"/>
            <a:ext cx="463325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Дорогие мои родные!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Ночь. Дрожит огонёк свечи.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Вспоминаю уже не впервые,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Как вы спите на тёплой печи.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 нашей маленькой старой избушке,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 лесами сокрыта от глаз,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Вспоминаю я поле, речушку,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Вновь и вновь вспоминаю о вас.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Мои братья и сёстры родные!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Завтра снова я в бой иду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За Отчизну свою, за Россию,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 попала в лихую беду.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Соберу своё мужество, силу,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Буду немцев без жалости бить,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Чтобы вам ничего не грозило,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Чтоб могли вы учиться и жить! </a:t>
            </a:r>
            <a:endParaRPr lang="ru-RU" sz="1600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723005">
            <a:off x="5473892" y="988746"/>
            <a:ext cx="36151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Знаю, в сердце у тебя тревога-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Нелегко быть матерью солдата!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Знаю, всё ты смотришь на дорогу.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По которой я ушёл когда-то.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Знаю я, морщинки глубже стали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И чуть-чуть сутулей стали плечи.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Нынче насмерть мы в бою стояли,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Мама, за тебя, за нашу встречу.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Жди меня, и я вернусь,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Только очень жди! </a:t>
            </a:r>
            <a:endParaRPr lang="ru-RU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348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 войне сражались не только мужчины, но и женщины. Они были медсёстрами, врачами, санитарками, разведчицами, связистками. Многих солдат спасли от смерти нежные добрые женские руки.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usiter.com/uploads/20120423/zhenshini+na+vojne+vtoraya+mirovaya+vojna+9690770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842" y="2714621"/>
            <a:ext cx="6254158" cy="41433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908720"/>
            <a:ext cx="41922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 грохочут, пули свистят.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 осколком снаряда солдат.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Шепчет сестричка: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"Давай, поддержу,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Рану твою я перевяжу!"-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позабыла: слабость и страх,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Вынесла с боя его на руках.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в ней было любви и тепла!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Многих сестричка от смерти спасла. 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ЖЕНЩИНЫ НА ВОЙНЕ"/>
          <p:cNvPicPr>
            <a:picLocks noChangeAspect="1" noChangeArrowheads="1"/>
          </p:cNvPicPr>
          <p:nvPr/>
        </p:nvPicPr>
        <p:blipFill>
          <a:blip r:embed="rId2" cstate="print"/>
          <a:srcRect b="9966"/>
          <a:stretch>
            <a:fillRect/>
          </a:stretch>
        </p:blipFill>
        <p:spPr bwMode="auto">
          <a:xfrm>
            <a:off x="4406544" y="2643182"/>
            <a:ext cx="4737456" cy="4214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697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Муниципальное дошкольное образовательное учреждение  «Детский сад №11 «Россияночка» г. Нижний Новгород  9 мая День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Великая Победа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День победы</dc:title>
  <dc:creator>Вася</dc:creator>
  <cp:lastModifiedBy>Дима</cp:lastModifiedBy>
  <cp:revision>36</cp:revision>
  <dcterms:created xsi:type="dcterms:W3CDTF">2014-04-21T15:24:48Z</dcterms:created>
  <dcterms:modified xsi:type="dcterms:W3CDTF">2020-05-08T06:53:01Z</dcterms:modified>
</cp:coreProperties>
</file>