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7" r:id="rId4"/>
    <p:sldId id="258" r:id="rId5"/>
    <p:sldId id="259" r:id="rId6"/>
    <p:sldId id="260" r:id="rId7"/>
    <p:sldId id="268" r:id="rId8"/>
    <p:sldId id="269" r:id="rId9"/>
    <p:sldId id="270" r:id="rId10"/>
    <p:sldId id="271" r:id="rId11"/>
    <p:sldId id="261" r:id="rId12"/>
    <p:sldId id="262" r:id="rId13"/>
    <p:sldId id="263" r:id="rId14"/>
    <p:sldId id="272" r:id="rId15"/>
    <p:sldId id="273" r:id="rId16"/>
    <p:sldId id="274" r:id="rId17"/>
    <p:sldId id="264" r:id="rId18"/>
    <p:sldId id="265" r:id="rId19"/>
    <p:sldId id="275" r:id="rId20"/>
    <p:sldId id="276" r:id="rId21"/>
    <p:sldId id="278" r:id="rId22"/>
    <p:sldId id="26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8BC19"/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2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30850-95CA-4CB8-A10D-D5E0D330B808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C976E-062B-49BA-A664-C1E4B76BEF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293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C976E-062B-49BA-A664-C1E4B76BEF8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797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9.pn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12" Type="http://schemas.openxmlformats.org/officeDocument/2006/relationships/image" Target="../media/image48.gif"/><Relationship Id="rId2" Type="http://schemas.openxmlformats.org/officeDocument/2006/relationships/audio" Target="../media/audio3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7.png"/><Relationship Id="rId5" Type="http://schemas.openxmlformats.org/officeDocument/2006/relationships/image" Target="../media/image29.png"/><Relationship Id="rId15" Type="http://schemas.openxmlformats.org/officeDocument/2006/relationships/image" Target="../media/image51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1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5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gif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audio" Target="../media/audio6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19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audio" Target="../media/audio3.wav"/><Relationship Id="rId7" Type="http://schemas.openxmlformats.org/officeDocument/2006/relationships/image" Target="../media/image8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8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57.gif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57.gif"/><Relationship Id="rId10" Type="http://schemas.openxmlformats.org/officeDocument/2006/relationships/image" Target="../media/image94.gif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audio" Target="../media/audio11.wav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12" Type="http://schemas.openxmlformats.org/officeDocument/2006/relationships/image" Target="../media/image5.png"/><Relationship Id="rId2" Type="http://schemas.openxmlformats.org/officeDocument/2006/relationships/audio" Target="../media/audio3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40.png"/><Relationship Id="rId9" Type="http://schemas.openxmlformats.org/officeDocument/2006/relationships/image" Target="../media/image33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898" y="764704"/>
            <a:ext cx="6298968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Интерактивная игра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</a:t>
            </a:r>
            <a:r>
              <a:rPr lang="ru-RU" sz="2400" b="1" dirty="0" smtClean="0">
                <a:solidFill>
                  <a:srgbClr val="002060"/>
                </a:solidFill>
              </a:rPr>
              <a:t>ля </a:t>
            </a:r>
            <a:r>
              <a:rPr lang="ru-RU" sz="2400" b="1" smtClean="0">
                <a:solidFill>
                  <a:srgbClr val="002060"/>
                </a:solidFill>
              </a:rPr>
              <a:t>детей 5-6 </a:t>
            </a:r>
            <a:r>
              <a:rPr lang="ru-RU" sz="2400" b="1" dirty="0" smtClean="0">
                <a:solidFill>
                  <a:srgbClr val="002060"/>
                </a:solidFill>
              </a:rPr>
              <a:t>лет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ctr"/>
            <a:endParaRPr lang="ru-RU" sz="3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«К Ёжику на день рожденья!»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143240" y="5786454"/>
            <a:ext cx="2968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Воспитатель: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Лосева Татьяна Юрьевна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47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55" y="2509353"/>
            <a:ext cx="1659091" cy="8585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29" y="3673571"/>
            <a:ext cx="1597242" cy="14013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" y="3673570"/>
            <a:ext cx="1220728" cy="16276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38" y="2309466"/>
            <a:ext cx="1856933" cy="10584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55" y="657558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48" y="4077072"/>
            <a:ext cx="1864028" cy="1133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6165"/>
            <a:ext cx="1324940" cy="13249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62" y="920134"/>
            <a:ext cx="1606086" cy="893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765362"/>
            <a:ext cx="1054794" cy="12177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4" y="1800200"/>
            <a:ext cx="2276872" cy="2276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29" y="634989"/>
            <a:ext cx="1331232" cy="14693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" y="757244"/>
            <a:ext cx="1224842" cy="1224842"/>
          </a:xfrm>
          <a:prstGeom prst="rect">
            <a:avLst/>
          </a:prstGeom>
        </p:spPr>
      </p:pic>
      <p:sp>
        <p:nvSpPr>
          <p:cNvPr id="18" name="Выноска-облако 17"/>
          <p:cNvSpPr/>
          <p:nvPr/>
        </p:nvSpPr>
        <p:spPr>
          <a:xfrm flipH="1">
            <a:off x="2213881" y="3568739"/>
            <a:ext cx="3153964" cy="16561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Какие предметы похожи </a:t>
            </a:r>
            <a:r>
              <a:rPr lang="ru-RU" sz="2000" b="1" dirty="0" smtClean="0">
                <a:solidFill>
                  <a:schemeClr val="tx1"/>
                </a:solidFill>
              </a:rPr>
              <a:t>на треугольник?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7" name="Пятиугольник 26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91873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944454"/>
            <a:ext cx="2252768" cy="2598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90776"/>
            <a:ext cx="1272096" cy="1325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56" y="3990776"/>
            <a:ext cx="1272096" cy="13250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17786"/>
            <a:ext cx="1272096" cy="1325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22" y="5275213"/>
            <a:ext cx="1272096" cy="13250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04" y="5275213"/>
            <a:ext cx="1272096" cy="13250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52" y="5599294"/>
            <a:ext cx="1853447" cy="12587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35" y="4368809"/>
            <a:ext cx="1853447" cy="12587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8" y="5217786"/>
            <a:ext cx="1853447" cy="12587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8" y="4058976"/>
            <a:ext cx="1853447" cy="1258706"/>
          </a:xfrm>
          <a:prstGeom prst="rect">
            <a:avLst/>
          </a:prstGeom>
        </p:spPr>
      </p:pic>
      <p:sp>
        <p:nvSpPr>
          <p:cNvPr id="18" name="Нашивка 17">
            <a:hlinkClick r:id="rId6" action="ppaction://hlinksldjump"/>
          </p:cNvPr>
          <p:cNvSpPr/>
          <p:nvPr/>
        </p:nvSpPr>
        <p:spPr>
          <a:xfrm>
            <a:off x="1835696" y="1140768"/>
            <a:ext cx="1008112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>
            <a:hlinkClick r:id="rId7" action="ppaction://hlinksldjump"/>
          </p:cNvPr>
          <p:cNvSpPr/>
          <p:nvPr/>
        </p:nvSpPr>
        <p:spPr>
          <a:xfrm flipH="1">
            <a:off x="6012160" y="1140768"/>
            <a:ext cx="999435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Равно 19">
            <a:hlinkClick r:id="rId7" action="ppaction://hlinksldjump"/>
          </p:cNvPr>
          <p:cNvSpPr/>
          <p:nvPr/>
        </p:nvSpPr>
        <p:spPr>
          <a:xfrm>
            <a:off x="3995936" y="1223628"/>
            <a:ext cx="914400" cy="914400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77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4725144" cy="4725144"/>
          </a:xfrm>
          <a:prstGeom prst="rect">
            <a:avLst/>
          </a:prstGeom>
        </p:spPr>
      </p:pic>
      <p:sp>
        <p:nvSpPr>
          <p:cNvPr id="3" name="Пятиугольник 2">
            <a:hlinkClick r:id="rId5" action="ppaction://hlinksldjump"/>
          </p:cNvPr>
          <p:cNvSpPr/>
          <p:nvPr/>
        </p:nvSpPr>
        <p:spPr>
          <a:xfrm>
            <a:off x="7723176" y="6245866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32428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8"/>
            <a:ext cx="3891773" cy="4149080"/>
          </a:xfrm>
          <a:prstGeom prst="rect">
            <a:avLst/>
          </a:prstGeom>
        </p:spPr>
      </p:pic>
      <p:sp>
        <p:nvSpPr>
          <p:cNvPr id="3" name="Пятиугольник 2">
            <a:hlinkClick r:id="rId5" action="ppaction://hlinksldjump"/>
          </p:cNvPr>
          <p:cNvSpPr/>
          <p:nvPr/>
        </p:nvSpPr>
        <p:spPr>
          <a:xfrm flipH="1">
            <a:off x="7812360" y="6069332"/>
            <a:ext cx="10407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4836634" y="980728"/>
            <a:ext cx="3407774" cy="21065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Попробуй ещё раз!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0246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816" y="3284984"/>
            <a:ext cx="2823877" cy="32571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260149"/>
            <a:ext cx="2526797" cy="13075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2228">
            <a:off x="6378851" y="5099105"/>
            <a:ext cx="538570" cy="11079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6967" y="4913569"/>
            <a:ext cx="573572" cy="11799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8136" y="4670163"/>
            <a:ext cx="573572" cy="11799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2982" flipH="1">
            <a:off x="8123824" y="5023489"/>
            <a:ext cx="573572" cy="11799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2719" y="5023489"/>
            <a:ext cx="573572" cy="11799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7172" y="5048158"/>
            <a:ext cx="573572" cy="11799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9" y="5359481"/>
            <a:ext cx="2526797" cy="13075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9" y="4978842"/>
            <a:ext cx="874425" cy="9651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9" y="5503554"/>
            <a:ext cx="874425" cy="9651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19" y="5024853"/>
            <a:ext cx="874425" cy="9651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2" y="5431371"/>
            <a:ext cx="874425" cy="9651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6" y="5503553"/>
            <a:ext cx="874425" cy="9651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3" y="5229685"/>
            <a:ext cx="874425" cy="965149"/>
          </a:xfrm>
          <a:prstGeom prst="rect">
            <a:avLst/>
          </a:prstGeom>
        </p:spPr>
      </p:pic>
      <p:sp>
        <p:nvSpPr>
          <p:cNvPr id="25" name="Нашивка 24">
            <a:hlinkClick r:id="rId8" action="ppaction://hlinksldjump"/>
          </p:cNvPr>
          <p:cNvSpPr/>
          <p:nvPr/>
        </p:nvSpPr>
        <p:spPr>
          <a:xfrm>
            <a:off x="1845851" y="1140768"/>
            <a:ext cx="1008112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Равно 25">
            <a:hlinkClick r:id="rId9" action="ppaction://hlinksldjump"/>
          </p:cNvPr>
          <p:cNvSpPr/>
          <p:nvPr/>
        </p:nvSpPr>
        <p:spPr>
          <a:xfrm>
            <a:off x="3995936" y="1223628"/>
            <a:ext cx="914400" cy="914400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Нашивка 26">
            <a:hlinkClick r:id="rId8" action="ppaction://hlinksldjump"/>
          </p:cNvPr>
          <p:cNvSpPr/>
          <p:nvPr/>
        </p:nvSpPr>
        <p:spPr>
          <a:xfrm flipH="1">
            <a:off x="6012160" y="1140768"/>
            <a:ext cx="999435" cy="108012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31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4725144" cy="4725144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4976664" y="1124744"/>
            <a:ext cx="2880320" cy="18002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Молодец!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Пятиугольник 3">
            <a:hlinkClick r:id="rId5" action="ppaction://hlinksldjump"/>
          </p:cNvPr>
          <p:cNvSpPr/>
          <p:nvPr/>
        </p:nvSpPr>
        <p:spPr>
          <a:xfrm>
            <a:off x="7856984" y="6039982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103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8"/>
            <a:ext cx="3891773" cy="414908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4836634" y="980728"/>
            <a:ext cx="3407774" cy="21065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Попробуй ещё раз!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Пятиугольник 3">
            <a:hlinkClick r:id="rId5" action="ppaction://hlinksldjump"/>
          </p:cNvPr>
          <p:cNvSpPr/>
          <p:nvPr/>
        </p:nvSpPr>
        <p:spPr>
          <a:xfrm flipH="1">
            <a:off x="7740352" y="6085336"/>
            <a:ext cx="1044116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2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7022"/>
            <a:ext cx="1254525" cy="12911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07" y="2930302"/>
            <a:ext cx="1217075" cy="12526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40" y="2530383"/>
            <a:ext cx="1296144" cy="13027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72" y="2998046"/>
            <a:ext cx="1988578" cy="13327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61" y="2625849"/>
            <a:ext cx="1162194" cy="11135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58" y="2936581"/>
            <a:ext cx="1397133" cy="14627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17" y="2548856"/>
            <a:ext cx="1315964" cy="13438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94" y="3098578"/>
            <a:ext cx="1340253" cy="131276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30" y="2564335"/>
            <a:ext cx="1224547" cy="131285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6" y="3098578"/>
            <a:ext cx="1119184" cy="1361970"/>
          </a:xfrm>
          <a:prstGeom prst="rect">
            <a:avLst/>
          </a:prstGeom>
        </p:spPr>
      </p:pic>
      <p:sp>
        <p:nvSpPr>
          <p:cNvPr id="29" name="Сердце 28"/>
          <p:cNvSpPr/>
          <p:nvPr/>
        </p:nvSpPr>
        <p:spPr>
          <a:xfrm>
            <a:off x="308038" y="2968460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0" name="Сердце 29"/>
          <p:cNvSpPr/>
          <p:nvPr/>
        </p:nvSpPr>
        <p:spPr>
          <a:xfrm>
            <a:off x="4182934" y="2930302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5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1" name="Сердце 30"/>
          <p:cNvSpPr/>
          <p:nvPr/>
        </p:nvSpPr>
        <p:spPr>
          <a:xfrm>
            <a:off x="1419065" y="3363560"/>
            <a:ext cx="638448" cy="461693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2" name="Сердце 31"/>
          <p:cNvSpPr/>
          <p:nvPr/>
        </p:nvSpPr>
        <p:spPr>
          <a:xfrm>
            <a:off x="2307829" y="3020983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3" name="Сердце 32"/>
          <p:cNvSpPr/>
          <p:nvPr/>
        </p:nvSpPr>
        <p:spPr>
          <a:xfrm>
            <a:off x="3326636" y="3415641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4" name="Сердце 33"/>
          <p:cNvSpPr/>
          <p:nvPr/>
        </p:nvSpPr>
        <p:spPr>
          <a:xfrm>
            <a:off x="4915350" y="3502655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6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5" name="Сердце 34"/>
          <p:cNvSpPr/>
          <p:nvPr/>
        </p:nvSpPr>
        <p:spPr>
          <a:xfrm>
            <a:off x="6611082" y="3527074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8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6" name="Сердце 35"/>
          <p:cNvSpPr/>
          <p:nvPr/>
        </p:nvSpPr>
        <p:spPr>
          <a:xfrm>
            <a:off x="8223995" y="3487060"/>
            <a:ext cx="769866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10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7" name="Сердце 36"/>
          <p:cNvSpPr/>
          <p:nvPr/>
        </p:nvSpPr>
        <p:spPr>
          <a:xfrm>
            <a:off x="7585547" y="2968458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9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8" name="Сердце 37"/>
          <p:cNvSpPr/>
          <p:nvPr/>
        </p:nvSpPr>
        <p:spPr>
          <a:xfrm>
            <a:off x="5846581" y="2968459"/>
            <a:ext cx="638448" cy="50460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7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95" y="4489947"/>
            <a:ext cx="778149" cy="9708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23" y="4460548"/>
            <a:ext cx="2387358" cy="24812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554" y="5229200"/>
            <a:ext cx="1464374" cy="116406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" y="4182528"/>
            <a:ext cx="2594563" cy="2533153"/>
          </a:xfrm>
          <a:prstGeom prst="rect">
            <a:avLst/>
          </a:prstGeom>
        </p:spPr>
      </p:pic>
      <p:sp>
        <p:nvSpPr>
          <p:cNvPr id="45" name="Выноска-облако 44"/>
          <p:cNvSpPr/>
          <p:nvPr/>
        </p:nvSpPr>
        <p:spPr>
          <a:xfrm flipH="1">
            <a:off x="2735404" y="3524632"/>
            <a:ext cx="2851798" cy="15820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Помоги Нюше сосчитать цветы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" name="Пятиугольник 1">
            <a:hlinkClick r:id="" action="ppaction://hlinkshowjump?jump=nextslide"/>
          </p:cNvPr>
          <p:cNvSpPr/>
          <p:nvPr/>
        </p:nvSpPr>
        <p:spPr>
          <a:xfrm>
            <a:off x="8048067" y="6289585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1942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8723" y="3573016"/>
            <a:ext cx="1463578" cy="24626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35" y="272687"/>
            <a:ext cx="1620287" cy="152497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13" y="2068443"/>
            <a:ext cx="1705826" cy="160548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5712">
            <a:off x="3067294" y="1342172"/>
            <a:ext cx="1653792" cy="10997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244">
            <a:off x="4565300" y="2388023"/>
            <a:ext cx="1554955" cy="121286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4535">
            <a:off x="724780" y="398155"/>
            <a:ext cx="1633386" cy="1274041"/>
          </a:xfrm>
          <a:prstGeom prst="rect">
            <a:avLst/>
          </a:prstGeom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1338813" y="4408276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4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54" name="Блок-схема: альтернативный процесс 53"/>
          <p:cNvSpPr/>
          <p:nvPr/>
        </p:nvSpPr>
        <p:spPr>
          <a:xfrm>
            <a:off x="3411149" y="4408276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5596112" y="4419370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6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Пятиугольник 17">
            <a:hlinkClick r:id="" action="ppaction://hlinkshowjump?jump=nextslide"/>
          </p:cNvPr>
          <p:cNvSpPr/>
          <p:nvPr/>
        </p:nvSpPr>
        <p:spPr>
          <a:xfrm>
            <a:off x="7931308" y="6165304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3477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7" grpId="0" animBg="1"/>
      <p:bldP spid="54" grpId="0" animBg="1"/>
      <p:bldP spid="5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07991"/>
            <a:ext cx="2469233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07991"/>
            <a:ext cx="2699792" cy="1584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4"/>
            <a:ext cx="2699792" cy="1584440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457400" y="104344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5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635896" y="104344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6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918774" y="104344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7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3" name="Пятиугольник 12">
            <a:hlinkClick r:id="" action="ppaction://hlinkshowjump?jump=nextslide"/>
          </p:cNvPr>
          <p:cNvSpPr/>
          <p:nvPr/>
        </p:nvSpPr>
        <p:spPr>
          <a:xfrm>
            <a:off x="7740352" y="611162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07147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645024"/>
            <a:ext cx="2438400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64224"/>
            <a:ext cx="1610851" cy="20098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0535" y="3017329"/>
            <a:ext cx="2585653" cy="36937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9" y="2492896"/>
            <a:ext cx="3070966" cy="2919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921">
            <a:off x="2564889" y="1772835"/>
            <a:ext cx="1575819" cy="1664211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 flipH="1">
            <a:off x="4491241" y="980728"/>
            <a:ext cx="3456384" cy="23408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45" y="1251048"/>
            <a:ext cx="1644737" cy="1683437"/>
          </a:xfrm>
          <a:prstGeom prst="rect">
            <a:avLst/>
          </a:prstGeom>
        </p:spPr>
      </p:pic>
      <p:sp>
        <p:nvSpPr>
          <p:cNvPr id="17" name="Пятиугольник 16">
            <a:hlinkClick r:id="" action="ppaction://hlinkshowjump?jump=nextslide"/>
          </p:cNvPr>
          <p:cNvSpPr/>
          <p:nvPr/>
        </p:nvSpPr>
        <p:spPr>
          <a:xfrm>
            <a:off x="8070955" y="6226487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Старт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6635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2420888"/>
            <a:ext cx="3341184" cy="3132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20688"/>
            <a:ext cx="3612183" cy="2629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8344" y="476554"/>
            <a:ext cx="1382012" cy="2917936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304672" y="483999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8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468853" y="4820736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9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7680679" y="4839995"/>
            <a:ext cx="1152128" cy="79208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10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Пятиугольник 7">
            <a:hlinkClick r:id="" action="ppaction://hlinkshowjump?jump=nextslide"/>
          </p:cNvPr>
          <p:cNvSpPr/>
          <p:nvPr/>
        </p:nvSpPr>
        <p:spPr>
          <a:xfrm>
            <a:off x="7956376" y="6093296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57233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право с вырезом 10">
            <a:hlinkClick r:id="" action="ppaction://hlinkshowjump?jump=nextslide"/>
          </p:cNvPr>
          <p:cNvSpPr/>
          <p:nvPr/>
        </p:nvSpPr>
        <p:spPr>
          <a:xfrm flipH="1">
            <a:off x="2266867" y="4509120"/>
            <a:ext cx="2088232" cy="700656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4609346" y="4509120"/>
            <a:ext cx="2016224" cy="700656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82" y="5209776"/>
            <a:ext cx="1468731" cy="20981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4248" y="5067898"/>
            <a:ext cx="1728192" cy="17281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99" y="5367728"/>
            <a:ext cx="1327028" cy="14635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05" y="5367728"/>
            <a:ext cx="1594543" cy="1594543"/>
          </a:xfrm>
          <a:prstGeom prst="rect">
            <a:avLst/>
          </a:prstGeom>
        </p:spPr>
      </p:pic>
      <p:sp>
        <p:nvSpPr>
          <p:cNvPr id="18" name="Выноска-облако 17"/>
          <p:cNvSpPr/>
          <p:nvPr/>
        </p:nvSpPr>
        <p:spPr>
          <a:xfrm>
            <a:off x="2339753" y="4179016"/>
            <a:ext cx="2776542" cy="11887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Поверни налево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49471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2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371">
            <a:off x="-28957" y="2611521"/>
            <a:ext cx="2710321" cy="2710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7786" y="3087914"/>
            <a:ext cx="2204864" cy="2204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33" y="4803980"/>
            <a:ext cx="1730811" cy="19088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17" y="3339907"/>
            <a:ext cx="1772816" cy="1772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2115" y="4124823"/>
            <a:ext cx="2418818" cy="34554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96" y="4318981"/>
            <a:ext cx="1130511" cy="8328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43" y="500767"/>
            <a:ext cx="1333500" cy="1905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09" y="497585"/>
            <a:ext cx="1333500" cy="1905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78" y="522338"/>
            <a:ext cx="1333500" cy="1905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25" y="542003"/>
            <a:ext cx="1333500" cy="1905000"/>
          </a:xfrm>
          <a:prstGeom prst="rect">
            <a:avLst/>
          </a:prstGeom>
        </p:spPr>
      </p:pic>
      <p:sp>
        <p:nvSpPr>
          <p:cNvPr id="19" name="Пятиугольник 18">
            <a:hlinkClick r:id="" action="ppaction://hlinkshowjump?jump=firstslide"/>
          </p:cNvPr>
          <p:cNvSpPr/>
          <p:nvPr/>
        </p:nvSpPr>
        <p:spPr>
          <a:xfrm flipH="1">
            <a:off x="192693" y="6253595"/>
            <a:ext cx="1138197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0742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7427"/>
            <a:ext cx="9144000" cy="3917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1629"/>
            <a:ext cx="1883194" cy="193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898"/>
            <a:ext cx="9144000" cy="2606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6282">
            <a:off x="1401855" y="4956792"/>
            <a:ext cx="1682228" cy="1682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013" flipH="1">
            <a:off x="7089729" y="4821254"/>
            <a:ext cx="1862754" cy="1953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" y="5067733"/>
            <a:ext cx="1913836" cy="1772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67437"/>
            <a:ext cx="1475832" cy="157340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84154" y="3763373"/>
            <a:ext cx="577856" cy="59238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699792" y="3796347"/>
            <a:ext cx="710982" cy="56671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51920" y="3773062"/>
            <a:ext cx="577856" cy="62702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020988" y="3789521"/>
            <a:ext cx="577856" cy="610567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42914" y="3796347"/>
            <a:ext cx="577856" cy="60374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212918" y="3724486"/>
            <a:ext cx="577856" cy="74746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303148" y="3719041"/>
            <a:ext cx="577856" cy="752905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115615" y="3126658"/>
            <a:ext cx="1224136" cy="127343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479">
            <a:off x="2673" y="3520696"/>
            <a:ext cx="10614481" cy="233604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76497" y="954552"/>
            <a:ext cx="915381" cy="5248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16776" y="887748"/>
            <a:ext cx="737618" cy="6584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" action="ppaction://hlinkshowjump?jump=nextslide"/>
          </p:cNvPr>
          <p:cNvSpPr/>
          <p:nvPr/>
        </p:nvSpPr>
        <p:spPr>
          <a:xfrm>
            <a:off x="3148751" y="859311"/>
            <a:ext cx="710860" cy="71535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03596" y="954552"/>
            <a:ext cx="1006320" cy="52487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5626243" y="859311"/>
            <a:ext cx="833342" cy="620113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000"/>
            <a:ext cx="9144000" cy="260616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51520" y="3641654"/>
            <a:ext cx="792088" cy="673512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092099" y="3126561"/>
            <a:ext cx="1224136" cy="1188603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822922" y="3761456"/>
            <a:ext cx="524942" cy="64563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844107" y="3761456"/>
            <a:ext cx="576064" cy="645634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04048" y="3761455"/>
            <a:ext cx="576064" cy="645635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65175" y="3781751"/>
            <a:ext cx="576064" cy="727369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240101" y="3751399"/>
            <a:ext cx="576064" cy="757721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267029" y="3781750"/>
            <a:ext cx="576064" cy="625340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782">
            <a:off x="-122059" y="3638394"/>
            <a:ext cx="10210599" cy="19286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29" y="2924944"/>
            <a:ext cx="9144000" cy="39171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1629"/>
            <a:ext cx="1883194" cy="1939831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1259632" y="4687205"/>
            <a:ext cx="1224136" cy="11886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396414" y="5014796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725313" y="5014799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523151" y="5014795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132139" y="5014797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804665" y="5014799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181368" y="5014793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942899" y="5014799"/>
            <a:ext cx="576064" cy="5334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684" y="4375251"/>
            <a:ext cx="1862754" cy="19533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59" y="5159826"/>
            <a:ext cx="1682228" cy="1682228"/>
          </a:xfrm>
          <a:prstGeom prst="rect">
            <a:avLst/>
          </a:prstGeom>
        </p:spPr>
      </p:pic>
      <p:sp>
        <p:nvSpPr>
          <p:cNvPr id="11" name="Пятиугольник 10">
            <a:hlinkClick r:id="" action="ppaction://hlinkshowjump?jump=nextslide"/>
          </p:cNvPr>
          <p:cNvSpPr/>
          <p:nvPr/>
        </p:nvSpPr>
        <p:spPr>
          <a:xfrm>
            <a:off x="8033877" y="626361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414" y="3083792"/>
            <a:ext cx="575055" cy="44559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62" y="3036010"/>
            <a:ext cx="769850" cy="4821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77774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1042 L -0.01962 -0.22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00504 -0.186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1042 L -0.33594 -0.1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3055 -0.17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02188 -0.186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6146 -0.1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11545 -0.186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5035 -0.186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212"/>
            <a:ext cx="9144000" cy="256557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59532" y="40050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12160" y="41574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247887" y="4064068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321197" y="4058607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771800" y="41574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851920" y="4157465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004711" y="4177139"/>
            <a:ext cx="612068" cy="65318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17626" y="3482964"/>
            <a:ext cx="1368152" cy="12342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05514">
            <a:off x="18799" y="3976886"/>
            <a:ext cx="10614481" cy="23360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34" y="2929435"/>
            <a:ext cx="940356" cy="9991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00" y="3207267"/>
            <a:ext cx="581479" cy="797797"/>
          </a:xfrm>
          <a:prstGeom prst="rect">
            <a:avLst/>
          </a:prstGeom>
        </p:spPr>
      </p:pic>
      <p:sp>
        <p:nvSpPr>
          <p:cNvPr id="18" name="Пятиугольник 17">
            <a:hlinkClick r:id="" action="ppaction://hlinkshowjump?jump=nextslide"/>
          </p:cNvPr>
          <p:cNvSpPr/>
          <p:nvPr/>
        </p:nvSpPr>
        <p:spPr>
          <a:xfrm>
            <a:off x="8179549" y="6272038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37" y="3482963"/>
            <a:ext cx="575055" cy="4455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83" y="3464677"/>
            <a:ext cx="769850" cy="4821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0930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ndAc>
          <p:stSnd>
            <p:snd r:embed="rId11" name="applause.wav"/>
          </p:stSnd>
        </p:sndAc>
      </p:transition>
    </mc:Choice>
    <mc:Fallback>
      <p:transition spd="slow" advClick="0"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44564"/>
            <a:ext cx="1597171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44564"/>
            <a:ext cx="1728192" cy="15841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244564"/>
            <a:ext cx="1700429" cy="15841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64288" y="244564"/>
            <a:ext cx="1584176" cy="15841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095836" y="908720"/>
            <a:ext cx="792088" cy="792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144424" y="3545054"/>
            <a:ext cx="792088" cy="79208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01567" y="1994022"/>
            <a:ext cx="792088" cy="792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403047" y="2746270"/>
            <a:ext cx="792088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575084" y="4317037"/>
            <a:ext cx="792088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945341" y="1001600"/>
            <a:ext cx="641575" cy="664156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925329" y="2873514"/>
            <a:ext cx="641575" cy="66415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3246345" y="2786110"/>
            <a:ext cx="641575" cy="66415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5434944" y="1994022"/>
            <a:ext cx="641575" cy="66415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7635588" y="3551173"/>
            <a:ext cx="641575" cy="664156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96751" y="1080698"/>
            <a:ext cx="1171003" cy="44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385627" y="2093085"/>
            <a:ext cx="1171003" cy="4481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196752" y="3717032"/>
            <a:ext cx="1171003" cy="4481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906375" y="2166000"/>
            <a:ext cx="1171003" cy="448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60614" y="3717032"/>
            <a:ext cx="1171003" cy="4481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665095" y="1036652"/>
            <a:ext cx="612068" cy="600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665095" y="2786110"/>
            <a:ext cx="612068" cy="600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572179" y="4381188"/>
            <a:ext cx="612068" cy="6001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61098" y="4412986"/>
            <a:ext cx="612068" cy="6001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40082" y="4381188"/>
            <a:ext cx="612068" cy="60019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39" y="5000065"/>
            <a:ext cx="1379949" cy="17217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08" y="4462008"/>
            <a:ext cx="2080427" cy="2972039"/>
          </a:xfrm>
          <a:prstGeom prst="rect">
            <a:avLst/>
          </a:prstGeom>
        </p:spPr>
      </p:pic>
      <p:sp>
        <p:nvSpPr>
          <p:cNvPr id="3" name="Пятиугольник 2">
            <a:hlinkClick r:id="" action="ppaction://hlinkshowjump?jump=nextslide"/>
          </p:cNvPr>
          <p:cNvSpPr/>
          <p:nvPr/>
        </p:nvSpPr>
        <p:spPr>
          <a:xfrm>
            <a:off x="8067426" y="6237197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Выноска-облако 1"/>
          <p:cNvSpPr/>
          <p:nvPr/>
        </p:nvSpPr>
        <p:spPr>
          <a:xfrm>
            <a:off x="2299973" y="3296211"/>
            <a:ext cx="2896777" cy="138507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Подбери недостающую фигуру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6044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0.00139 -0.26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3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1065 L -0.00521 -0.3895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378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00156 -0.254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8" y="2420888"/>
            <a:ext cx="1052144" cy="1054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48" y="3904088"/>
            <a:ext cx="1323315" cy="14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44" y="623512"/>
            <a:ext cx="983927" cy="15567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92" y="848751"/>
            <a:ext cx="1224136" cy="11063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29" y="972625"/>
            <a:ext cx="1659091" cy="8585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56" y="3702649"/>
            <a:ext cx="1597242" cy="14013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58" y="2512122"/>
            <a:ext cx="1524003" cy="9631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" y="3673571"/>
            <a:ext cx="1409332" cy="1879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0" y="2528242"/>
            <a:ext cx="1856933" cy="1058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" y="874087"/>
            <a:ext cx="1534550" cy="105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9" y="3904088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sp>
        <p:nvSpPr>
          <p:cNvPr id="28" name="Выноска-облако 27"/>
          <p:cNvSpPr/>
          <p:nvPr/>
        </p:nvSpPr>
        <p:spPr>
          <a:xfrm flipH="1">
            <a:off x="2305087" y="3969553"/>
            <a:ext cx="2674973" cy="132471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Назови </a:t>
            </a:r>
            <a:r>
              <a:rPr lang="ru-RU" sz="2000" b="1" dirty="0" smtClean="0">
                <a:solidFill>
                  <a:schemeClr val="tx1"/>
                </a:solidFill>
              </a:rPr>
              <a:t>предметы </a:t>
            </a:r>
            <a:r>
              <a:rPr lang="ru-RU" sz="2000" b="1" dirty="0" smtClean="0">
                <a:solidFill>
                  <a:schemeClr val="tx1"/>
                </a:solidFill>
              </a:rPr>
              <a:t>квадратной формы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60" y="2568699"/>
            <a:ext cx="1864028" cy="1133950"/>
          </a:xfrm>
          <a:prstGeom prst="rect">
            <a:avLst/>
          </a:prstGeom>
        </p:spPr>
      </p:pic>
      <p:sp>
        <p:nvSpPr>
          <p:cNvPr id="34" name="Пятиугольник 33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7002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4" y="2425602"/>
            <a:ext cx="1052144" cy="1054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6257"/>
            <a:ext cx="1119385" cy="12313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46" y="721266"/>
            <a:ext cx="1224136" cy="11063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96" y="3673571"/>
            <a:ext cx="1597242" cy="14013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0" y="3620717"/>
            <a:ext cx="1409332" cy="1879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84" y="682692"/>
            <a:ext cx="1856933" cy="1058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75" y="4048337"/>
            <a:ext cx="1534550" cy="105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07" y="3679765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91" y="2529749"/>
            <a:ext cx="1864028" cy="1133950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 flipH="1">
            <a:off x="1976890" y="3547256"/>
            <a:ext cx="3381711" cy="142421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Что похоже на овал?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56" y="243533"/>
            <a:ext cx="1224082" cy="1936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41" y="2486135"/>
            <a:ext cx="1981346" cy="1025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95" y="2486135"/>
            <a:ext cx="1524003" cy="1021082"/>
          </a:xfrm>
          <a:prstGeom prst="rect">
            <a:avLst/>
          </a:prstGeom>
        </p:spPr>
      </p:pic>
      <p:sp>
        <p:nvSpPr>
          <p:cNvPr id="27" name="Пятиугольник 26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4210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42" y="3904088"/>
            <a:ext cx="1207001" cy="13277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92" y="848751"/>
            <a:ext cx="1224136" cy="11063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01" y="2628186"/>
            <a:ext cx="1659091" cy="8585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93" y="3727789"/>
            <a:ext cx="1409332" cy="18791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75" y="2528242"/>
            <a:ext cx="1856933" cy="1058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56" y="2647007"/>
            <a:ext cx="1534550" cy="10556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9" y="3904088"/>
            <a:ext cx="1424214" cy="14242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6069" y="4616673"/>
            <a:ext cx="1974645" cy="28209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7" y="697499"/>
            <a:ext cx="1552105" cy="1446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9" y="586492"/>
            <a:ext cx="1365452" cy="1668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42" y="548746"/>
            <a:ext cx="1285431" cy="17063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2958"/>
            <a:ext cx="2345518" cy="1285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9" y="2255069"/>
            <a:ext cx="1358258" cy="1331625"/>
          </a:xfrm>
          <a:prstGeom prst="rect">
            <a:avLst/>
          </a:prstGeom>
        </p:spPr>
      </p:pic>
      <p:sp>
        <p:nvSpPr>
          <p:cNvPr id="16" name="Выноска-облако 15"/>
          <p:cNvSpPr/>
          <p:nvPr/>
        </p:nvSpPr>
        <p:spPr>
          <a:xfrm flipH="1">
            <a:off x="1892425" y="3386023"/>
            <a:ext cx="3491880" cy="160335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Назови предметы прямоугольной формы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7" name="Пятиугольник 26">
            <a:hlinkClick r:id="" action="ppaction://hlinkshowjump?jump=nextslide"/>
          </p:cNvPr>
          <p:cNvSpPr/>
          <p:nvPr/>
        </p:nvSpPr>
        <p:spPr>
          <a:xfrm>
            <a:off x="7956376" y="6180531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8276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77</Words>
  <Application>Microsoft Office PowerPoint</Application>
  <PresentationFormat>Экран (4:3)</PresentationFormat>
  <Paragraphs>38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Алла Николаевна</cp:lastModifiedBy>
  <cp:revision>69</cp:revision>
  <dcterms:created xsi:type="dcterms:W3CDTF">2016-10-25T13:36:14Z</dcterms:created>
  <dcterms:modified xsi:type="dcterms:W3CDTF">2022-05-12T08:57:35Z</dcterms:modified>
</cp:coreProperties>
</file>