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72" r:id="rId8"/>
    <p:sldId id="262" r:id="rId9"/>
    <p:sldId id="273" r:id="rId10"/>
    <p:sldId id="274" r:id="rId11"/>
    <p:sldId id="275" r:id="rId12"/>
    <p:sldId id="263" r:id="rId13"/>
    <p:sldId id="270" r:id="rId14"/>
    <p:sldId id="264" r:id="rId15"/>
    <p:sldId id="278" r:id="rId16"/>
    <p:sldId id="265" r:id="rId17"/>
    <p:sldId id="277" r:id="rId18"/>
    <p:sldId id="266" r:id="rId19"/>
    <p:sldId id="267" r:id="rId20"/>
    <p:sldId id="268" r:id="rId21"/>
    <p:sldId id="269" r:id="rId22"/>
    <p:sldId id="281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71" d="100"/>
          <a:sy n="71" d="100"/>
        </p:scale>
        <p:origin x="-57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8EEA-84BE-44F7-831E-0D7B7B703DB0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C692-628D-4897-841D-8DE0913B2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0598-562D-4587-89D6-B42EEA6149C3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FBE1-939A-4561-A973-608DA2018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F098-C969-4322-9DA1-B0FE6F3296B3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BA5B1-F7A6-4F64-B1EC-4E4ACAED3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7FC9-491B-4393-923C-78DB7A10598E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0C49-C945-4AAA-A1D5-03441C20A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6FC85-13F8-4477-A23A-3C0917818A45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A79D-2726-44A5-A7C2-A5E833DDE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AF2F-11AF-48E8-95BE-1430540815C3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34DC-0C6D-462D-980F-218593139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D414-2318-41A1-B405-1303463BD251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79AA-F43E-4E8A-915F-177720685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494A-3DDD-4221-9210-2BD738A5CA07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76F2-5E40-43DD-AB18-89F165429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1F57-DB4C-475B-BA8F-C60082083D26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9E1C-B76B-4A3D-9C90-9718EC541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8EA0-3440-4874-A5F7-07122712AE31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337858-9534-4C73-9715-436BC64C7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2AE8-80CB-4275-90D3-F167DDFC1E08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752E-CE1F-470E-AEB5-CC6C030AC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941107A-FBE9-4D79-B95F-69E90118415F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F05960F-2F41-4037-8973-EE36C022F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39" r:id="rId7"/>
    <p:sldLayoutId id="2147483746" r:id="rId8"/>
    <p:sldLayoutId id="2147483747" r:id="rId9"/>
    <p:sldLayoutId id="2147483738" r:id="rId10"/>
    <p:sldLayoutId id="21474837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143237" y="1597648"/>
            <a:ext cx="839108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chemeClr val="accent3"/>
                </a:solidFill>
                <a:latin typeface="+mn-lt"/>
              </a:rPr>
              <a:t>Интерактивная игра для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/>
                <a:solidFill>
                  <a:schemeClr val="accent3"/>
                </a:solidFill>
                <a:latin typeface="+mn-lt"/>
              </a:rPr>
              <a:t>«</a:t>
            </a:r>
            <a:r>
              <a:rPr lang="ru-RU" sz="4800" b="1" dirty="0">
                <a:ln/>
                <a:solidFill>
                  <a:schemeClr val="accent3"/>
                </a:solidFill>
                <a:latin typeface="+mn-lt"/>
              </a:rPr>
              <a:t>В гостях у математики»</a:t>
            </a:r>
          </a:p>
        </p:txBody>
      </p:sp>
      <p:pic>
        <p:nvPicPr>
          <p:cNvPr id="13315" name="Рисунок 20"/>
          <p:cNvPicPr>
            <a:picLocks noChangeAspect="1"/>
          </p:cNvPicPr>
          <p:nvPr/>
        </p:nvPicPr>
        <p:blipFill>
          <a:blip r:embed="rId2"/>
          <a:srcRect r="73260" b="66850"/>
          <a:stretch>
            <a:fillRect/>
          </a:stretch>
        </p:blipFill>
        <p:spPr bwMode="auto">
          <a:xfrm>
            <a:off x="7858125" y="3856038"/>
            <a:ext cx="178276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21"/>
          <p:cNvPicPr>
            <a:picLocks noChangeAspect="1"/>
          </p:cNvPicPr>
          <p:nvPr/>
        </p:nvPicPr>
        <p:blipFill>
          <a:blip r:embed="rId2"/>
          <a:srcRect l="22504" r="50471" b="66850"/>
          <a:stretch>
            <a:fillRect/>
          </a:stretch>
        </p:blipFill>
        <p:spPr bwMode="auto">
          <a:xfrm>
            <a:off x="749300" y="2806700"/>
            <a:ext cx="180181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22"/>
          <p:cNvPicPr>
            <a:picLocks noChangeAspect="1"/>
          </p:cNvPicPr>
          <p:nvPr/>
        </p:nvPicPr>
        <p:blipFill>
          <a:blip r:embed="rId2"/>
          <a:srcRect l="50000" r="26672" b="66850"/>
          <a:stretch>
            <a:fillRect/>
          </a:stretch>
        </p:blipFill>
        <p:spPr bwMode="auto">
          <a:xfrm>
            <a:off x="9432925" y="149225"/>
            <a:ext cx="15557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23"/>
          <p:cNvPicPr>
            <a:picLocks noChangeAspect="1"/>
          </p:cNvPicPr>
          <p:nvPr/>
        </p:nvPicPr>
        <p:blipFill>
          <a:blip r:embed="rId2"/>
          <a:srcRect l="72923" b="64090"/>
          <a:stretch>
            <a:fillRect/>
          </a:stretch>
        </p:blipFill>
        <p:spPr bwMode="auto">
          <a:xfrm>
            <a:off x="3355975" y="3617913"/>
            <a:ext cx="180657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24"/>
          <p:cNvPicPr>
            <a:picLocks noChangeAspect="1"/>
          </p:cNvPicPr>
          <p:nvPr/>
        </p:nvPicPr>
        <p:blipFill>
          <a:blip r:embed="rId2"/>
          <a:srcRect t="33150" r="75076" b="34517"/>
          <a:stretch>
            <a:fillRect/>
          </a:stretch>
        </p:blipFill>
        <p:spPr bwMode="auto">
          <a:xfrm>
            <a:off x="193675" y="5284788"/>
            <a:ext cx="166211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25"/>
          <p:cNvPicPr>
            <a:picLocks noChangeAspect="1"/>
          </p:cNvPicPr>
          <p:nvPr/>
        </p:nvPicPr>
        <p:blipFill>
          <a:blip r:embed="rId2"/>
          <a:srcRect l="24319" t="33150" r="51479" b="33424"/>
          <a:stretch>
            <a:fillRect/>
          </a:stretch>
        </p:blipFill>
        <p:spPr bwMode="auto">
          <a:xfrm>
            <a:off x="10036175" y="4957763"/>
            <a:ext cx="16144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26"/>
          <p:cNvPicPr>
            <a:picLocks noChangeAspect="1"/>
          </p:cNvPicPr>
          <p:nvPr/>
        </p:nvPicPr>
        <p:blipFill>
          <a:blip r:embed="rId2"/>
          <a:srcRect l="47916" t="33150" r="26042" b="29623"/>
          <a:stretch>
            <a:fillRect/>
          </a:stretch>
        </p:blipFill>
        <p:spPr bwMode="auto">
          <a:xfrm>
            <a:off x="4699000" y="-49213"/>
            <a:ext cx="17367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27"/>
          <p:cNvPicPr>
            <a:picLocks noChangeAspect="1"/>
          </p:cNvPicPr>
          <p:nvPr/>
        </p:nvPicPr>
        <p:blipFill>
          <a:blip r:embed="rId2"/>
          <a:srcRect l="73529" t="33150" r="3680" b="29623"/>
          <a:stretch>
            <a:fillRect/>
          </a:stretch>
        </p:blipFill>
        <p:spPr bwMode="auto">
          <a:xfrm>
            <a:off x="609600" y="49213"/>
            <a:ext cx="15208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28"/>
          <p:cNvPicPr>
            <a:picLocks noChangeAspect="1"/>
          </p:cNvPicPr>
          <p:nvPr/>
        </p:nvPicPr>
        <p:blipFill>
          <a:blip r:embed="rId2"/>
          <a:srcRect t="65562" r="75427"/>
          <a:stretch>
            <a:fillRect/>
          </a:stretch>
        </p:blipFill>
        <p:spPr bwMode="auto">
          <a:xfrm>
            <a:off x="10169525" y="2300288"/>
            <a:ext cx="16383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29"/>
          <p:cNvPicPr>
            <a:picLocks noChangeAspect="1"/>
          </p:cNvPicPr>
          <p:nvPr/>
        </p:nvPicPr>
        <p:blipFill>
          <a:blip r:embed="rId2"/>
          <a:srcRect l="23917" t="65562" r="47771"/>
          <a:stretch>
            <a:fillRect/>
          </a:stretch>
        </p:blipFill>
        <p:spPr bwMode="auto">
          <a:xfrm>
            <a:off x="5567363" y="5181600"/>
            <a:ext cx="18875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0" descr="https://thumbs.dreamstime.com/b/%D1%8D%D1%82%D0%B0%D0%B6-%D0%B4%D0%BE%D0%BC%D0%B0-multi-73024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5413" y="0"/>
            <a:ext cx="4446587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22625" y="173038"/>
            <a:ext cx="5494338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посчитай, сколько источников пожара?</a:t>
            </a:r>
          </a:p>
        </p:txBody>
      </p:sp>
      <p:sp>
        <p:nvSpPr>
          <p:cNvPr id="3" name="Овал 2"/>
          <p:cNvSpPr/>
          <p:nvPr/>
        </p:nvSpPr>
        <p:spPr>
          <a:xfrm>
            <a:off x="411163" y="998538"/>
            <a:ext cx="1744662" cy="174466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411163" y="2900363"/>
            <a:ext cx="1744662" cy="174466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411163" y="4902200"/>
            <a:ext cx="1744662" cy="174466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1565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5468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34671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https://img0.liveinternet.ru/images/attach/d/1/130/921/130921038_0_13a5c0_724f470f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1825" y="3538538"/>
            <a:ext cx="9620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https://img0.liveinternet.ru/images/attach/d/1/130/921/130921038_0_13a5c0_724f470f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01138" y="373063"/>
            <a:ext cx="96361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" descr="https://img0.liveinternet.ru/images/attach/d/1/130/921/130921038_0_13a5c0_724f470f_or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98138" y="1830388"/>
            <a:ext cx="79851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" descr="https://img0.liveinternet.ru/images/attach/d/1/130/921/130921038_0_13a5c0_724f470f_ori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91650" y="3005138"/>
            <a:ext cx="6778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" descr="https://img0.liveinternet.ru/images/attach/d/1/130/921/130921038_0_13a5c0_724f470f_ori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9351">
            <a:off x="11279188" y="4027488"/>
            <a:ext cx="6778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" descr="https://static.tildacdn.com/tild3462-3062-4233-b438-346539343334/purple_home_visit_ic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98438" y="30163"/>
            <a:ext cx="2611437" cy="8477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762E-6 -3.7037E-6 L 0.33489 -0.1053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8" y="-5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ds05.infourok.ru/uploads/ex/0928/0005ae77-3d14417b/9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263" y="735013"/>
            <a:ext cx="75517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57575" y="200025"/>
            <a:ext cx="853440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посчитай, сколько из этих предметов НЕОБХОДИМО пожарному?</a:t>
            </a:r>
          </a:p>
        </p:txBody>
      </p:sp>
      <p:sp>
        <p:nvSpPr>
          <p:cNvPr id="3" name="Овал 2"/>
          <p:cNvSpPr/>
          <p:nvPr/>
        </p:nvSpPr>
        <p:spPr>
          <a:xfrm>
            <a:off x="411163" y="2859088"/>
            <a:ext cx="1744662" cy="174466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Овал 8"/>
          <p:cNvSpPr/>
          <p:nvPr/>
        </p:nvSpPr>
        <p:spPr>
          <a:xfrm>
            <a:off x="411163" y="854075"/>
            <a:ext cx="1744662" cy="174625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Овал 9"/>
          <p:cNvSpPr/>
          <p:nvPr/>
        </p:nvSpPr>
        <p:spPr>
          <a:xfrm>
            <a:off x="411163" y="4902200"/>
            <a:ext cx="1744662" cy="174466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28700" y="34274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5468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60450" y="142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5876925" y="854075"/>
            <a:ext cx="5192713" cy="449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2" name="Picture 2" descr="https://static.tildacdn.com/tild3462-3062-4233-b438-346539343334/purple_home_visit_i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411163" y="63500"/>
            <a:ext cx="2443162" cy="6715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285E-8 -4.07407E-6 L 0.19732 0.275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6" y="1377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5625" y="635000"/>
            <a:ext cx="1765300" cy="1763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07538" y="225425"/>
            <a:ext cx="2547937" cy="2547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8975" y="596900"/>
            <a:ext cx="1765300" cy="1763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Равно 10"/>
          <p:cNvSpPr/>
          <p:nvPr/>
        </p:nvSpPr>
        <p:spPr>
          <a:xfrm>
            <a:off x="6683375" y="830263"/>
            <a:ext cx="2824163" cy="1241425"/>
          </a:xfrm>
          <a:prstGeom prst="mathEqual">
            <a:avLst>
              <a:gd name="adj1" fmla="val 31786"/>
              <a:gd name="adj2" fmla="val 1176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ест 12"/>
          <p:cNvSpPr/>
          <p:nvPr/>
        </p:nvSpPr>
        <p:spPr>
          <a:xfrm>
            <a:off x="2679700" y="695325"/>
            <a:ext cx="1455738" cy="1455738"/>
          </a:xfrm>
          <a:prstGeom prst="plus">
            <a:avLst>
              <a:gd name="adj" fmla="val 3718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9507538" y="225425"/>
            <a:ext cx="2584450" cy="25844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94963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https://static.tildacdn.com/tild3462-3062-4233-b438-346539343334/purple_home_visit_i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16"/>
          <p:cNvSpPr txBox="1">
            <a:spLocks noChangeArrowheads="1"/>
          </p:cNvSpPr>
          <p:nvPr/>
        </p:nvSpPr>
        <p:spPr bwMode="auto">
          <a:xfrm>
            <a:off x="149225" y="133350"/>
            <a:ext cx="246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сосчитай!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6100" y="2967038"/>
            <a:ext cx="3740150" cy="12779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«Сосчитай и запиши»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585788"/>
            <a:ext cx="1765300" cy="1862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8975" y="585788"/>
            <a:ext cx="1765300" cy="2139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9" name="Рисунок 4"/>
          <p:cNvPicPr>
            <a:picLocks noChangeAspect="1"/>
          </p:cNvPicPr>
          <p:nvPr/>
        </p:nvPicPr>
        <p:blipFill>
          <a:blip r:embed="rId6"/>
          <a:srcRect l="39030" b="40392"/>
          <a:stretch>
            <a:fillRect/>
          </a:stretch>
        </p:blipFill>
        <p:spPr bwMode="auto">
          <a:xfrm>
            <a:off x="555625" y="2809875"/>
            <a:ext cx="3970338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100" y="1050925"/>
            <a:ext cx="1765300" cy="1765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9450" y="1012825"/>
            <a:ext cx="1765300" cy="1765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6673850" y="1246188"/>
            <a:ext cx="2824163" cy="1241425"/>
          </a:xfrm>
          <a:prstGeom prst="mathEqual">
            <a:avLst>
              <a:gd name="adj1" fmla="val 31786"/>
              <a:gd name="adj2" fmla="val 1176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1138" y="3695700"/>
            <a:ext cx="5545137" cy="304958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5" name="Picture 2" descr="https://avatars.mds.yandex.net/get-pdb/1924971/7f74fcae-1d96-468c-a66c-2bf99b56cdc8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2988" y="4389438"/>
            <a:ext cx="18319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https://avatars.mds.yandex.net/get-pdb/1924971/7f74fcae-1d96-468c-a66c-2bf99b56cdc8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078163"/>
            <a:ext cx="183038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498013" y="454025"/>
            <a:ext cx="2547937" cy="254793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523413" y="422275"/>
            <a:ext cx="2584450" cy="25844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494963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Крест 13"/>
          <p:cNvSpPr/>
          <p:nvPr/>
        </p:nvSpPr>
        <p:spPr>
          <a:xfrm>
            <a:off x="2671763" y="1322388"/>
            <a:ext cx="1455737" cy="1455737"/>
          </a:xfrm>
          <a:prstGeom prst="plus">
            <a:avLst>
              <a:gd name="adj" fmla="val 3718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1" name="Picture 2" descr="https://static.tildacdn.com/tild3462-3062-4233-b438-346539343334/purple_home_visit_i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5675" y="3994150"/>
            <a:ext cx="270986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46100" y="1050925"/>
            <a:ext cx="17653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9450" y="1012825"/>
            <a:ext cx="17653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ds04.infourok.ru/uploads/ex/0ce4/001492cb-1f4ebe1c/3/hello_html_4390fcc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2360613"/>
            <a:ext cx="42545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55625" y="635000"/>
            <a:ext cx="1765300" cy="1763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8975" y="596900"/>
            <a:ext cx="1765300" cy="1763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6683375" y="830263"/>
            <a:ext cx="2824163" cy="1241425"/>
          </a:xfrm>
          <a:prstGeom prst="mathEqual">
            <a:avLst>
              <a:gd name="adj1" fmla="val 31786"/>
              <a:gd name="adj2" fmla="val 1176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рест 17"/>
          <p:cNvSpPr/>
          <p:nvPr/>
        </p:nvSpPr>
        <p:spPr>
          <a:xfrm>
            <a:off x="2624138" y="769938"/>
            <a:ext cx="1454150" cy="1455737"/>
          </a:xfrm>
          <a:prstGeom prst="plus">
            <a:avLst>
              <a:gd name="adj" fmla="val 3718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507538" y="204788"/>
            <a:ext cx="2547937" cy="2547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507538" y="225425"/>
            <a:ext cx="2584450" cy="25844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1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94963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 descr="https://static.tildacdn.com/tild3462-3062-4233-b438-346539343334/purple_home_visit_i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5625" y="644525"/>
            <a:ext cx="17653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8975" y="596900"/>
            <a:ext cx="17653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388" y="885825"/>
            <a:ext cx="1765300" cy="1765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8325" y="847725"/>
            <a:ext cx="1763713" cy="1765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6562725" y="1081088"/>
            <a:ext cx="2822575" cy="1243012"/>
          </a:xfrm>
          <a:prstGeom prst="mathEqual">
            <a:avLst>
              <a:gd name="adj1" fmla="val 31786"/>
              <a:gd name="adj2" fmla="val 117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2422525" y="1073150"/>
            <a:ext cx="1744663" cy="1390650"/>
          </a:xfrm>
          <a:prstGeom prst="mathMinu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3" name="Picture 4" descr="https://i.pinimg.com/originals/15/76/46/157646ca8e034167e94e3240c3016ab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3416300"/>
            <a:ext cx="68453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07538" y="204788"/>
            <a:ext cx="2547937" cy="2547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507538" y="225425"/>
            <a:ext cx="2584450" cy="25844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1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94963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" descr="https://static.tildacdn.com/tild3462-3062-4233-b438-346539343334/purple_home_visit_i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3388" y="847725"/>
            <a:ext cx="17653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8325" y="847725"/>
            <a:ext cx="1763713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300" y="560388"/>
            <a:ext cx="1765300" cy="1763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1525" y="522288"/>
            <a:ext cx="1765300" cy="1763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6497638" y="755650"/>
            <a:ext cx="2822575" cy="1241425"/>
          </a:xfrm>
          <a:prstGeom prst="mathEqual">
            <a:avLst>
              <a:gd name="adj1" fmla="val 31786"/>
              <a:gd name="adj2" fmla="val 1176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ест 11"/>
          <p:cNvSpPr/>
          <p:nvPr/>
        </p:nvSpPr>
        <p:spPr>
          <a:xfrm>
            <a:off x="2492375" y="620713"/>
            <a:ext cx="1455738" cy="1455737"/>
          </a:xfrm>
          <a:prstGeom prst="plus">
            <a:avLst>
              <a:gd name="adj" fmla="val 3718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507538" y="204788"/>
            <a:ext cx="2547937" cy="2547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507538" y="225425"/>
            <a:ext cx="2584450" cy="25844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94963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https://static.tildacdn.com/tild3462-3062-4233-b438-346539343334/purple_home_visit_i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8300" y="522288"/>
            <a:ext cx="17653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7863" y="522288"/>
            <a:ext cx="1763712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683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8" y="2482850"/>
            <a:ext cx="21605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1008063" y="3917950"/>
            <a:ext cx="2597150" cy="25971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6575" y="1017588"/>
            <a:ext cx="1765300" cy="1763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979488"/>
            <a:ext cx="1765300" cy="1763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6665913" y="1212850"/>
            <a:ext cx="2822575" cy="1241425"/>
          </a:xfrm>
          <a:prstGeom prst="mathEqual">
            <a:avLst>
              <a:gd name="adj1" fmla="val 31786"/>
              <a:gd name="adj2" fmla="val 1176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76938" y="4149725"/>
            <a:ext cx="2033587" cy="203358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07538" y="204788"/>
            <a:ext cx="2547937" cy="2547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507538" y="225425"/>
            <a:ext cx="2584450" cy="25844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1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94963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4" descr="https://ds04.infourok.ru/uploads/ex/0a65/00027b64-d1c001ad/1/hello_html_m5c13782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5582">
            <a:off x="1136650" y="3281363"/>
            <a:ext cx="21971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" descr="https://www.tokkoro.com/picsup/434250-grass-free-images-pictures.png"/>
          <p:cNvPicPr>
            <a:picLocks noChangeAspect="1" noChangeArrowheads="1"/>
          </p:cNvPicPr>
          <p:nvPr/>
        </p:nvPicPr>
        <p:blipFill>
          <a:blip r:embed="rId5"/>
          <a:srcRect l="38126" r="32115"/>
          <a:stretch>
            <a:fillRect/>
          </a:stretch>
        </p:blipFill>
        <p:spPr bwMode="auto">
          <a:xfrm>
            <a:off x="7340600" y="3425825"/>
            <a:ext cx="14700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4995863" y="3360738"/>
            <a:ext cx="5707062" cy="30686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8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7475" y="3987800"/>
            <a:ext cx="14906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1100" y="3387725"/>
            <a:ext cx="149066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4400" y="4710113"/>
            <a:ext cx="14906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2613" y="4376738"/>
            <a:ext cx="149066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8388" y="3357563"/>
            <a:ext cx="14906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34450" y="4479925"/>
            <a:ext cx="14906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3263" y="5045075"/>
            <a:ext cx="1492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9388" y="4479925"/>
            <a:ext cx="14906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10" descr="https://img-fotki.yandex.ru/get/9511/23869276.107/0_a1cef_62410198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5675" y="3654425"/>
            <a:ext cx="14922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Крест 25"/>
          <p:cNvSpPr/>
          <p:nvPr/>
        </p:nvSpPr>
        <p:spPr>
          <a:xfrm>
            <a:off x="2605088" y="1200150"/>
            <a:ext cx="1455737" cy="1455738"/>
          </a:xfrm>
          <a:prstGeom prst="plus">
            <a:avLst>
              <a:gd name="adj" fmla="val 3718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18" name="Picture 2" descr="https://static.tildacdn.com/tild3462-3062-4233-b438-346539343334/purple_home_visit_ic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575" y="979488"/>
            <a:ext cx="17653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9925" y="979488"/>
            <a:ext cx="17653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5625" y="635000"/>
            <a:ext cx="1765300" cy="1763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8975" y="596900"/>
            <a:ext cx="1765300" cy="1763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6683375" y="830263"/>
            <a:ext cx="2824163" cy="1241425"/>
          </a:xfrm>
          <a:prstGeom prst="mathEqual">
            <a:avLst>
              <a:gd name="adj1" fmla="val 31786"/>
              <a:gd name="adj2" fmla="val 1176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2398713" y="635000"/>
            <a:ext cx="1939925" cy="1763713"/>
          </a:xfrm>
          <a:prstGeom prst="mathMin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07538" y="204788"/>
            <a:ext cx="2547937" cy="2547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507538" y="225425"/>
            <a:ext cx="2584450" cy="25844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94963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"/>
          <p:cNvPicPr>
            <a:picLocks noChangeAspect="1"/>
          </p:cNvPicPr>
          <p:nvPr/>
        </p:nvPicPr>
        <p:blipFill>
          <a:blip r:embed="rId4"/>
          <a:srcRect l="-6754" t="55882" r="-2"/>
          <a:stretch>
            <a:fillRect/>
          </a:stretch>
        </p:blipFill>
        <p:spPr bwMode="auto">
          <a:xfrm>
            <a:off x="-141288" y="3267075"/>
            <a:ext cx="7786688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" descr="https://static.tildacdn.com/tild3462-3062-4233-b438-346539343334/purple_home_visit_i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Box 3"/>
          <p:cNvSpPr txBox="1">
            <a:spLocks noChangeArrowheads="1"/>
          </p:cNvSpPr>
          <p:nvPr/>
        </p:nvSpPr>
        <p:spPr bwMode="auto">
          <a:xfrm>
            <a:off x="555625" y="596900"/>
            <a:ext cx="17653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500" b="1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0731" name="TextBox 5"/>
          <p:cNvSpPr txBox="1">
            <a:spLocks noChangeArrowheads="1"/>
          </p:cNvSpPr>
          <p:nvPr/>
        </p:nvSpPr>
        <p:spPr bwMode="auto">
          <a:xfrm>
            <a:off x="4498975" y="596900"/>
            <a:ext cx="17653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5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s://i.pinimg.com/originals/52/93/9d/52939db38f1ac3ddddd5e0a9e9945a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75" y="3352800"/>
            <a:ext cx="28876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5625" y="635000"/>
            <a:ext cx="1765300" cy="1763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8975" y="596900"/>
            <a:ext cx="1765300" cy="1763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6683375" y="830263"/>
            <a:ext cx="2824163" cy="1241425"/>
          </a:xfrm>
          <a:prstGeom prst="mathEqual">
            <a:avLst>
              <a:gd name="adj1" fmla="val 31786"/>
              <a:gd name="adj2" fmla="val 1176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ест 11"/>
          <p:cNvSpPr/>
          <p:nvPr/>
        </p:nvSpPr>
        <p:spPr>
          <a:xfrm>
            <a:off x="2492375" y="620713"/>
            <a:ext cx="1455738" cy="1455737"/>
          </a:xfrm>
          <a:prstGeom prst="plus">
            <a:avLst>
              <a:gd name="adj" fmla="val 3718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507538" y="204788"/>
            <a:ext cx="2547937" cy="254793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507538" y="225425"/>
            <a:ext cx="2584450" cy="25844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1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94963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" descr="https://static.tildacdn.com/tild3462-3062-4233-b438-346539343334/purple_home_visit_i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1"/>
          <p:cNvPicPr>
            <a:picLocks noChangeAspect="1"/>
          </p:cNvPicPr>
          <p:nvPr/>
        </p:nvPicPr>
        <p:blipFill>
          <a:blip r:embed="rId7"/>
          <a:srcRect r="60970" b="48431"/>
          <a:stretch>
            <a:fillRect/>
          </a:stretch>
        </p:blipFill>
        <p:spPr bwMode="auto">
          <a:xfrm>
            <a:off x="901700" y="3006725"/>
            <a:ext cx="25431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5625" y="596900"/>
            <a:ext cx="17653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8975" y="596900"/>
            <a:ext cx="1765300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453f406f-a-62cb3a1a-s-sites.googlegroups.com/site/matematikacaricanauk5564566/home/shkola-neznayka.jpg?attachauth=ANoY7cqLUPshF_7bFDGlO7ZqlTGZvmXaEjxP_mzT2wURXZBsIeyN_dQxhQZU7qv5RXnjeHfXUtDyG8HBSHDij8BXvpIbou8ubDmS6jvGix51JClh7GsIS0AA6DrP7WDHk888gZxI1ZAMbF70IoUQuJZz7oXRIcUqK0qCKR__SwN3pQLVQdKSTMkowWsXgIVEwLfcIC-KoPEBwMfSUSelX_PbWRQcSvbTryyxA7FYV4BNlysTvUQfIAveqMWvVObM6CLgJ_1I6LVM&amp;attredirects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25450"/>
            <a:ext cx="38544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373438" y="115888"/>
            <a:ext cx="2395537" cy="987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игры:</a:t>
            </a: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398463" y="1298575"/>
            <a:ext cx="3278187" cy="8556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</a:t>
            </a: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3771900" y="1908175"/>
            <a:ext cx="3689350" cy="8810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 </a:t>
            </a: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187325" y="3294063"/>
            <a:ext cx="3700463" cy="863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«Сосчитай и запиши»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3388" y="644525"/>
            <a:ext cx="1765300" cy="1763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8325" y="606425"/>
            <a:ext cx="1763713" cy="1763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562725" y="839788"/>
            <a:ext cx="2822575" cy="1241425"/>
          </a:xfrm>
          <a:prstGeom prst="mathEqual">
            <a:avLst>
              <a:gd name="adj1" fmla="val 31786"/>
              <a:gd name="adj2" fmla="val 1176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ест 12"/>
          <p:cNvSpPr/>
          <p:nvPr/>
        </p:nvSpPr>
        <p:spPr>
          <a:xfrm>
            <a:off x="2540000" y="630238"/>
            <a:ext cx="1455738" cy="1455737"/>
          </a:xfrm>
          <a:prstGeom prst="plus">
            <a:avLst>
              <a:gd name="adj" fmla="val 3718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3" name="Picture 6" descr="https://i.pinimg.com/originals/70/5d/f6/705df632401f513660479a6e66cdf0c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663" y="2659063"/>
            <a:ext cx="4576762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507538" y="204788"/>
            <a:ext cx="2547937" cy="2547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507538" y="225425"/>
            <a:ext cx="2584450" cy="25844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1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94963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" descr="https://static.tildacdn.com/tild3462-3062-4233-b438-346539343334/purple_home_visit_i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3388" y="630238"/>
            <a:ext cx="17653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8325" y="606425"/>
            <a:ext cx="1763713" cy="186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5625" y="966788"/>
            <a:ext cx="1765300" cy="1765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8975" y="928688"/>
            <a:ext cx="1765300" cy="1765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 16"/>
          <p:cNvSpPr/>
          <p:nvPr/>
        </p:nvSpPr>
        <p:spPr>
          <a:xfrm>
            <a:off x="6683375" y="1162050"/>
            <a:ext cx="2824163" cy="1241425"/>
          </a:xfrm>
          <a:prstGeom prst="mathEqual">
            <a:avLst>
              <a:gd name="adj1" fmla="val 31786"/>
              <a:gd name="adj2" fmla="val 1176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07538" y="204788"/>
            <a:ext cx="2547937" cy="2547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507538" y="225425"/>
            <a:ext cx="2584450" cy="25844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1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94963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Крест 32"/>
          <p:cNvSpPr/>
          <p:nvPr/>
        </p:nvSpPr>
        <p:spPr>
          <a:xfrm>
            <a:off x="2679700" y="1087438"/>
            <a:ext cx="1455738" cy="1455737"/>
          </a:xfrm>
          <a:prstGeom prst="plus">
            <a:avLst>
              <a:gd name="adj" fmla="val 3718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800" name="Picture 2" descr="https://static.tildacdn.com/tild3462-3062-4233-b438-346539343334/purple_home_visit_i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" y="2890838"/>
            <a:ext cx="438785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5625" y="928688"/>
            <a:ext cx="17653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8975" y="928688"/>
            <a:ext cx="1765300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363538"/>
            <a:ext cx="10058400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26050" y="1868488"/>
            <a:ext cx="41449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/>
            <a:endParaRPr lang="ru-RU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справились 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заданиями!</a:t>
            </a:r>
          </a:p>
          <a:p>
            <a:pPr algn="ctr"/>
            <a:endParaRPr lang="ru-RU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06738" y="44799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7463"/>
            <a:ext cx="161131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2" descr="P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2922588"/>
            <a:ext cx="1611312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93020">
            <a:off x="1263650" y="1919288"/>
            <a:ext cx="161131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52343">
            <a:off x="1520826" y="3484562"/>
            <a:ext cx="1611312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563" y="2530475"/>
            <a:ext cx="1611312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72715">
            <a:off x="2571750" y="889000"/>
            <a:ext cx="16113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 descr="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75" y="1695450"/>
            <a:ext cx="16113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8" descr="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08561">
            <a:off x="10769600" y="1539875"/>
            <a:ext cx="16113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9" descr="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375" y="3236913"/>
            <a:ext cx="161131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0" descr="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82264">
            <a:off x="9961562" y="3444876"/>
            <a:ext cx="161131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76613" y="419100"/>
            <a:ext cx="8639175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сравни количество бабочек и вставь нужный знак.</a:t>
            </a:r>
          </a:p>
        </p:txBody>
      </p:sp>
      <p:sp>
        <p:nvSpPr>
          <p:cNvPr id="14" name="Овал 13"/>
          <p:cNvSpPr/>
          <p:nvPr/>
        </p:nvSpPr>
        <p:spPr>
          <a:xfrm>
            <a:off x="4506913" y="57721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88000" y="57721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67500" y="57721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6700" y="152400"/>
            <a:ext cx="2689225" cy="9334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</a:p>
        </p:txBody>
      </p:sp>
      <p:pic>
        <p:nvPicPr>
          <p:cNvPr id="1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59313" y="5924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88025" y="6062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819900" y="5924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" descr="https://static.tildacdn.com/tild3462-3062-4233-b438-346539343334/purple_home_visit_i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Рисунок 21" descr="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9220">
            <a:off x="9296400" y="2279650"/>
            <a:ext cx="16113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7097 -0.48217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41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i05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1389063"/>
            <a:ext cx="95726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i05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1575" y="260350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i05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9663" y="2603500"/>
            <a:ext cx="9588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i05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1389063"/>
            <a:ext cx="95726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i05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6475" y="1389063"/>
            <a:ext cx="9588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 descr="i05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0" y="2603500"/>
            <a:ext cx="9588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7" descr="i05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8450" y="3568700"/>
            <a:ext cx="9588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8" descr="i05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3657600"/>
            <a:ext cx="9588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9" descr="jagod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282700"/>
            <a:ext cx="16922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10" descr="jagod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082305">
            <a:off x="2111375" y="3017838"/>
            <a:ext cx="16922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4589463" y="56610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607175" y="56610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99113" y="56610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1963" y="357188"/>
            <a:ext cx="9037637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сравни количество ягод клубники  и малины, вставь нужный знак.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13" y="84138"/>
            <a:ext cx="2689225" cy="9334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</a:p>
        </p:txBody>
      </p:sp>
      <p:pic>
        <p:nvPicPr>
          <p:cNvPr id="1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888163" y="5943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02188" y="5883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32475" y="58864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Рисунок 20" descr="jagod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533010">
            <a:off x="572294" y="2477294"/>
            <a:ext cx="16922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" descr="https://static.tildacdn.com/tild3462-3062-4233-b438-346539343334/purple_home_visit_ic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0065 -0.490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245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69001">
            <a:off x="965200" y="2057400"/>
            <a:ext cx="1863725" cy="19177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683109">
            <a:off x="1931195" y="3926681"/>
            <a:ext cx="1655762" cy="17049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8733">
            <a:off x="3028950" y="2109788"/>
            <a:ext cx="1863725" cy="191928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501734">
            <a:off x="1339850" y="1184275"/>
            <a:ext cx="1547813" cy="15922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52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195446">
            <a:off x="8851107" y="1437481"/>
            <a:ext cx="1479550" cy="11604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98998">
            <a:off x="9112250" y="2898775"/>
            <a:ext cx="1565275" cy="122713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077017">
            <a:off x="7372350" y="2540000"/>
            <a:ext cx="1403350" cy="110013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199372">
            <a:off x="10504488" y="946150"/>
            <a:ext cx="1457325" cy="11430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2974975" y="215900"/>
            <a:ext cx="8939213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сравни количество бабочек и божьих коровок, вставь нужный знак.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9700" y="42863"/>
            <a:ext cx="2490788" cy="7461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</a:p>
        </p:txBody>
      </p:sp>
      <p:sp>
        <p:nvSpPr>
          <p:cNvPr id="18" name="Овал 17"/>
          <p:cNvSpPr/>
          <p:nvPr/>
        </p:nvSpPr>
        <p:spPr>
          <a:xfrm>
            <a:off x="4291013" y="57054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99075" y="57054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07138" y="57054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451475" y="58578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92625" y="6010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459538" y="58578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" descr="https://static.tildacdn.com/tild3462-3062-4233-b438-346539343334/purple_home_visit_ic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535528">
            <a:off x="3619500" y="3849688"/>
            <a:ext cx="1176338" cy="121126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0071929">
            <a:off x="177800" y="1339850"/>
            <a:ext cx="1030288" cy="10588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7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6039">
            <a:off x="71438" y="3117850"/>
            <a:ext cx="1546225" cy="158908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8" name="Picture 2" descr="https://avatars.mds.yandex.net/get-pdb/225396/2193c95c-1c7c-4bba-abe0-75fce00fa8c4/s120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40050" y="962025"/>
            <a:ext cx="12001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</p:spPr>
      </p:pic>
      <p:pic>
        <p:nvPicPr>
          <p:cNvPr id="29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7195446">
            <a:off x="7633494" y="1167606"/>
            <a:ext cx="1168400" cy="91598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7306071">
            <a:off x="10338594" y="3664744"/>
            <a:ext cx="1238250" cy="96996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1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12077017">
            <a:off x="8086725" y="3943350"/>
            <a:ext cx="1109663" cy="86995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2" name="Picture 4" descr="https://avatars.mds.yandex.net/get-pdb/471286/b46fc384-ae14-4a28-830b-ad9adfcf81a5/s120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617598">
            <a:off x="10656888" y="2595563"/>
            <a:ext cx="1152525" cy="90328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00078 -0.434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173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57588" y="341313"/>
            <a:ext cx="8323262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сравни количество мороженого и конфет,  вставь нужный знак.</a:t>
            </a:r>
          </a:p>
        </p:txBody>
      </p:sp>
      <p:sp>
        <p:nvSpPr>
          <p:cNvPr id="14" name="Овал 13"/>
          <p:cNvSpPr/>
          <p:nvPr/>
        </p:nvSpPr>
        <p:spPr>
          <a:xfrm>
            <a:off x="4506913" y="57721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88000" y="57721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67500" y="57721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2250" y="87313"/>
            <a:ext cx="2687638" cy="9318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</a:p>
        </p:txBody>
      </p:sp>
      <p:pic>
        <p:nvPicPr>
          <p:cNvPr id="1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9313" y="5924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88025" y="6062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19900" y="5924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https://static.tildacdn.com/tild3462-3062-4233-b438-346539343334/purple_home_visit_i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https://i.pinimg.com/originals/7c/d8/af/7cd8afff75eb8a8af84c49ecd5d0423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00000">
            <a:off x="8767763" y="703263"/>
            <a:ext cx="3246437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https://i.pinimg.com/originals/7c/d8/af/7cd8afff75eb8a8af84c49ecd5d0423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371314" flipH="1">
            <a:off x="7493000" y="1974851"/>
            <a:ext cx="3049587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663" y="1187450"/>
            <a:ext cx="133191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Рисунок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38739">
            <a:off x="2935288" y="3013075"/>
            <a:ext cx="1331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Рисунок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687399">
            <a:off x="254000" y="1352550"/>
            <a:ext cx="1330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Рисунок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179476">
            <a:off x="2085975" y="1138238"/>
            <a:ext cx="1330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Рисунок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510863">
            <a:off x="1211262" y="3206751"/>
            <a:ext cx="1330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Рисунок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417802">
            <a:off x="3878263" y="1235075"/>
            <a:ext cx="133191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Рисунок 3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199265">
            <a:off x="1766094" y="2982119"/>
            <a:ext cx="133032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Рисунок 3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44725" y="1062038"/>
            <a:ext cx="133032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Рисунок 3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6005">
            <a:off x="-449263" y="3214688"/>
            <a:ext cx="133191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7097 -0.48217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412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589463" y="56610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607175" y="56610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99113" y="56610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6763" y="357188"/>
            <a:ext cx="8723312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сравни количество противогазов и спичек, вставь нужный знак.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3838" y="107950"/>
            <a:ext cx="2689225" cy="9334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</a:p>
        </p:txBody>
      </p:sp>
      <p:pic>
        <p:nvPicPr>
          <p:cNvPr id="1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88163" y="5943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2188" y="5883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32475" y="58864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https://static.tildacdn.com/tild3462-3062-4233-b438-346539343334/purple_home_visit_i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" descr="https://www.stickpng.com/assets/images/5c0fce541e49f004df5e387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25" y="1389063"/>
            <a:ext cx="176688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" descr="https://www.stickpng.com/assets/images/5c0fce541e49f004df5e387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8650" y="1489075"/>
            <a:ext cx="1130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" descr="https://www.stickpng.com/assets/images/5c0fce541e49f004df5e387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3825" y="3730625"/>
            <a:ext cx="10795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" descr="https://www.stickpng.com/assets/images/5c0fce541e49f004df5e387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4788" y="3514725"/>
            <a:ext cx="15462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" descr="https://www.stickpng.com/assets/images/5c0fce541e49f004df5e387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3063" y="2741613"/>
            <a:ext cx="1457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4013" y="1141413"/>
            <a:ext cx="20542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Рисунок 3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4352963">
            <a:off x="7305675" y="2235200"/>
            <a:ext cx="20542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Рисунок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51863" y="3098800"/>
            <a:ext cx="20542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Рисунок 3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3670481">
            <a:off x="9031288" y="2071688"/>
            <a:ext cx="20542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Рисунок 3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83863" y="889000"/>
            <a:ext cx="20542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Рисунок 3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4920380">
            <a:off x="9266238" y="708025"/>
            <a:ext cx="20542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Рисунок 3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10800" y="2895600"/>
            <a:ext cx="205581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0065 -0.490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245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thumbs.dreamstime.com/b/%D0%B7%D0%BD%D0%B0%D1%87%D0%BA%D0%B8-%D0%BF%D1%80%D0%B5-%D0%BE%D1%85%D1%80%D0%B0%D0%BD%D0%B5%D0%BD%D0%B8%D1%8F-%D0%BE%D0%B3%D0%BD%D1%8F-%D0%B2%D0%B5%D0%BA%D1%82%D0%BE%D1%80%D0%B0-597509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25" y="0"/>
            <a:ext cx="503237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05138" y="166688"/>
            <a:ext cx="4179887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посчитай, сколько предметов для тушения пожара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изображено на картинке?</a:t>
            </a:r>
          </a:p>
        </p:txBody>
      </p:sp>
      <p:sp>
        <p:nvSpPr>
          <p:cNvPr id="3" name="Овал 2"/>
          <p:cNvSpPr/>
          <p:nvPr/>
        </p:nvSpPr>
        <p:spPr>
          <a:xfrm>
            <a:off x="411163" y="998538"/>
            <a:ext cx="1744662" cy="174466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411163" y="2900363"/>
            <a:ext cx="1744662" cy="174466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Овал 9"/>
          <p:cNvSpPr/>
          <p:nvPr/>
        </p:nvSpPr>
        <p:spPr>
          <a:xfrm>
            <a:off x="411163" y="4902200"/>
            <a:ext cx="1744662" cy="174466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1565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5468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34671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https://static.tildacdn.com/tild3462-3062-4233-b438-346539343334/purple_home_visit_i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00038" y="150813"/>
            <a:ext cx="2574925" cy="7239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762E-6 0 L 0.30183 -0.1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5" y="-5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avatars.mds.yandex.net/get-pdb/921063/b2e4ca51-16cf-4e13-aed4-e96005abae46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0" y="889000"/>
            <a:ext cx="57785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82950" y="333375"/>
            <a:ext cx="721995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посчитай, сколько пожарных изображено на картинке?</a:t>
            </a:r>
          </a:p>
        </p:txBody>
      </p:sp>
      <p:sp>
        <p:nvSpPr>
          <p:cNvPr id="3" name="Овал 2"/>
          <p:cNvSpPr/>
          <p:nvPr/>
        </p:nvSpPr>
        <p:spPr>
          <a:xfrm>
            <a:off x="411163" y="998538"/>
            <a:ext cx="1744662" cy="174466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Овал 8"/>
          <p:cNvSpPr/>
          <p:nvPr/>
        </p:nvSpPr>
        <p:spPr>
          <a:xfrm>
            <a:off x="334963" y="5022850"/>
            <a:ext cx="1744662" cy="174466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0" name="Овал 9"/>
          <p:cNvSpPr/>
          <p:nvPr/>
        </p:nvSpPr>
        <p:spPr>
          <a:xfrm>
            <a:off x="411163" y="3009900"/>
            <a:ext cx="1744662" cy="174466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1565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3578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7900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https://static.tildacdn.com/tild3462-3062-4233-b438-346539343334/purple_home_visit_ic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1688" y="5880100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74613" y="171450"/>
            <a:ext cx="3025775" cy="7239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цифру»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172E-7 -7.40741E-7 L 0.25966 -0.436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7" y="-2180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449</TotalTime>
  <Words>230</Words>
  <Application>Microsoft Office PowerPoint</Application>
  <PresentationFormat>Произвольный</PresentationFormat>
  <Paragraphs>88</Paragraphs>
  <Slides>22</Slides>
  <Notes>0</Notes>
  <HiddenSlides>0</HiddenSlides>
  <MMClips>38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serzh.zhuravlev.97@list.ru</dc:creator>
  <cp:lastModifiedBy>user</cp:lastModifiedBy>
  <cp:revision>44</cp:revision>
  <dcterms:created xsi:type="dcterms:W3CDTF">2020-02-15T18:22:48Z</dcterms:created>
  <dcterms:modified xsi:type="dcterms:W3CDTF">2021-03-02T18:00:40Z</dcterms:modified>
</cp:coreProperties>
</file>