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8" autoAdjust="0"/>
    <p:restoredTop sz="94643" autoAdjust="0"/>
  </p:normalViewPr>
  <p:slideViewPr>
    <p:cSldViewPr>
      <p:cViewPr>
        <p:scale>
          <a:sx n="80" d="100"/>
          <a:sy n="80" d="100"/>
        </p:scale>
        <p:origin x="-85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54F1B-A029-43BC-967E-D41AF53487A1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FC1B-C692-4BA1-8FD3-70DF4C7B7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69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7B5CEC1A-1CAD-4C2A-B569-116631E8820F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FC1B-C692-4BA1-8FD3-70DF4C7B70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18533_102_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4"/>
            <a:ext cx="7772400" cy="158417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ВАС,</a:t>
            </a:r>
            <a:b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РОДИТЕЛИ!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6"/>
            <a:ext cx="6400800" cy="15841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ЗАНИМАТЕЛЬНАЯ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ПРОГУЛКЕ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21a1_7de1103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5" y="1052739"/>
            <a:ext cx="5256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Чем занять ребенка на прогулке? Хотелось бы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поговорить о том, как  математика на прогулке может помочь вам развить вашего ребенка и превратить  дошкольное обучение детей  в интересное приключение и занимательную игр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85293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Интерес к математике у ребенка можно вызвать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конечно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же, игрой. Игра в жизни ребенка имеет особенное значение.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573021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дороге в детский сад или домой рассматривайте деревья (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выше-ниже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толще-тоньше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больше-меньше-столько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же).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прогулке вы можете попросить ребенка подсчитать встречающиеся вам по дороге предметы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263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7" y="980731"/>
            <a:ext cx="338437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rgbClr val="0070C0"/>
                </a:solidFill>
              </a:rPr>
              <a:t>Собираясь на прогулку с малышом, прихватите с собой, к примеру, мячик. Мяч – прекрасное игровое пособие, с помощью которого, можно придумать множество интересных обучающих и развивающих игр. Давайте рассмотрим, какие математические игры с мячом на прогулке можно использовать, исходя из задач, которые ставит программа по подготовке дошкольников к изучению математики и представления  о том, что должен знать и уметь дошкольник .</a:t>
            </a:r>
            <a:endParaRPr lang="ru-RU" sz="1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57bc_b9d562a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788" y="458672"/>
            <a:ext cx="45125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«Называй число, больше на …» </a:t>
            </a:r>
            <a:r>
              <a:rPr lang="ru-RU" sz="2000" dirty="0" smtClean="0"/>
              <a:t>– бросьте мяч ребенку и назовите число, ребенок должен вернуть вам мяч и назвать число, больше на… загаданного вами числа.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56044" y="2726923"/>
            <a:ext cx="3648405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«Кто сосед»</a:t>
            </a:r>
            <a:r>
              <a:rPr lang="ru-RU" sz="2000" dirty="0" smtClean="0"/>
              <a:t> – бросьте мяч ребенку и назовите число, ребенок должен вернуть вам мяч и назвать соседние числа с загаданным вами.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75" y="3969060"/>
            <a:ext cx="36484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«Где находится» </a:t>
            </a:r>
            <a:r>
              <a:rPr lang="ru-RU" sz="2000" dirty="0" smtClean="0"/>
              <a:t>– бросьте мяч ребенку,  задав вопрос, что находится (справа, слева</a:t>
            </a:r>
            <a:r>
              <a:rPr lang="ru-RU" sz="2000" dirty="0" smtClean="0"/>
              <a:t>, сзади</a:t>
            </a:r>
            <a:r>
              <a:rPr lang="ru-RU" sz="2000" dirty="0" smtClean="0"/>
              <a:t>…),ребенок должен вернуть вам мяч и дать ответ.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ramki_kids1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65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682"/>
            <a:ext cx="4128460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Счет в дороге. </a:t>
            </a:r>
          </a:p>
          <a:p>
            <a:r>
              <a:rPr lang="ru-RU" sz="2000" dirty="0" smtClean="0"/>
              <a:t> </a:t>
            </a:r>
          </a:p>
          <a:p>
            <a:pPr algn="ctr"/>
            <a:r>
              <a:rPr lang="ru-RU" sz="2000" dirty="0" smtClean="0"/>
              <a:t>Дети очень быстро устают в транспорте, если их предоставить самим себе. Это время можно провести с пользой, если вы будете вместе с ребенком считать. Сосчитать можно проезжающие трамваи, количество пассажиров-детей, магазины или аптеки. Можно придумать каждому объект для счета: ребенок считает большие дома, а вы маленькие. У кого больше?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8164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61d_ae8b326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9820" y="404665"/>
            <a:ext cx="547260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Сколько вокруг машин? </a:t>
            </a:r>
          </a:p>
          <a:p>
            <a:pPr algn="ctr"/>
            <a:r>
              <a:rPr lang="ru-RU" dirty="0" smtClean="0"/>
              <a:t>Обращайте внимание ребенка на то, что происходит вокруг: на прогулке, на пути в магазин и т. д. Задавайте вопросы, например: "Здесь больше мальчиков или девочек?", "Давай сосчитаем, сколько скамеек в парке", "Покажи, какое дерево высокое, а какое самое низкое", "Сколько этажей в этом доме?"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5" y="3104965"/>
            <a:ext cx="4416491" cy="3393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Далеко ли это? </a:t>
            </a:r>
          </a:p>
          <a:p>
            <a:pPr algn="ctr"/>
            <a:r>
              <a:rPr lang="ru-RU" dirty="0" smtClean="0"/>
              <a:t>Гуляя с ребенком, выберите какой-нибудь объект на недалеком от вас расстоянии, например лестницу, и сосчитайте, сколько до нее шагов. Затем выберите другой объект и также сосчитайте шаги. Сравните измеренные шагами расстояния - какое больше? Постарайтесь вместе с ребенком предположить, сколько шагов потребуется, чтобы подойти к близкому объекту.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652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800268_202dcc588ed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268762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Используя эти развивающие детские игры для детей во время ваших прогулок, и не боясь экспериментировать, усложняя или упрощая задания, в зависимости от способностей и возраста малыша, вы быстро сможете научить ребенка счету, ориентировке в пространстве и времени, сможете развить его внимание, память, логику и речь.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7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622_307d044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563" y="2132857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Перова М.Н.Дидактические игры и упражнения по математике для работы с детьми дошкольного и младшего школьного возраста</a:t>
            </a:r>
          </a:p>
          <a:p>
            <a:pPr algn="ctr"/>
            <a:r>
              <a:rPr lang="ru-RU" dirty="0" smtClean="0"/>
              <a:t>С помощью этих игр вы можете  развить не только математические способности у ребенка,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99925" y="296652"/>
            <a:ext cx="470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же большое разнообразие математических игр и упражнений вы можете найти в следующей литературе: В.Волина «Веселая математика» З.А Михайлова «Игровые занимательные задачи для дошкольников»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99925" y="4503509"/>
            <a:ext cx="470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но и другие по вашему усмотрению, а также с еще большей пользой проведете свое время на прогулке, если научите ребенка общению с другими детьми, ведь в эти игры можно играть не только с мамой, а и с       друзьями на  детской площадке.</a:t>
            </a:r>
          </a:p>
          <a:p>
            <a:pPr algn="ctr"/>
            <a:r>
              <a:rPr lang="ru-RU" dirty="0" smtClean="0"/>
              <a:t>    Успехов вам и вашем детям!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7568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538</Words>
  <Application>Microsoft Office PowerPoint</Application>
  <PresentationFormat>Экран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ДЛЯ ВАС, РОДИТЕЛИ!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ВАС РОДИТЕЛИ</dc:title>
  <dc:creator>дом</dc:creator>
  <cp:lastModifiedBy>Алла Николаевна</cp:lastModifiedBy>
  <cp:revision>20</cp:revision>
  <dcterms:created xsi:type="dcterms:W3CDTF">2012-12-14T08:27:19Z</dcterms:created>
  <dcterms:modified xsi:type="dcterms:W3CDTF">2022-05-12T13:24:13Z</dcterms:modified>
</cp:coreProperties>
</file>