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7BC2F4-7AFA-4DC5-81C9-B14749F5B71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958787-BCDE-4F39-BF6D-5DE604FDB83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3886200"/>
            <a:ext cx="2232248" cy="175260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Когда-то давно, когда не было машин, люди передвигались на лошадях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75859"/>
            <a:ext cx="4464496" cy="4107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5457456" cy="37019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4005064"/>
            <a:ext cx="2952328" cy="2592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Москве и Ленинграде (так тогда назывался Санкт - Петербург) появились электрические светофоры с тремя секциями современного типа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4" name="Содержимое 3" descr="2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5293260" cy="353766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36096" y="3140968"/>
            <a:ext cx="3250704" cy="29851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 чтобы не заблудиться, на дорогах устанавливали указатели, которые помогали людям ориентироваться, куда надо ехать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5" name="Содержимое 4" descr="3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74492"/>
            <a:ext cx="5688632" cy="38587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3933056"/>
            <a:ext cx="2746648" cy="21931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Появились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первые регулировщики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5" name="Содержимое 4" descr="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5770984" cy="384732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44208" y="4293096"/>
            <a:ext cx="2448272" cy="1833067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время, появились первые автомобили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5" name="Содержимое 4" descr="5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1869" y="1524000"/>
            <a:ext cx="30099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3789040"/>
            <a:ext cx="3178696" cy="233712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Первый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светофор появился в Лондоне 140 лет назад, стоял в центре города на столбе высотой 6 метров. Управлял им специально приставленный человек. С помощью системы ремней он поднимал и опускал стрелку прибора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5" name="Содержимое 4" descr="6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52160"/>
            <a:ext cx="5266928" cy="38360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3861048"/>
            <a:ext cx="3168352" cy="22651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стрелку заменил фонарь, работавший на светильном газе. В фонаре были зелёные и красные стёкла, а жёлтые ещё не придумали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78905"/>
            <a:ext cx="6984776" cy="52385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0889" y="1524000"/>
            <a:ext cx="3451860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52120" y="4005064"/>
            <a:ext cx="3312368" cy="2232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через 4 года в Нью-Йорке появились трёхцветные электрические светофоры с автоматическим управлением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в прошлое светофора</a:t>
            </a:r>
            <a:endParaRPr lang="ru-RU" dirty="0"/>
          </a:p>
        </p:txBody>
      </p:sp>
      <p:pic>
        <p:nvPicPr>
          <p:cNvPr id="5" name="Содержимое 4" descr="9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34464"/>
            <a:ext cx="5770984" cy="38184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4149080"/>
            <a:ext cx="3203848" cy="2592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 в стране первый светофор появился в 1929 году в Москве. Он был похож на круглые часы с тремя секторами — красным, жёлтым и зелёным. А регулировщик вручную поворачивал стрелку, устанавливая её на нужный цвет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222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Constantia</vt:lpstr>
      <vt:lpstr>Times New Roman</vt:lpstr>
      <vt:lpstr>Wingdings 2</vt:lpstr>
      <vt:lpstr>Бумажная</vt:lpstr>
      <vt:lpstr>Путешествие в прошлое светофора</vt:lpstr>
      <vt:lpstr>Путешествие в прошлое светофора</vt:lpstr>
      <vt:lpstr>Путешествие в прошлое светофора</vt:lpstr>
      <vt:lpstr>Путешествие в прошлое светофора</vt:lpstr>
      <vt:lpstr>Путешествие в прошлое светофора</vt:lpstr>
      <vt:lpstr>Путешествие в прошлое светофора</vt:lpstr>
      <vt:lpstr>Путешествие в прошлое светофора</vt:lpstr>
      <vt:lpstr>Путешествие в прошлое светофора</vt:lpstr>
      <vt:lpstr>Путешествие в прошлое светофора</vt:lpstr>
      <vt:lpstr>Путешествие в прошлое светофора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светофора</dc:title>
  <dc:creator>Admin</dc:creator>
  <cp:lastModifiedBy>NIKOLKA</cp:lastModifiedBy>
  <cp:revision>4</cp:revision>
  <dcterms:created xsi:type="dcterms:W3CDTF">2019-02-17T07:42:38Z</dcterms:created>
  <dcterms:modified xsi:type="dcterms:W3CDTF">2020-04-29T11:40:18Z</dcterms:modified>
</cp:coreProperties>
</file>