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3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ны\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«Учимся считать»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Игры для занятий  по математике  для средней группы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7592888" cy="1152128"/>
          </a:xfrm>
        </p:spPr>
        <p:txBody>
          <a:bodyPr>
            <a:normAutofit fontScale="70000" lnSpcReduction="20000"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Воспитател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Палаткина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С.З.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Потапова Н.В.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ны\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836712"/>
            <a:ext cx="180020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908720"/>
            <a:ext cx="1872208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908720"/>
            <a:ext cx="187220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67544" y="188640"/>
            <a:ext cx="2232248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059832" y="260648"/>
            <a:ext cx="2160240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940152" y="260648"/>
            <a:ext cx="2160240" cy="5760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C:\Users\User\Desktop\red.gif"/>
          <p:cNvPicPr>
            <a:picLocks noChangeAspect="1" noChangeArrowheads="1"/>
          </p:cNvPicPr>
          <p:nvPr/>
        </p:nvPicPr>
        <p:blipFill>
          <a:blip r:embed="rId3" cstate="print"/>
          <a:srcRect l="20723" t="20723" r="27469" b="27469"/>
          <a:stretch>
            <a:fillRect/>
          </a:stretch>
        </p:blipFill>
        <p:spPr bwMode="auto">
          <a:xfrm>
            <a:off x="827584" y="1124744"/>
            <a:ext cx="576064" cy="576064"/>
          </a:xfrm>
          <a:prstGeom prst="rect">
            <a:avLst/>
          </a:prstGeom>
          <a:noFill/>
        </p:spPr>
      </p:pic>
      <p:pic>
        <p:nvPicPr>
          <p:cNvPr id="2054" name="Picture 6" descr="C:\Users\User\Desktop\hplbbmx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96752"/>
            <a:ext cx="656141" cy="504056"/>
          </a:xfrm>
          <a:prstGeom prst="rect">
            <a:avLst/>
          </a:prstGeom>
          <a:noFill/>
        </p:spPr>
      </p:pic>
      <p:pic>
        <p:nvPicPr>
          <p:cNvPr id="2055" name="Picture 7" descr="C:\Users\User\Desktop\010.jpg"/>
          <p:cNvPicPr>
            <a:picLocks noChangeAspect="1" noChangeArrowheads="1"/>
          </p:cNvPicPr>
          <p:nvPr/>
        </p:nvPicPr>
        <p:blipFill>
          <a:blip r:embed="rId5" cstate="print"/>
          <a:srcRect l="23219" t="23219" r="48919" b="48919"/>
          <a:stretch>
            <a:fillRect/>
          </a:stretch>
        </p:blipFill>
        <p:spPr bwMode="auto">
          <a:xfrm>
            <a:off x="3563888" y="1196752"/>
            <a:ext cx="432048" cy="432048"/>
          </a:xfrm>
          <a:prstGeom prst="rect">
            <a:avLst/>
          </a:prstGeom>
          <a:noFill/>
        </p:spPr>
      </p:pic>
      <p:pic>
        <p:nvPicPr>
          <p:cNvPr id="2056" name="Picture 8" descr="C:\Users\User\Desktop\00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124744"/>
            <a:ext cx="632098" cy="632098"/>
          </a:xfrm>
          <a:prstGeom prst="rect">
            <a:avLst/>
          </a:prstGeom>
          <a:noFill/>
        </p:spPr>
      </p:pic>
      <p:pic>
        <p:nvPicPr>
          <p:cNvPr id="2057" name="Picture 9" descr="C:\Users\User\Desktop\1eaecf3cd04d4dacb45c2e812c48e02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052736"/>
            <a:ext cx="819174" cy="819174"/>
          </a:xfrm>
          <a:prstGeom prst="rect">
            <a:avLst/>
          </a:prstGeom>
          <a:noFill/>
        </p:spPr>
      </p:pic>
      <p:pic>
        <p:nvPicPr>
          <p:cNvPr id="2058" name="Picture 10" descr="C:\Users\User\Desktop\circle-picture-colo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1124744"/>
            <a:ext cx="887392" cy="612106"/>
          </a:xfrm>
          <a:prstGeom prst="rect">
            <a:avLst/>
          </a:prstGeom>
          <a:noFill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/>
          <a:srcRect l="13789" t="6903" r="55718" b="70202"/>
          <a:stretch>
            <a:fillRect/>
          </a:stretch>
        </p:blipFill>
        <p:spPr bwMode="auto">
          <a:xfrm>
            <a:off x="611560" y="3933056"/>
            <a:ext cx="201622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/>
          <a:srcRect l="14406" t="7449" r="52578" b="71086"/>
          <a:stretch>
            <a:fillRect/>
          </a:stretch>
        </p:blipFill>
        <p:spPr bwMode="auto">
          <a:xfrm>
            <a:off x="6300192" y="3573016"/>
            <a:ext cx="22322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 cstate="print"/>
          <a:srcRect l="14509" t="7582" r="51616" b="71219"/>
          <a:stretch>
            <a:fillRect/>
          </a:stretch>
        </p:blipFill>
        <p:spPr bwMode="auto">
          <a:xfrm>
            <a:off x="3275856" y="2996952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24"/>
          <p:cNvSpPr>
            <a:spLocks noGrp="1"/>
          </p:cNvSpPr>
          <p:nvPr>
            <p:ph type="ctrTitle"/>
          </p:nvPr>
        </p:nvSpPr>
        <p:spPr>
          <a:xfrm>
            <a:off x="611560" y="2132857"/>
            <a:ext cx="7772400" cy="64807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1                   2                        3</a:t>
            </a:r>
            <a:endParaRPr lang="ru-RU" dirty="0"/>
          </a:p>
        </p:txBody>
      </p:sp>
      <p:sp>
        <p:nvSpPr>
          <p:cNvPr id="28" name="Подзаголовок 27"/>
          <p:cNvSpPr>
            <a:spLocks noGrp="1"/>
          </p:cNvSpPr>
          <p:nvPr>
            <p:ph type="subTitle" idx="1"/>
          </p:nvPr>
        </p:nvSpPr>
        <p:spPr>
          <a:xfrm>
            <a:off x="1331640" y="6093296"/>
            <a:ext cx="6080720" cy="55361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в каком домике живет?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7" descr="C:\Users\User\Desktop\010.jpg"/>
          <p:cNvPicPr>
            <a:picLocks noChangeAspect="1" noChangeArrowheads="1"/>
          </p:cNvPicPr>
          <p:nvPr/>
        </p:nvPicPr>
        <p:blipFill>
          <a:blip r:embed="rId5" cstate="print"/>
          <a:srcRect l="23219" t="23219" r="48919" b="48919"/>
          <a:stretch>
            <a:fillRect/>
          </a:stretch>
        </p:blipFill>
        <p:spPr bwMode="auto">
          <a:xfrm>
            <a:off x="755576" y="5373216"/>
            <a:ext cx="576064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ны\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User\Desktop\1eaecf3cd04d4dacb45c2e812c48e02f.png"/>
          <p:cNvPicPr/>
          <p:nvPr/>
        </p:nvPicPr>
        <p:blipFill>
          <a:blip r:embed="rId3" cstate="print"/>
          <a:srcRect l="13267" t="7692" r="10769" b="7692"/>
          <a:stretch>
            <a:fillRect/>
          </a:stretch>
        </p:blipFill>
        <p:spPr bwMode="auto">
          <a:xfrm>
            <a:off x="0" y="2132856"/>
            <a:ext cx="18356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Desktop\000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132856"/>
            <a:ext cx="194841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User\Desktop\circle-picture-color.png"/>
          <p:cNvPicPr>
            <a:picLocks noChangeAspect="1" noChangeArrowheads="1"/>
          </p:cNvPicPr>
          <p:nvPr/>
        </p:nvPicPr>
        <p:blipFill>
          <a:blip r:embed="rId5" cstate="print"/>
          <a:srcRect l="13809" t="-2270" r="14381"/>
          <a:stretch>
            <a:fillRect/>
          </a:stretch>
        </p:blipFill>
        <p:spPr bwMode="auto">
          <a:xfrm>
            <a:off x="3563888" y="2348880"/>
            <a:ext cx="2016224" cy="1224136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Какая фигура первая, вторая, третья…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1988840"/>
            <a:ext cx="1152128" cy="201622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524328" y="2348880"/>
            <a:ext cx="1512168" cy="15121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ны\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720080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Кого больше? Что надо сделать чтобы стало поровну</a:t>
            </a:r>
            <a:endParaRPr lang="ru-RU" sz="2800" dirty="0"/>
          </a:p>
        </p:txBody>
      </p:sp>
      <p:pic>
        <p:nvPicPr>
          <p:cNvPr id="7173" name="Picture 5" descr="C:\Users\User\Desktop\99578272_RR_HuntAndGather_Element__11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648" y="1988840"/>
            <a:ext cx="1138738" cy="1493392"/>
          </a:xfrm>
          <a:prstGeom prst="rect">
            <a:avLst/>
          </a:prstGeom>
          <a:noFill/>
        </p:spPr>
      </p:pic>
      <p:pic>
        <p:nvPicPr>
          <p:cNvPr id="14" name="Picture 5" descr="C:\Users\User\Desktop\99578272_RR_HuntAndGather_Element__11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581128"/>
            <a:ext cx="1138738" cy="1493392"/>
          </a:xfrm>
          <a:prstGeom prst="rect">
            <a:avLst/>
          </a:prstGeom>
          <a:noFill/>
        </p:spPr>
      </p:pic>
      <p:pic>
        <p:nvPicPr>
          <p:cNvPr id="15" name="Picture 5" descr="C:\Users\User\Desktop\99578272_RR_HuntAndGather_Element__11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12976"/>
            <a:ext cx="1138738" cy="1493392"/>
          </a:xfrm>
          <a:prstGeom prst="rect">
            <a:avLst/>
          </a:prstGeom>
          <a:noFill/>
        </p:spPr>
      </p:pic>
      <p:pic>
        <p:nvPicPr>
          <p:cNvPr id="16" name="Picture 5" descr="C:\Users\User\Desktop\99578272_RR_HuntAndGather_Element__11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013176"/>
            <a:ext cx="1138738" cy="1493392"/>
          </a:xfrm>
          <a:prstGeom prst="rect">
            <a:avLst/>
          </a:prstGeom>
          <a:noFill/>
        </p:spPr>
      </p:pic>
      <p:pic>
        <p:nvPicPr>
          <p:cNvPr id="7174" name="Picture 6" descr="C:\Users\User\Desktop\full_Kj0wxP9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2454019" cy="1960761"/>
          </a:xfrm>
          <a:prstGeom prst="rect">
            <a:avLst/>
          </a:prstGeom>
          <a:noFill/>
        </p:spPr>
      </p:pic>
      <p:pic>
        <p:nvPicPr>
          <p:cNvPr id="7175" name="Picture 7" descr="C:\Users\User\Desktop\full_Kj0wxP9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700808"/>
            <a:ext cx="2003406" cy="1600721"/>
          </a:xfrm>
          <a:prstGeom prst="rect">
            <a:avLst/>
          </a:prstGeom>
          <a:noFill/>
        </p:spPr>
      </p:pic>
      <p:pic>
        <p:nvPicPr>
          <p:cNvPr id="7176" name="Picture 8" descr="C:\Users\User\Desktop\full_Kj0wxP9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3284984"/>
            <a:ext cx="2183651" cy="1744737"/>
          </a:xfrm>
          <a:prstGeom prst="rect">
            <a:avLst/>
          </a:prstGeom>
          <a:noFill/>
        </p:spPr>
      </p:pic>
      <p:pic>
        <p:nvPicPr>
          <p:cNvPr id="7177" name="Picture 9" descr="C:\Users\User\Desktop\full_Kj0wxP9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797152"/>
            <a:ext cx="2093528" cy="1672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фоны\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User\Desktop\214018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97152"/>
            <a:ext cx="2428875" cy="1743075"/>
          </a:xfrm>
          <a:prstGeom prst="rect">
            <a:avLst/>
          </a:prstGeom>
          <a:noFill/>
        </p:spPr>
      </p:pic>
      <p:pic>
        <p:nvPicPr>
          <p:cNvPr id="4103" name="Picture 7" descr="C:\Users\User\Desktop\2183298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48680"/>
            <a:ext cx="2133600" cy="1857375"/>
          </a:xfrm>
          <a:prstGeom prst="rect">
            <a:avLst/>
          </a:prstGeom>
          <a:noFill/>
        </p:spPr>
      </p:pic>
      <p:pic>
        <p:nvPicPr>
          <p:cNvPr id="4104" name="Picture 8" descr="C:\Users\User\Desktop\magpie-thinkstock-186251689_kopij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620688"/>
            <a:ext cx="2176463" cy="2001837"/>
          </a:xfrm>
          <a:prstGeom prst="rect">
            <a:avLst/>
          </a:prstGeom>
          <a:noFill/>
        </p:spPr>
      </p:pic>
      <p:pic>
        <p:nvPicPr>
          <p:cNvPr id="4105" name="Picture 9" descr="C:\Users\User\Desktop\428553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653136"/>
            <a:ext cx="2439909" cy="1972519"/>
          </a:xfrm>
          <a:prstGeom prst="rect">
            <a:avLst/>
          </a:prstGeom>
          <a:noFill/>
        </p:spPr>
      </p:pic>
      <p:pic>
        <p:nvPicPr>
          <p:cNvPr id="4106" name="Picture 10" descr="C:\Users\User\Desktop\5772b38264f56155980d356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30538" y="2224088"/>
            <a:ext cx="3081337" cy="2408237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259632" y="260649"/>
            <a:ext cx="7128792" cy="43204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где сидит? (справа, слева, вверху, внизу, под, над)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ны\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760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Игра «Четвертый лишний»</a:t>
            </a:r>
            <a:endParaRPr lang="ru-RU" sz="1800" dirty="0"/>
          </a:p>
        </p:txBody>
      </p:sp>
      <p:pic>
        <p:nvPicPr>
          <p:cNvPr id="5123" name="Picture 3" descr="C:\Users\User\Desktop\2121194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2226875" cy="2852936"/>
          </a:xfrm>
          <a:prstGeom prst="rect">
            <a:avLst/>
          </a:prstGeom>
          <a:noFill/>
        </p:spPr>
      </p:pic>
      <p:pic>
        <p:nvPicPr>
          <p:cNvPr id="5124" name="Picture 4" descr="C:\Users\User\Desktop\full_Kj0wxP9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501008"/>
            <a:ext cx="3355246" cy="2680841"/>
          </a:xfrm>
          <a:prstGeom prst="rect">
            <a:avLst/>
          </a:prstGeom>
          <a:noFill/>
        </p:spPr>
      </p:pic>
      <p:pic>
        <p:nvPicPr>
          <p:cNvPr id="5125" name="Picture 5" descr="C:\Users\User\Desktop\99578272_RR_HuntAndGather_Element__11_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548680"/>
            <a:ext cx="2044246" cy="2680916"/>
          </a:xfrm>
          <a:prstGeom prst="rect">
            <a:avLst/>
          </a:prstGeom>
          <a:noFill/>
        </p:spPr>
      </p:pic>
      <p:pic>
        <p:nvPicPr>
          <p:cNvPr id="5126" name="Picture 6" descr="C:\Users\User\Desktop\227481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3645024"/>
            <a:ext cx="2682525" cy="2625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фоны\ultra-cool-presentation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5760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Игра «Четвертый лишний»</a:t>
            </a:r>
            <a:endParaRPr lang="ru-RU" sz="1800" dirty="0"/>
          </a:p>
        </p:txBody>
      </p:sp>
      <p:pic>
        <p:nvPicPr>
          <p:cNvPr id="6146" name="Picture 2" descr="C:\Users\User\Desktop\magpie-thinkstock-186251689_kopi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8680"/>
            <a:ext cx="2176463" cy="2001837"/>
          </a:xfrm>
          <a:prstGeom prst="rect">
            <a:avLst/>
          </a:prstGeom>
          <a:noFill/>
        </p:spPr>
      </p:pic>
      <p:pic>
        <p:nvPicPr>
          <p:cNvPr id="6147" name="Picture 3" descr="C:\Users\User\Desktop\428553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908720"/>
            <a:ext cx="2618050" cy="2116535"/>
          </a:xfrm>
          <a:prstGeom prst="rect">
            <a:avLst/>
          </a:prstGeom>
          <a:noFill/>
        </p:spPr>
      </p:pic>
      <p:pic>
        <p:nvPicPr>
          <p:cNvPr id="6148" name="Picture 4" descr="C:\Users\User\Desktop\214018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653136"/>
            <a:ext cx="2642538" cy="1896410"/>
          </a:xfrm>
          <a:prstGeom prst="rect">
            <a:avLst/>
          </a:prstGeom>
          <a:noFill/>
        </p:spPr>
      </p:pic>
      <p:pic>
        <p:nvPicPr>
          <p:cNvPr id="6149" name="Picture 5" descr="C:\Users\User\Desktop\2121194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3789040"/>
            <a:ext cx="244990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69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«Учимся считать»  Игры для занятий  по математике  для средней группы</vt:lpstr>
      <vt:lpstr>        1                   2                        3</vt:lpstr>
      <vt:lpstr>Какая фигура первая, вторая, третья…</vt:lpstr>
      <vt:lpstr>Кого больше? Что надо сделать чтобы стало поровну</vt:lpstr>
      <vt:lpstr>Кто где сидит? (справа, слева, вверху, внизу, под, над)</vt:lpstr>
      <vt:lpstr>Игра «Четвертый лишний»</vt:lpstr>
      <vt:lpstr>Игра «Четвертый лишний»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13</cp:revision>
  <dcterms:created xsi:type="dcterms:W3CDTF">2017-10-23T15:03:11Z</dcterms:created>
  <dcterms:modified xsi:type="dcterms:W3CDTF">2020-04-27T12:07:48Z</dcterms:modified>
</cp:coreProperties>
</file>