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B5B1-A09F-4EDE-AB5C-11988CC3D3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CB84-7443-4088-B4AF-0331DA7F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6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B5B1-A09F-4EDE-AB5C-11988CC3D3D9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CCB84-7443-4088-B4AF-0331DA7F7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8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1538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070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8306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51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966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8586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265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АРТЕМ</cp:lastModifiedBy>
  <cp:revision>1</cp:revision>
  <dcterms:created xsi:type="dcterms:W3CDTF">2020-04-28T12:11:45Z</dcterms:created>
  <dcterms:modified xsi:type="dcterms:W3CDTF">2020-04-28T12:11:45Z</dcterms:modified>
</cp:coreProperties>
</file>