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 flipV="1">
            <a:off x="214282" y="5500702"/>
            <a:ext cx="8643998" cy="1071570"/>
            <a:chOff x="142844" y="285728"/>
            <a:chExt cx="8786874" cy="1116866"/>
          </a:xfrm>
        </p:grpSpPr>
        <p:pic>
          <p:nvPicPr>
            <p:cNvPr id="8" name="Рисунок 7" descr="2798941.png"/>
            <p:cNvPicPr>
              <a:picLocks noChangeAspect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>
            <a:xfrm flipV="1">
              <a:off x="142844" y="285728"/>
              <a:ext cx="1627773" cy="1116866"/>
            </a:xfrm>
            <a:prstGeom prst="rect">
              <a:avLst/>
            </a:prstGeom>
          </p:spPr>
        </p:pic>
        <p:pic>
          <p:nvPicPr>
            <p:cNvPr id="9" name="Рисунок 8" descr="2798941.png"/>
            <p:cNvPicPr>
              <a:picLocks noChangeAspect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>
            <a:xfrm flipV="1">
              <a:off x="1643042" y="285728"/>
              <a:ext cx="1627773" cy="1116866"/>
            </a:xfrm>
            <a:prstGeom prst="rect">
              <a:avLst/>
            </a:prstGeom>
          </p:spPr>
        </p:pic>
        <p:pic>
          <p:nvPicPr>
            <p:cNvPr id="10" name="Рисунок 9" descr="2798941.png"/>
            <p:cNvPicPr>
              <a:picLocks noChangeAspect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>
            <a:xfrm flipV="1">
              <a:off x="3143240" y="285728"/>
              <a:ext cx="1627773" cy="1116866"/>
            </a:xfrm>
            <a:prstGeom prst="rect">
              <a:avLst/>
            </a:prstGeom>
          </p:spPr>
        </p:pic>
        <p:pic>
          <p:nvPicPr>
            <p:cNvPr id="11" name="Рисунок 10" descr="2798941.png"/>
            <p:cNvPicPr>
              <a:picLocks noChangeAspect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>
            <a:xfrm flipV="1">
              <a:off x="4643438" y="285728"/>
              <a:ext cx="1627773" cy="1116866"/>
            </a:xfrm>
            <a:prstGeom prst="rect">
              <a:avLst/>
            </a:prstGeom>
          </p:spPr>
        </p:pic>
        <p:pic>
          <p:nvPicPr>
            <p:cNvPr id="12" name="Рисунок 11" descr="2798941.png"/>
            <p:cNvPicPr>
              <a:picLocks noChangeAspect="1"/>
            </p:cNvPicPr>
            <p:nvPr userDrawn="1"/>
          </p:nvPicPr>
          <p:blipFill>
            <a:blip r:embed="rId2" cstate="email"/>
            <a:srcRect/>
            <a:stretch>
              <a:fillRect/>
            </a:stretch>
          </p:blipFill>
          <p:spPr>
            <a:xfrm flipV="1">
              <a:off x="6143636" y="285728"/>
              <a:ext cx="1627773" cy="1116866"/>
            </a:xfrm>
            <a:prstGeom prst="rect">
              <a:avLst/>
            </a:prstGeom>
          </p:spPr>
        </p:pic>
        <p:pic>
          <p:nvPicPr>
            <p:cNvPr id="13" name="Рисунок 12" descr="2798941.png"/>
            <p:cNvPicPr>
              <a:picLocks noChangeAspect="1"/>
            </p:cNvPicPr>
            <p:nvPr userDrawn="1"/>
          </p:nvPicPr>
          <p:blipFill>
            <a:blip r:embed="rId3" cstate="email"/>
            <a:srcRect/>
            <a:stretch>
              <a:fillRect/>
            </a:stretch>
          </p:blipFill>
          <p:spPr>
            <a:xfrm flipV="1">
              <a:off x="7643834" y="285728"/>
              <a:ext cx="1285884" cy="111686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86993-3880-40CA-B10C-09BD862002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367045-F3FF-479C-AFC6-C8ADE924BC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214282" y="285728"/>
            <a:ext cx="8643998" cy="1116866"/>
            <a:chOff x="142844" y="285728"/>
            <a:chExt cx="8786874" cy="1116866"/>
          </a:xfrm>
        </p:grpSpPr>
        <p:pic>
          <p:nvPicPr>
            <p:cNvPr id="16" name="Рисунок 15" descr="2798941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142844" y="285728"/>
              <a:ext cx="1627773" cy="1116866"/>
            </a:xfrm>
            <a:prstGeom prst="rect">
              <a:avLst/>
            </a:prstGeom>
          </p:spPr>
        </p:pic>
        <p:pic>
          <p:nvPicPr>
            <p:cNvPr id="17" name="Рисунок 16" descr="2798941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1643042" y="285728"/>
              <a:ext cx="1627773" cy="1116866"/>
            </a:xfrm>
            <a:prstGeom prst="rect">
              <a:avLst/>
            </a:prstGeom>
          </p:spPr>
        </p:pic>
        <p:pic>
          <p:nvPicPr>
            <p:cNvPr id="18" name="Рисунок 17" descr="2798941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3143240" y="285728"/>
              <a:ext cx="1627773" cy="1116866"/>
            </a:xfrm>
            <a:prstGeom prst="rect">
              <a:avLst/>
            </a:prstGeom>
          </p:spPr>
        </p:pic>
        <p:pic>
          <p:nvPicPr>
            <p:cNvPr id="19" name="Рисунок 18" descr="2798941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4643438" y="285728"/>
              <a:ext cx="1627773" cy="1116866"/>
            </a:xfrm>
            <a:prstGeom prst="rect">
              <a:avLst/>
            </a:prstGeom>
          </p:spPr>
        </p:pic>
        <p:pic>
          <p:nvPicPr>
            <p:cNvPr id="20" name="Рисунок 19" descr="2798941.png"/>
            <p:cNvPicPr>
              <a:picLocks noChangeAspect="1"/>
            </p:cNvPicPr>
            <p:nvPr userDrawn="1"/>
          </p:nvPicPr>
          <p:blipFill>
            <a:blip r:embed="rId13" cstate="email"/>
            <a:srcRect/>
            <a:stretch>
              <a:fillRect/>
            </a:stretch>
          </p:blipFill>
          <p:spPr>
            <a:xfrm flipV="1">
              <a:off x="6143636" y="285728"/>
              <a:ext cx="1627773" cy="1116866"/>
            </a:xfrm>
            <a:prstGeom prst="rect">
              <a:avLst/>
            </a:prstGeom>
          </p:spPr>
        </p:pic>
        <p:pic>
          <p:nvPicPr>
            <p:cNvPr id="21" name="Рисунок 20" descr="2798941.png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V="1">
              <a:off x="7643834" y="285728"/>
              <a:ext cx="1285884" cy="111686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4282" y="1785926"/>
            <a:ext cx="8572560" cy="2512472"/>
            <a:chOff x="1115616" y="1659957"/>
            <a:chExt cx="7165477" cy="285164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1659957"/>
              <a:ext cx="7165477" cy="1781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96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30725" y="4092409"/>
              <a:ext cx="5732382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prstClr val="black"/>
                  </a:solidFill>
                  <a:latin typeface="Monotype Corsiva" pitchFamily="66" charset="0"/>
                  <a:cs typeface="Arial" charset="0"/>
                </a:rPr>
                <a:t>Воспитатель: Белова М.В.</a:t>
              </a:r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  <a:t>Аппликация</a:t>
            </a:r>
            <a:br>
              <a:rPr lang="ru-RU" sz="6000" dirty="0">
                <a:solidFill>
                  <a:prstClr val="black"/>
                </a:solidFill>
                <a:latin typeface="Arial Black" pitchFamily="34" charset="0"/>
                <a:cs typeface="Arial" charset="0"/>
              </a:rPr>
            </a:b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14488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214554"/>
            <a:ext cx="3571900" cy="1928826"/>
          </a:xfrm>
        </p:spPr>
        <p:txBody>
          <a:bodyPr/>
          <a:lstStyle/>
          <a:p>
            <a:r>
              <a:rPr lang="ru-RU" sz="3600" dirty="0">
                <a:latin typeface="Arial Black" pitchFamily="34" charset="0"/>
              </a:rPr>
              <a:t>Вырезаем пышный </a:t>
            </a:r>
            <a:br>
              <a:rPr lang="ru-RU" sz="3600" dirty="0">
                <a:latin typeface="Arial Black" pitchFamily="34" charset="0"/>
              </a:rPr>
            </a:br>
            <a:r>
              <a:rPr lang="ru-RU" sz="3600" dirty="0">
                <a:latin typeface="Arial Black" pitchFamily="34" charset="0"/>
              </a:rPr>
              <a:t>фигурный хвост</a:t>
            </a:r>
            <a:br>
              <a:rPr lang="ru-RU" sz="3600" dirty="0">
                <a:latin typeface="Arial Black" pitchFamily="34" charset="0"/>
              </a:rPr>
            </a:br>
            <a:r>
              <a:rPr lang="ru-RU" sz="3600" dirty="0">
                <a:latin typeface="Arial Black" pitchFamily="34" charset="0"/>
              </a:rPr>
              <a:t>белочки</a:t>
            </a:r>
          </a:p>
        </p:txBody>
      </p:sp>
      <p:pic>
        <p:nvPicPr>
          <p:cNvPr id="5" name="Содержимое 4" descr="85437339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982" t="11050" r="3517" b="67362"/>
          <a:stretch>
            <a:fillRect/>
          </a:stretch>
        </p:blipFill>
        <p:spPr>
          <a:xfrm>
            <a:off x="3714744" y="1857364"/>
            <a:ext cx="4929222" cy="35455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14488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285992"/>
            <a:ext cx="3714776" cy="1143000"/>
          </a:xfrm>
        </p:spPr>
        <p:txBody>
          <a:bodyPr/>
          <a:lstStyle/>
          <a:p>
            <a:r>
              <a:rPr lang="ru-RU" sz="3200" dirty="0">
                <a:latin typeface="Arial Black" pitchFamily="34" charset="0"/>
              </a:rPr>
              <a:t>Из квадрата вырезаем круг – </a:t>
            </a:r>
            <a:br>
              <a:rPr lang="ru-RU" sz="3200" dirty="0">
                <a:latin typeface="Arial Black" pitchFamily="34" charset="0"/>
              </a:rPr>
            </a:br>
            <a:r>
              <a:rPr lang="ru-RU" sz="3200" dirty="0">
                <a:latin typeface="Arial Black" pitchFamily="34" charset="0"/>
              </a:rPr>
              <a:t>верхнюю часть задней лапки</a:t>
            </a:r>
          </a:p>
        </p:txBody>
      </p:sp>
      <p:pic>
        <p:nvPicPr>
          <p:cNvPr id="5" name="Содержимое 4" descr="85437339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8455" t="37859" r="2249" b="51174"/>
          <a:stretch>
            <a:fillRect/>
          </a:stretch>
        </p:blipFill>
        <p:spPr>
          <a:xfrm>
            <a:off x="4214810" y="2214554"/>
            <a:ext cx="4643470" cy="1785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3116"/>
            <a:ext cx="4214842" cy="1143000"/>
          </a:xfrm>
        </p:spPr>
        <p:txBody>
          <a:bodyPr/>
          <a:lstStyle/>
          <a:p>
            <a:r>
              <a:rPr lang="ru-RU" sz="2400" dirty="0">
                <a:latin typeface="Arial Black" pitchFamily="34" charset="0"/>
              </a:rPr>
              <a:t>Из маленького прямоугольника, сложенного пополам, вырезаем 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2 тонкие лапки.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Нарисуем глазки и носик. </a:t>
            </a:r>
          </a:p>
        </p:txBody>
      </p:sp>
      <p:pic>
        <p:nvPicPr>
          <p:cNvPr id="5" name="Содержимое 4" descr="85437339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50633" t="55423" r="1489" b="35923"/>
          <a:stretch>
            <a:fillRect/>
          </a:stretch>
        </p:blipFill>
        <p:spPr>
          <a:xfrm>
            <a:off x="4286248" y="2000240"/>
            <a:ext cx="4100541" cy="1000132"/>
          </a:xfrm>
        </p:spPr>
      </p:pic>
      <p:pic>
        <p:nvPicPr>
          <p:cNvPr id="4" name="Содержимое 4" descr="85437339_10.jpg"/>
          <p:cNvPicPr>
            <a:picLocks noChangeAspect="1"/>
          </p:cNvPicPr>
          <p:nvPr/>
        </p:nvPicPr>
        <p:blipFill>
          <a:blip r:embed="rId2"/>
          <a:srcRect l="58807" t="70135" r="2656" b="4768"/>
          <a:stretch>
            <a:fillRect/>
          </a:stretch>
        </p:blipFill>
        <p:spPr>
          <a:xfrm>
            <a:off x="4929190" y="3571876"/>
            <a:ext cx="3000396" cy="26367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95561160a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714356"/>
            <a:ext cx="3934500" cy="5792099"/>
          </a:xfrm>
          <a:prstGeom prst="rect">
            <a:avLst/>
          </a:prstGeom>
        </p:spPr>
      </p:pic>
      <p:pic>
        <p:nvPicPr>
          <p:cNvPr id="9" name="Рисунок 8" descr="Q_3rBmm7Sf7ModRpJ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571612"/>
            <a:ext cx="5429250" cy="1143000"/>
          </a:xfrm>
          <a:prstGeom prst="rect">
            <a:avLst/>
          </a:prstGeom>
        </p:spPr>
      </p:pic>
      <p:pic>
        <p:nvPicPr>
          <p:cNvPr id="10" name="Рисунок 9" descr="60129675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500438"/>
            <a:ext cx="2571768" cy="257176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/>
              <a:t>Тема: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86742" cy="1752600"/>
          </a:xfrm>
        </p:spPr>
        <p:txBody>
          <a:bodyPr/>
          <a:lstStyle/>
          <a:p>
            <a:r>
              <a:rPr lang="ru-RU" sz="96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Белка под елью</a:t>
            </a:r>
            <a:br>
              <a:rPr lang="ru-RU" sz="96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54098"/>
          </a:xfrm>
        </p:spPr>
        <p:txBody>
          <a:bodyPr/>
          <a:lstStyle/>
          <a:p>
            <a:r>
              <a:rPr lang="ru-RU" b="1" dirty="0"/>
              <a:t>Программное содержание: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714620"/>
            <a:ext cx="8258204" cy="3411543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     Учить детей составлять композицию по мотивам сказки.</a:t>
            </a:r>
          </a:p>
          <a:p>
            <a:pPr>
              <a:buNone/>
            </a:pPr>
            <a:r>
              <a:rPr lang="ru-RU" sz="2400" dirty="0"/>
              <a:t>     Закреплять умение вырезывать разнообразные предметы, используя знакомые приемы. Развивать воображение, творчество.</a:t>
            </a:r>
          </a:p>
        </p:txBody>
      </p:sp>
      <p:pic>
        <p:nvPicPr>
          <p:cNvPr id="7" name="Picture 2" descr="C:\Users\User\Desktop\сброс\сброс\Детки\0_62147_46ac9d77_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2966" y="4357694"/>
            <a:ext cx="2170117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14488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/>
              <a:t>Давайте и мы с вами создадим иллюстрацию к сказке А.С.Пушкина</a:t>
            </a:r>
          </a:p>
        </p:txBody>
      </p:sp>
      <p:pic>
        <p:nvPicPr>
          <p:cNvPr id="8" name="Рисунок 7" descr="hello_html_133fb85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1214422"/>
            <a:ext cx="5486400" cy="4114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14488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5643578"/>
            <a:ext cx="5715040" cy="642942"/>
          </a:xfrm>
        </p:spPr>
        <p:txBody>
          <a:bodyPr/>
          <a:lstStyle/>
          <a:p>
            <a:pPr algn="ctr"/>
            <a:r>
              <a:rPr lang="ru-RU" dirty="0"/>
              <a:t>Вспомните, как можно аккуратно и симметрично вырезать ель.</a:t>
            </a:r>
          </a:p>
        </p:txBody>
      </p:sp>
      <p:pic>
        <p:nvPicPr>
          <p:cNvPr id="6" name="Рисунок 5" descr="detsad-130875-141919337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5" b="765"/>
          <a:stretch>
            <a:fillRect/>
          </a:stretch>
        </p:blipFill>
        <p:spPr>
          <a:xfrm>
            <a:off x="1785918" y="1285860"/>
            <a:ext cx="5486400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85437339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3256" t="9649" r="54243" b="73463"/>
          <a:stretch>
            <a:fillRect/>
          </a:stretch>
        </p:blipFill>
        <p:spPr>
          <a:xfrm>
            <a:off x="357158" y="2000240"/>
            <a:ext cx="4929222" cy="328614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143372" y="2285992"/>
            <a:ext cx="4257676" cy="2428892"/>
          </a:xfrm>
        </p:spPr>
        <p:txBody>
          <a:bodyPr/>
          <a:lstStyle/>
          <a:p>
            <a:pPr algn="ctr"/>
            <a:r>
              <a:rPr lang="ru-RU" sz="3200" dirty="0">
                <a:latin typeface="Arial Black" pitchFamily="34" charset="0"/>
              </a:rPr>
              <a:t>Складываем большой прямоугольник пополам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14488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Содержимое 5" descr="85437339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7471" t="31950" r="59532" b="59185"/>
          <a:stretch>
            <a:fillRect/>
          </a:stretch>
        </p:blipFill>
        <p:spPr>
          <a:xfrm>
            <a:off x="2928927" y="2571744"/>
            <a:ext cx="5929353" cy="221457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8596" y="2500306"/>
            <a:ext cx="3008313" cy="1708148"/>
          </a:xfrm>
        </p:spPr>
        <p:txBody>
          <a:bodyPr/>
          <a:lstStyle/>
          <a:p>
            <a:r>
              <a:rPr lang="ru-RU" sz="3600" dirty="0">
                <a:latin typeface="Arial Black" pitchFamily="34" charset="0"/>
              </a:rPr>
              <a:t>Рисуем и вырезаем половину «яйца»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14488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928802"/>
            <a:ext cx="3143272" cy="3143272"/>
          </a:xfrm>
        </p:spPr>
        <p:txBody>
          <a:bodyPr/>
          <a:lstStyle/>
          <a:p>
            <a:r>
              <a:rPr lang="ru-RU" sz="3200" dirty="0">
                <a:latin typeface="Arial Black" pitchFamily="34" charset="0"/>
              </a:rPr>
              <a:t>Раскрываем заготовку и получаем туловище белочки</a:t>
            </a:r>
          </a:p>
        </p:txBody>
      </p:sp>
      <p:pic>
        <p:nvPicPr>
          <p:cNvPr id="5" name="Содержимое 4" descr="85437339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8109" t="47284" r="62000" b="37487"/>
          <a:stretch>
            <a:fillRect/>
          </a:stretch>
        </p:blipFill>
        <p:spPr>
          <a:xfrm>
            <a:off x="4143372" y="2500306"/>
            <a:ext cx="4675942" cy="32147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714488"/>
            <a:ext cx="3214710" cy="4214842"/>
          </a:xfrm>
        </p:spPr>
        <p:txBody>
          <a:bodyPr/>
          <a:lstStyle/>
          <a:p>
            <a:r>
              <a:rPr lang="ru-RU" sz="2800" dirty="0">
                <a:latin typeface="Arial Black" pitchFamily="34" charset="0"/>
              </a:rPr>
              <a:t>Из среднего прямоугольника вырезаем голову, из маленького – треугольные ушки</a:t>
            </a:r>
          </a:p>
        </p:txBody>
      </p:sp>
      <p:pic>
        <p:nvPicPr>
          <p:cNvPr id="5" name="Содержимое 4" descr="85437339_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7212" t="68017" r="49969" b="12944"/>
          <a:stretch>
            <a:fillRect/>
          </a:stretch>
        </p:blipFill>
        <p:spPr>
          <a:xfrm>
            <a:off x="3714744" y="1357298"/>
            <a:ext cx="5000661" cy="428628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131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Monotype Corsiva</vt:lpstr>
      <vt:lpstr>Times New Roman</vt:lpstr>
      <vt:lpstr>1_Тема Office</vt:lpstr>
      <vt:lpstr>Аппликация </vt:lpstr>
      <vt:lpstr>Тема:</vt:lpstr>
      <vt:lpstr>Программное содержание:</vt:lpstr>
      <vt:lpstr>Презентация PowerPoint</vt:lpstr>
      <vt:lpstr>Вспомните, как можно аккуратно и симметрично вырезать ель.</vt:lpstr>
      <vt:lpstr>Презентация PowerPoint</vt:lpstr>
      <vt:lpstr>Презентация PowerPoint</vt:lpstr>
      <vt:lpstr>Раскрываем заготовку и получаем туловище белочки</vt:lpstr>
      <vt:lpstr>Из среднего прямоугольника вырезаем голову, из маленького – треугольные ушки</vt:lpstr>
      <vt:lpstr>Вырезаем пышный  фигурный хвост белочки</vt:lpstr>
      <vt:lpstr>Из квадрата вырезаем круг –  верхнюю часть задней лапки</vt:lpstr>
      <vt:lpstr>Из маленького прямоугольника, сложенного пополам, вырезаем  2 тонкие лапки. Нарисуем глазки и носик.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 Белов</cp:lastModifiedBy>
  <cp:revision>10</cp:revision>
  <dcterms:created xsi:type="dcterms:W3CDTF">2014-07-03T06:43:37Z</dcterms:created>
  <dcterms:modified xsi:type="dcterms:W3CDTF">2020-05-06T20:34:41Z</dcterms:modified>
</cp:coreProperties>
</file>