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2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62822-D1C0-4090-AACD-A718436E9C96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D7ED-802A-4EA2-BFBE-39D6E9830E29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2162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62822-D1C0-4090-AACD-A718436E9C96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D7ED-802A-4EA2-BFBE-39D6E9830E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865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62822-D1C0-4090-AACD-A718436E9C96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D7ED-802A-4EA2-BFBE-39D6E9830E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8110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62822-D1C0-4090-AACD-A718436E9C96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D7ED-802A-4EA2-BFBE-39D6E9830E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913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62822-D1C0-4090-AACD-A718436E9C96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D7ED-802A-4EA2-BFBE-39D6E9830E29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8963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62822-D1C0-4090-AACD-A718436E9C96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D7ED-802A-4EA2-BFBE-39D6E9830E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879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62822-D1C0-4090-AACD-A718436E9C96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D7ED-802A-4EA2-BFBE-39D6E9830E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088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62822-D1C0-4090-AACD-A718436E9C96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D7ED-802A-4EA2-BFBE-39D6E9830E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7179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62822-D1C0-4090-AACD-A718436E9C96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D7ED-802A-4EA2-BFBE-39D6E9830E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853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66262822-D1C0-4090-AACD-A718436E9C96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A66D7ED-802A-4EA2-BFBE-39D6E9830E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0227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62822-D1C0-4090-AACD-A718436E9C96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6D7ED-802A-4EA2-BFBE-39D6E9830E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902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66262822-D1C0-4090-AACD-A718436E9C96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A66D7ED-802A-4EA2-BFBE-39D6E9830E29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0226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3.jpg"/><Relationship Id="rId18" Type="http://schemas.openxmlformats.org/officeDocument/2006/relationships/image" Target="../media/image18.jpg"/><Relationship Id="rId26" Type="http://schemas.openxmlformats.org/officeDocument/2006/relationships/image" Target="../media/image26.jpg"/><Relationship Id="rId3" Type="http://schemas.openxmlformats.org/officeDocument/2006/relationships/image" Target="../media/image3.jpg"/><Relationship Id="rId21" Type="http://schemas.openxmlformats.org/officeDocument/2006/relationships/image" Target="../media/image21.jpg"/><Relationship Id="rId7" Type="http://schemas.openxmlformats.org/officeDocument/2006/relationships/image" Target="../media/image7.jpg"/><Relationship Id="rId12" Type="http://schemas.openxmlformats.org/officeDocument/2006/relationships/image" Target="../media/image12.jpg"/><Relationship Id="rId17" Type="http://schemas.openxmlformats.org/officeDocument/2006/relationships/image" Target="../media/image17.jpg"/><Relationship Id="rId25" Type="http://schemas.openxmlformats.org/officeDocument/2006/relationships/image" Target="../media/image25.jpg"/><Relationship Id="rId2" Type="http://schemas.openxmlformats.org/officeDocument/2006/relationships/image" Target="../media/image2.jpg"/><Relationship Id="rId16" Type="http://schemas.openxmlformats.org/officeDocument/2006/relationships/image" Target="../media/image16.jpg"/><Relationship Id="rId20" Type="http://schemas.openxmlformats.org/officeDocument/2006/relationships/image" Target="../media/image20.jpg"/><Relationship Id="rId29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1" Type="http://schemas.openxmlformats.org/officeDocument/2006/relationships/image" Target="../media/image11.png"/><Relationship Id="rId24" Type="http://schemas.openxmlformats.org/officeDocument/2006/relationships/image" Target="../media/image24.jpg"/><Relationship Id="rId32" Type="http://schemas.openxmlformats.org/officeDocument/2006/relationships/image" Target="../media/image32.jpg"/><Relationship Id="rId5" Type="http://schemas.openxmlformats.org/officeDocument/2006/relationships/image" Target="../media/image5.jpg"/><Relationship Id="rId15" Type="http://schemas.openxmlformats.org/officeDocument/2006/relationships/image" Target="../media/image15.jpg"/><Relationship Id="rId23" Type="http://schemas.openxmlformats.org/officeDocument/2006/relationships/image" Target="../media/image23.jpg"/><Relationship Id="rId28" Type="http://schemas.openxmlformats.org/officeDocument/2006/relationships/image" Target="../media/image28.jpg"/><Relationship Id="rId10" Type="http://schemas.openxmlformats.org/officeDocument/2006/relationships/image" Target="../media/image10.jpg"/><Relationship Id="rId19" Type="http://schemas.openxmlformats.org/officeDocument/2006/relationships/image" Target="../media/image19.jpg"/><Relationship Id="rId31" Type="http://schemas.openxmlformats.org/officeDocument/2006/relationships/image" Target="../media/image31.jpg"/><Relationship Id="rId4" Type="http://schemas.openxmlformats.org/officeDocument/2006/relationships/image" Target="../media/image4.jpg"/><Relationship Id="rId9" Type="http://schemas.openxmlformats.org/officeDocument/2006/relationships/image" Target="../media/image9.jpg"/><Relationship Id="rId14" Type="http://schemas.openxmlformats.org/officeDocument/2006/relationships/image" Target="../media/image14.jpg"/><Relationship Id="rId22" Type="http://schemas.openxmlformats.org/officeDocument/2006/relationships/image" Target="../media/image22.jpg"/><Relationship Id="rId27" Type="http://schemas.openxmlformats.org/officeDocument/2006/relationships/image" Target="../media/image27.jpg"/><Relationship Id="rId30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6196BB-172D-45E7-9783-0C04C6655B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Дидактическая  игра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CD25387-692F-4CE9-B997-84C8589DE1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2810" y="4363656"/>
            <a:ext cx="8295190" cy="894144"/>
          </a:xfrm>
        </p:spPr>
        <p:txBody>
          <a:bodyPr/>
          <a:lstStyle/>
          <a:p>
            <a:r>
              <a:rPr lang="ru-RU" dirty="0"/>
              <a:t>Белова М.В.</a:t>
            </a:r>
          </a:p>
        </p:txBody>
      </p:sp>
    </p:spTree>
    <p:extLst>
      <p:ext uri="{BB962C8B-B14F-4D97-AF65-F5344CB8AC3E}">
        <p14:creationId xmlns:p14="http://schemas.microsoft.com/office/powerpoint/2010/main" val="2101238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7E255AA7-6CDB-490F-8FAD-9AF4E6C591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8" r="19075"/>
          <a:stretch/>
        </p:blipFill>
        <p:spPr>
          <a:xfrm>
            <a:off x="6970611" y="94834"/>
            <a:ext cx="1199636" cy="115166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A527394-17B7-43E4-AA19-8A7ED5C491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404" y="372141"/>
            <a:ext cx="1211772" cy="807848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94530A7A-C218-4944-A61B-F9897B7C88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180" y="1235194"/>
            <a:ext cx="940416" cy="95895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82D70BBB-84C6-4A7F-8C30-25CF9A0BE8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r="25241"/>
          <a:stretch/>
        </p:blipFill>
        <p:spPr>
          <a:xfrm>
            <a:off x="3012273" y="3755376"/>
            <a:ext cx="921555" cy="958951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C44C6C0D-05A1-40F6-B0A7-8BC27B0214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47" y="4833862"/>
            <a:ext cx="1412003" cy="958951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3E51FF87-F668-462B-AD4F-9B55C6353E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867" y="3276376"/>
            <a:ext cx="1175520" cy="958951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3EE0C081-BE77-4BE9-9306-E7D49FCED3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102" y="5817709"/>
            <a:ext cx="1253888" cy="95895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8077BFC5-CCBF-4878-B86A-171310B018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472" y="5776733"/>
            <a:ext cx="1504665" cy="958951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F40D2BA4-14D9-48CB-ACE6-893F7BD65B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833" y="3684781"/>
            <a:ext cx="1705809" cy="103320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CB01E2-23BD-49CF-8F94-D9C77976A52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2" t="8335" r="3250" b="7500"/>
          <a:stretch/>
        </p:blipFill>
        <p:spPr>
          <a:xfrm>
            <a:off x="8308621" y="0"/>
            <a:ext cx="3883379" cy="230354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525772-290E-4100-BB89-E9872198780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" t="3427" r="2720" b="4548"/>
          <a:stretch/>
        </p:blipFill>
        <p:spPr>
          <a:xfrm>
            <a:off x="8287731" y="4447215"/>
            <a:ext cx="3883378" cy="23876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F0D492B-44A1-4898-82DB-4D8BF4ED7A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215" y="3233"/>
            <a:ext cx="1198160" cy="119816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B2949AD-C28F-4E45-A20F-EE1F3E1557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1" y="910090"/>
            <a:ext cx="1332917" cy="88861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7804B21-0067-49A4-976A-91E15623B8B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848" y="2255785"/>
            <a:ext cx="1410624" cy="95895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1BE9B03-F11D-453D-93C8-490DAAC3BA6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6" t="6719" r="341" b="14765"/>
          <a:stretch/>
        </p:blipFill>
        <p:spPr>
          <a:xfrm>
            <a:off x="2619490" y="1452575"/>
            <a:ext cx="1225440" cy="71424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44453B4-C084-49A7-B530-8F424D0BD3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" y="1838100"/>
            <a:ext cx="1504665" cy="95895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AA4F8CA-11F7-4AC4-99BB-34B9B699B33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750" y="2378193"/>
            <a:ext cx="1124863" cy="126933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6319878-3288-401D-ACC2-D671AD566D4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53" y="2868953"/>
            <a:ext cx="1504665" cy="95895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38FB440-2CED-4FD2-A80E-FFB82E4DD9C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000" y="1354395"/>
            <a:ext cx="1450946" cy="129903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F9D1507-CB8C-4333-940D-6B16BA0E0DA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833" y="229914"/>
            <a:ext cx="1405354" cy="95895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E8E00B4-DE96-4771-BBDD-B3BD34906EB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744" y="203470"/>
            <a:ext cx="1504665" cy="95895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1A905D9-2CF7-4C9B-9633-1F5D205609B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32" y="3721908"/>
            <a:ext cx="1401862" cy="95895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002D3E5F-3332-412B-829B-CE092735CE0D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44"/>
          <a:stretch/>
        </p:blipFill>
        <p:spPr>
          <a:xfrm>
            <a:off x="253506" y="4858759"/>
            <a:ext cx="614595" cy="958951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7A8B5D23-A1AA-4329-94AB-2A940AE1422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204" y="5723356"/>
            <a:ext cx="1253888" cy="958951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B2240E47-43B5-4745-9A90-7F186B762F3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168" y="3708697"/>
            <a:ext cx="1504665" cy="958951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D77AE2E3-90A2-4B35-BAAA-3B0BA744D36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990" y="4803297"/>
            <a:ext cx="1175520" cy="958951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F1D3A218-7531-49C3-A47C-1F27471B917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664" y="2718963"/>
            <a:ext cx="1410624" cy="958951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9CF085BB-1DB9-4483-82F2-32417AE45E0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858" y="4943345"/>
            <a:ext cx="943088" cy="1441712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9876B9CC-2E9F-448A-AF93-0053D19A509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321" y="4625683"/>
            <a:ext cx="1506004" cy="958951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1A2966CC-B28A-42EB-8607-2372DB718BB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419" y="2541285"/>
            <a:ext cx="1225439" cy="1061288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B78465EB-572F-41BF-94FF-1763AB3224B0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625" y="2276591"/>
            <a:ext cx="3807590" cy="2143673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BE7D1B01-A1C9-492B-B6B9-5191BABB448D}"/>
              </a:ext>
            </a:extLst>
          </p:cNvPr>
          <p:cNvSpPr txBox="1"/>
          <p:nvPr/>
        </p:nvSpPr>
        <p:spPr>
          <a:xfrm>
            <a:off x="8866208" y="4943345"/>
            <a:ext cx="2801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/>
              <a:t>Пустынь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2A32564-D3BE-42DD-B3C2-35ED1B7DF8FD}"/>
              </a:ext>
            </a:extLst>
          </p:cNvPr>
          <p:cNvSpPr txBox="1"/>
          <p:nvPr/>
        </p:nvSpPr>
        <p:spPr>
          <a:xfrm>
            <a:off x="8465710" y="3163761"/>
            <a:ext cx="31572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/>
              <a:t>Лесная зона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47AFFBE-C909-4DD4-99C1-B31184066AF3}"/>
              </a:ext>
            </a:extLst>
          </p:cNvPr>
          <p:cNvSpPr txBox="1"/>
          <p:nvPr/>
        </p:nvSpPr>
        <p:spPr>
          <a:xfrm>
            <a:off x="8866208" y="707886"/>
            <a:ext cx="28010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Арктическая пустыня</a:t>
            </a:r>
          </a:p>
        </p:txBody>
      </p:sp>
    </p:spTree>
    <p:extLst>
      <p:ext uri="{BB962C8B-B14F-4D97-AF65-F5344CB8AC3E}">
        <p14:creationId xmlns:p14="http://schemas.microsoft.com/office/powerpoint/2010/main" val="3187645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6 0.01459 L 0.0306 0.01459 C 0.03151 0.01945 0.03229 0.02477 0.03334 0.02963 C 0.03386 0.03148 0.03477 0.03287 0.03529 0.03472 C 0.03568 0.03634 0.03568 0.0382 0.0362 0.03982 C 0.03698 0.04167 0.03815 0.04306 0.03906 0.04491 C 0.04063 0.05324 0.0392 0.04746 0.04284 0.05672 C 0.04414 0.05996 0.04531 0.06366 0.04662 0.0669 C 0.04766 0.06898 0.04857 0.0713 0.04948 0.07361 C 0.05287 0.08195 0.05039 0.07662 0.0543 0.08866 C 0.05612 0.09445 0.05768 0.10047 0.0599 0.10556 C 0.06393 0.11505 0.06198 0.10996 0.06563 0.12084 C 0.06602 0.12315 0.06602 0.12547 0.06667 0.12755 C 0.06784 0.13195 0.07045 0.13611 0.07227 0.13935 C 0.07748 0.15787 0.07058 0.13519 0.07709 0.15116 C 0.07787 0.15324 0.078 0.15602 0.07891 0.15787 C 0.07969 0.15949 0.08086 0.15996 0.08177 0.16134 C 0.0875 0.16991 0.08138 0.16343 0.08841 0.16968 C 0.09245 0.18056 0.08763 0.16852 0.09414 0.18148 C 0.09518 0.1838 0.09597 0.18634 0.09701 0.18843 C 0.09909 0.19236 0.10222 0.19514 0.10365 0.20023 C 0.1043 0.20232 0.10469 0.20486 0.10547 0.20695 C 0.10625 0.2088 0.10742 0.21019 0.10834 0.21204 C 0.10977 0.21459 0.11094 0.21759 0.11211 0.22037 C 0.1125 0.22222 0.1125 0.22408 0.11315 0.22547 C 0.11485 0.22986 0.11823 0.23426 0.12071 0.23727 C 0.12162 0.23843 0.12266 0.23935 0.12357 0.24074 C 0.12461 0.24213 0.12552 0.24398 0.12643 0.24584 C 0.12709 0.24722 0.12735 0.24954 0.12826 0.25093 C 0.12904 0.25185 0.13021 0.25185 0.13112 0.25255 C 0.13334 0.25764 0.1362 0.26204 0.13776 0.26759 C 0.13841 0.26991 0.1388 0.27246 0.13972 0.27454 C 0.14037 0.27593 0.14154 0.27662 0.14258 0.27778 C 0.14727 0.29468 0.14063 0.27269 0.14922 0.29306 C 0.15091 0.29722 0.15248 0.30162 0.15482 0.30486 C 0.1638 0.31713 0.15742 0.30648 0.16433 0.31667 C 0.16667 0.32014 0.16693 0.32199 0.16914 0.32685 C 0.16966 0.32801 0.17045 0.32894 0.17097 0.33009 C 0.17201 0.33241 0.17279 0.33496 0.17383 0.33681 C 0.17461 0.33843 0.17578 0.33912 0.1767 0.34028 C 0.178 0.3419 0.17904 0.34398 0.18047 0.34537 C 0.1836 0.34815 0.18685 0.34977 0.18998 0.35209 C 0.19545 0.35602 0.19505 0.35602 0.20143 0.3588 C 0.203 0.35949 0.20456 0.35972 0.20612 0.36065 C 0.20808 0.36158 0.21003 0.3625 0.21185 0.36389 C 0.21315 0.36482 0.21433 0.36644 0.21563 0.36736 C 0.21719 0.36829 0.21875 0.36852 0.22031 0.36898 C 0.22748 0.37755 0.21849 0.36759 0.22696 0.37408 C 0.2319 0.37778 0.22826 0.37732 0.23086 0.37732 L 0.23373 0.3706 " pathEditMode="relative" ptsTypes="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37 0.03032 L 0.01537 0.03032 C 0.01915 0.0331 0.02279 0.03611 0.0267 0.03866 C 0.02891 0.04005 0.03438 0.04143 0.0362 0.04213 C 0.05847 0.04815 0.0306 0.04005 0.04753 0.04537 C 0.05144 0.04653 0.05521 0.04722 0.05899 0.04884 C 0.06224 0.05 0.06524 0.05255 0.06849 0.05393 C 0.07071 0.05463 0.07292 0.05463 0.07513 0.05556 C 0.07735 0.05648 0.07956 0.0581 0.08178 0.0588 C 0.08399 0.05972 0.0862 0.05972 0.08842 0.06065 C 0.0961 0.06343 0.09454 0.06481 0.10261 0.06736 C 0.10769 0.06875 0.11784 0.0706 0.11784 0.0706 C 0.12435 0.07407 0.12605 0.07523 0.13308 0.07755 C 0.13529 0.07824 0.1375 0.0787 0.13972 0.07917 C 0.14219 0.07963 0.1448 0.07986 0.14727 0.08079 C 0.15248 0.08264 0.1573 0.08611 0.1625 0.0875 L 0.17396 0.09097 C 0.17709 0.0919 0.18021 0.09329 0.18334 0.09444 C 0.18594 0.09514 0.18842 0.09537 0.19102 0.09606 L 0.19766 0.09768 C 0.20235 0.10046 0.20287 0.10116 0.20717 0.10278 C 0.21159 0.1044 0.21159 0.10417 0.21563 0.10625 C 0.21667 0.10671 0.21758 0.10694 0.21849 0.10787 C 0.21954 0.1088 0.22032 0.11042 0.22136 0.11111 C 0.22566 0.11435 0.22435 0.11134 0.228 0.11458 C 0.22969 0.1162 0.23334 0.12153 0.23464 0.12292 C 0.24297 0.13287 0.23594 0.12384 0.24323 0.13148 C 0.24584 0.13403 0.24831 0.13704 0.25079 0.13981 C 0.25521 0.14514 0.25209 0.14213 0.25743 0.14491 C 0.2612 0.14676 0.25912 0.14653 0.26133 0.14653 L 0.26133 0.14653 L 0.26133 0.14653 " pathEditMode="relative" ptsTypes="AAAAAAAAAAAAAAAAAAAAAAAAAAAAAAAA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65 -0.00417 L 0.02565 -0.00417 C 0.02903 -0.00463 0.03255 -0.00487 0.03606 -0.00579 C 0.03697 -0.00602 0.03789 -0.00718 0.03893 -0.00741 C 0.0414 -0.00834 0.04388 -0.00857 0.04648 -0.00903 L 0.27148 -0.00741 C 0.27304 -0.00741 0.27096 -0.00186 0.27057 0.00092 C 0.26979 0.00509 0.26862 0.00856 0.26666 0.01111 C 0.26315 0.01574 0.26184 0.01782 0.2582 0.01944 C 0.25664 0.02013 0.25494 0.0206 0.25338 0.02129 C 0.24127 0.02662 0.25208 0.02291 0.24114 0.02638 L 0.10729 0.02453 C 0.10312 0.02453 0.09895 0.02245 0.09492 0.02129 C 0.09257 0.0206 0.08867 0.01898 0.08632 0.01782 C 0.08359 0.01643 0.08177 0.01458 0.07877 0.01458 C 0.05885 0.01388 0.03893 0.01458 0.01901 0.01458 L 0.01901 0.01458 L 0.23632 0.00439 L 0.23632 0.00439 " pathEditMode="relative" ptsTypes="AAAAAAAAAAAAAAAAAAA">
                                      <p:cBhvr>
                                        <p:cTn id="1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003 0.02708 L 0.06003 0.02708 C 0.06185 0.02292 0.0638 0.01921 0.06563 0.01505 C 0.06641 0.01366 0.06719 0.01204 0.06758 0.01019 C 0.0681 0.00741 0.06797 0.0044 0.06849 0.00162 C 0.06888 -0.00023 0.06992 -0.00162 0.07044 -0.00347 C 0.07214 -0.01065 0.0737 -0.01782 0.07513 -0.02523 C 0.07578 -0.0287 0.0763 -0.03218 0.07709 -0.03542 C 0.07761 -0.03773 0.07839 -0.04005 0.07891 -0.04213 C 0.0793 -0.0456 0.0793 -0.04907 0.07995 -0.05231 C 0.0806 -0.05532 0.0819 -0.05787 0.08281 -0.06065 C 0.08529 -0.06898 0.08425 -0.06667 0.08659 -0.07593 C 0.08711 -0.07824 0.08789 -0.08032 0.08841 -0.08264 C 0.09271 -0.10185 0.08841 -0.08426 0.09128 -0.10116 C 0.09258 -0.10856 0.09427 -0.11273 0.0961 -0.11991 C 0.09675 -0.12245 0.09714 -0.12546 0.09792 -0.12824 C 0.09883 -0.13125 0.09974 -0.13403 0.10078 -0.13657 C 0.10391 -0.14491 0.10443 -0.14375 0.10742 -0.15347 C 0.10821 -0.15625 0.1086 -0.15926 0.10938 -0.16204 C 0.1099 -0.16435 0.11068 -0.16644 0.1112 -0.16875 C 0.11354 -0.17847 0.11042 -0.16921 0.11406 -0.17894 C 0.1168 -0.19329 0.11302 -0.17569 0.11693 -0.18727 C 0.11745 -0.18889 0.11745 -0.19074 0.11784 -0.19236 C 0.11901 -0.19583 0.12084 -0.19861 0.12175 -0.20255 C 0.12591 -0.22153 0.12097 -0.20231 0.12643 -0.21597 C 0.12722 -0.21806 0.12761 -0.2206 0.12839 -0.22269 C 0.13216 -0.2338 0.13177 -0.23218 0.13685 -0.2412 C 0.1375 -0.24398 0.13789 -0.24699 0.1388 -0.24977 C 0.13919 -0.25116 0.14011 -0.25185 0.14063 -0.25301 C 0.14141 -0.25463 0.14206 -0.25625 0.14258 -0.2581 C 0.14623 -0.27106 0.13946 -0.2537 0.14636 -0.26991 C 0.14831 -0.28403 0.14584 -0.26944 0.15013 -0.28333 C 0.15104 -0.28611 0.1513 -0.28912 0.15209 -0.2919 C 0.15339 -0.29653 0.15469 -0.29838 0.15677 -0.30208 C 0.15781 -0.30718 0.15873 -0.31389 0.16159 -0.31713 L 0.16446 -0.3206 C 0.16472 -0.32292 0.16459 -0.32546 0.16537 -0.32731 C 0.16693 -0.33125 0.1711 -0.3375 0.1711 -0.3375 C 0.17266 -0.3463 0.17097 -0.33935 0.17396 -0.34583 C 0.17748 -0.3537 0.17422 -0.34977 0.17956 -0.35926 C 0.18308 -0.36551 0.18308 -0.36296 0.18633 -0.36782 C 0.19558 -0.38171 0.1836 -0.36458 0.19102 -0.37801 C 0.1918 -0.3794 0.19297 -0.38009 0.19388 -0.38125 C 0.19453 -0.38218 0.19518 -0.38356 0.19571 -0.38472 C 0.1961 -0.38681 0.1961 -0.38935 0.19675 -0.39144 C 0.19714 -0.39282 0.19805 -0.39352 0.19857 -0.39468 C 0.19935 -0.3963 0.19987 -0.39815 0.20052 -0.39977 C 0.20156 -0.40556 0.20078 -0.4037 0.20248 -0.40648 L 0.20248 -0.40648 L 0.20248 -0.40648 " pathEditMode="relative" ptsTypes="AAAAAAA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61 0.0162 L 0.02761 0.0162 C 0.02943 0.01157 0.03151 0.0074 0.03321 0.00254 C 0.03373 0.00115 0.03386 -0.00093 0.03425 -0.00255 C 0.03477 -0.00487 0.03542 -0.00695 0.03607 -0.00926 C 0.03737 -0.0132 0.03933 -0.01737 0.04089 -0.02107 C 0.04154 -0.02269 0.04193 -0.02477 0.04271 -0.02616 C 0.04349 -0.02755 0.04467 -0.02848 0.04558 -0.0294 C 0.04818 -0.03565 0.04883 -0.03774 0.05222 -0.04306 C 0.05313 -0.04422 0.05417 -0.04514 0.05508 -0.0463 C 0.06224 -0.06343 0.05378 -0.04399 0.06081 -0.05811 C 0.06211 -0.06088 0.06315 -0.06389 0.06459 -0.06667 C 0.06823 -0.07408 0.07878 -0.08982 0.08073 -0.0919 C 0.08321 -0.09468 0.08581 -0.09746 0.08829 -0.10047 C 0.0905 -0.10301 0.09258 -0.10649 0.09493 -0.1088 C 0.09974 -0.11366 0.10508 -0.11551 0.11016 -0.11899 C 0.11459 -0.12199 0.11901 -0.1257 0.12344 -0.12917 C 0.12565 -0.13079 0.128 -0.13195 0.13008 -0.13403 C 0.13282 -0.13704 0.13516 -0.13936 0.13763 -0.1426 C 0.13894 -0.14422 0.14024 -0.14584 0.14141 -0.14769 C 0.14805 -0.15787 0.14362 -0.15463 0.14909 -0.15787 C 0.15026 -0.15949 0.15144 -0.16158 0.15287 -0.16274 C 0.15456 -0.16459 0.15834 -0.16667 0.16042 -0.16783 C 0.16628 -0.17477 0.16003 -0.16829 0.16706 -0.17292 C 0.17696 -0.17963 0.16498 -0.17362 0.17474 -0.17801 C 0.17644 -0.18125 0.17709 -0.18264 0.17943 -0.18473 C 0.18099 -0.18612 0.18269 -0.18658 0.18412 -0.1882 C 0.19493 -0.19885 0.1793 -0.18727 0.19362 -0.2 C 0.1948 -0.20093 0.19623 -0.20116 0.19753 -0.20162 C 0.19909 -0.20324 0.20065 -0.20487 0.20222 -0.20672 C 0.20352 -0.20834 0.20469 -0.21042 0.20599 -0.21181 C 0.2069 -0.21274 0.20795 -0.21274 0.20886 -0.21343 C 0.21016 -0.21436 0.21133 -0.21574 0.21263 -0.2169 C 0.2142 -0.21806 0.21589 -0.21875 0.21745 -0.22014 C 0.2194 -0.22223 0.22123 -0.22477 0.22305 -0.22686 C 0.22409 -0.22801 0.22487 -0.22963 0.22592 -0.23033 L 0.22878 -0.23195 C 0.23555 -0.24422 0.22396 -0.22454 0.23451 -0.23704 C 0.23542 -0.2382 0.23555 -0.24074 0.23633 -0.24213 C 0.23724 -0.24352 0.23829 -0.24445 0.2392 -0.24561 C 0.2405 -0.24723 0.24167 -0.24908 0.24297 -0.2507 C 0.24427 -0.25186 0.24571 -0.25255 0.24688 -0.25394 C 0.24753 -0.25487 0.24805 -0.25649 0.2487 -0.25741 C 0.25026 -0.25926 0.25196 -0.26065 0.25352 -0.2625 C 0.25443 -0.26343 0.25534 -0.26459 0.25638 -0.26574 C 0.25756 -0.26737 0.25899 -0.26875 0.26016 -0.27084 C 0.2612 -0.27292 0.26198 -0.27547 0.26302 -0.27755 C 0.26381 -0.2794 0.26498 -0.28079 0.26576 -0.28264 C 0.26693 -0.28519 0.26758 -0.28843 0.26862 -0.29121 C 0.27032 -0.29514 0.27305 -0.29723 0.27526 -0.29954 C 0.27592 -0.30116 0.27644 -0.30301 0.27722 -0.30463 C 0.27774 -0.30579 0.27917 -0.30787 0.27917 -0.30787 L 0.27917 -0.30787 L 0.27917 -0.30787 " pathEditMode="relative" ptsTypes="AAAAAAAAAAAAAAAAAAAAAAAAAAAAAAAAAAAAAAAAAAAAAAAAAAAAAA">
                                      <p:cBhvr>
                                        <p:cTn id="22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22 0.0125 L 0.02422 0.0125 L 0.12474 0.01412 C 0.12682 0.01435 0.12865 0.01643 0.13047 0.01759 C 0.13464 0.01991 0.13242 0.01875 0.13711 0.02106 L 0.40013 0.01921 C 0.40208 0.01921 0.40391 0.01829 0.40586 0.01759 C 0.41667 0.01412 0.40352 0.01805 0.41719 0.0125 C 0.41914 0.0118 0.42096 0.01134 0.42292 0.01088 C 0.42448 0.01042 0.42604 0.00972 0.42761 0.00926 C 0.46315 -0.0044 0.41393 0.01458 0.44284 0.00231 C 0.44596 0.00116 0.44909 -0.00023 0.45235 -0.00093 C 0.46068 -0.00255 0.46341 -0.00278 0.47227 -0.00602 C 0.475 -0.00695 0.47813 -0.00787 0.48086 -0.00949 C 0.48268 -0.01042 0.48464 -0.01134 0.48646 -0.01273 C 0.4918 -0.01644 0.49011 -0.01759 0.49701 -0.0213 C 0.49909 -0.02222 0.50143 -0.02222 0.50365 -0.02292 C 0.5043 -0.02408 0.50469 -0.0257 0.50547 -0.02616 C 0.50755 -0.02778 0.51185 -0.02778 0.51406 -0.02963 C 0.51485 -0.03033 0.51537 -0.03195 0.51602 -0.03287 L 0.51602 -0.03287 L 0.51602 -0.03287 " pathEditMode="relative" ptsTypes="AAAAAAAAAAAAAAAAAAAAAA">
                                      <p:cBhvr>
                                        <p:cTn id="2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1157 L -0.00039 0.01157 L 0.11068 0.00972 C 0.11953 0.00949 0.12839 0.00902 0.13724 0.0081 C 0.14323 0.0074 0.14922 0.00602 0.15521 0.00463 C 0.15808 0.00416 0.16094 0.00393 0.1638 0.00301 C 0.19545 -0.00579 0.15235 0.00555 0.18177 -0.00533 C 0.1849 -0.00648 0.18815 -0.00648 0.19128 -0.00718 C 0.20664 -0.0132 0.19701 -0.00996 0.22071 -0.01389 L 0.23125 -0.01551 C 0.23659 -0.01783 0.2418 -0.02084 0.24727 -0.02223 C 0.26198 -0.02593 0.28841 -0.02662 0.30235 -0.02732 C 0.30899 -0.02848 0.31576 -0.02917 0.32227 -0.03056 C 0.32487 -0.03125 0.32735 -0.03241 0.32995 -0.03241 L 0.4961 -0.03403 C 0.50078 -0.03449 0.5056 -0.03449 0.51029 -0.03565 C 0.5142 -0.03681 0.51797 -0.03866 0.52175 -0.04074 C 0.52266 -0.04144 0.52357 -0.04213 0.52461 -0.04236 C 0.52943 -0.04445 0.5349 -0.04491 0.53972 -0.04584 C 0.54102 -0.0463 0.54232 -0.04699 0.54349 -0.04746 C 0.54453 -0.04792 0.54545 -0.04885 0.54636 -0.04931 C 0.55417 -0.05278 0.54805 -0.04908 0.55495 -0.05255 C 0.55586 -0.05301 0.55677 -0.05394 0.55782 -0.05417 C 0.56003 -0.0551 0.56224 -0.05533 0.56446 -0.05602 C 0.56563 -0.05718 0.56693 -0.0581 0.56823 -0.05926 C 0.56927 -0.06042 0.57005 -0.06181 0.5711 -0.06273 C 0.58073 -0.07037 0.58698 -0.06598 0.59961 -0.06598 L 0.59961 -0.06598 L 0.59961 -0.06598 " pathEditMode="relative" ptsTypes="AAAAAAAAAAAAAAAAAAAAAAAAAAAAA">
                                      <p:cBhvr>
                                        <p:cTn id="3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5 -0.00185 L 0.00495 -0.00162 C 0.00768 -0.00371 0.01068 -0.00509 0.01341 -0.00695 C 0.01732 -0.00972 0.02083 -0.01343 0.02487 -0.01551 C 0.02708 -0.01667 0.0293 -0.01759 0.03151 -0.01875 C 0.03398 -0.02037 0.03646 -0.02269 0.03906 -0.02384 C 0.04766 -0.02824 0.07877 -0.04236 0.08659 -0.04421 L 0.10078 -0.04746 C 0.10521 -0.04977 0.1095 -0.05255 0.11406 -0.0544 C 0.1181 -0.05602 0.12226 -0.05648 0.12643 -0.05764 C 0.13372 -0.05972 0.14101 -0.06181 0.14818 -0.06435 C 0.15338 -0.06621 0.15833 -0.06945 0.16341 -0.07107 C 0.16784 -0.07269 0.17226 -0.07338 0.17669 -0.07454 C 0.18047 -0.0757 0.18437 -0.07685 0.18815 -0.07801 C 0.19258 -0.08079 0.19687 -0.0838 0.20143 -0.08634 C 0.20573 -0.08889 0.21042 -0.09028 0.21471 -0.09306 C 0.21953 -0.09653 0.22409 -0.10139 0.22891 -0.10486 C 0.23424 -0.1088 0.23984 -0.11111 0.24505 -0.11505 C 0.25 -0.11898 0.2543 -0.125 0.25924 -0.12847 C 0.26445 -0.13241 0.27018 -0.1338 0.27539 -0.13704 C 0.30156 -0.15301 0.27851 -0.14051 0.30104 -0.15718 C 0.30482 -0.15996 0.30872 -0.16134 0.3125 -0.16412 C 0.31601 -0.16644 0.3194 -0.16991 0.32292 -0.17246 C 0.33398 -0.18056 0.34492 -0.18912 0.35612 -0.19607 C 0.36146 -0.19954 0.36693 -0.20255 0.37226 -0.20625 C 0.37578 -0.2088 0.37917 -0.21204 0.38268 -0.21459 C 0.38555 -0.21667 0.38841 -0.21783 0.39127 -0.21968 C 0.39453 -0.22176 0.39752 -0.22431 0.40078 -0.22639 C 0.40495 -0.22917 0.41979 -0.2375 0.42266 -0.2382 L 0.4293 -0.24005 C 0.43958 -0.24514 0.43359 -0.24259 0.44726 -0.24676 L 0.45299 -0.24838 C 0.45456 -0.24954 0.45612 -0.25116 0.45768 -0.25185 C 0.45989 -0.25278 0.46211 -0.25278 0.46432 -0.25347 C 0.47239 -0.25579 0.47669 -0.25695 0.48424 -0.26019 C 0.48659 -0.26134 0.48867 -0.2625 0.49088 -0.26366 C 0.49349 -0.26482 0.49596 -0.26574 0.49857 -0.2669 C 0.50026 -0.26783 0.51536 -0.27593 0.5194 -0.27709 C 0.52226 -0.27801 0.52513 -0.27824 0.52799 -0.27871 C 0.53724 -0.28426 0.53516 -0.28357 0.54414 -0.28727 C 0.55364 -0.29121 0.55117 -0.28982 0.56029 -0.29398 C 0.5625 -0.29514 0.56471 -0.29607 0.56693 -0.29746 C 0.56914 -0.29884 0.57135 -0.30093 0.57357 -0.30255 C 0.57539 -0.30371 0.57734 -0.30463 0.5793 -0.30579 C 0.58177 -0.30741 0.58411 -0.30926 0.58685 -0.31088 C 0.58867 -0.31204 0.59075 -0.31273 0.59258 -0.31435 C 0.60638 -0.325 0.59726 -0.32107 0.60677 -0.32431 C 0.61172 -0.32894 0.61289 -0.33056 0.61719 -0.33287 C 0.61849 -0.33357 0.61979 -0.33403 0.62096 -0.33449 C 0.62877 -0.34144 0.62083 -0.33496 0.62864 -0.33959 C 0.63021 -0.34051 0.63177 -0.34213 0.63333 -0.34306 C 0.63815 -0.3456 0.64466 -0.34769 0.64948 -0.34977 C 0.65052 -0.35023 0.65143 -0.35093 0.65234 -0.35139 C 0.65377 -0.35209 0.65547 -0.35232 0.65703 -0.35301 C 0.65937 -0.35417 0.66146 -0.35556 0.66367 -0.35648 C 0.67031 -0.35926 0.66654 -0.35648 0.67044 -0.35972 L 0.67044 -0.35949 " pathEditMode="relative" rAng="0" ptsTypes="AAAAAAAAAAAAAAAAAAAAAAAAAAAAAAAAAAAAAAAAAAAAAAAAAAAAAAAAA">
                                      <p:cBhvr>
                                        <p:cTn id="3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68" y="-1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71 0.00463 L 0.01771 0.00463 C 0.02214 0.00394 0.02657 0.00347 0.03099 0.00278 C 0.03269 0.00255 0.04128 0.00023 0.04323 -0.00046 C 0.0461 -0.00162 0.04896 -0.00278 0.05183 -0.00393 C 0.0543 -0.00509 0.0569 -0.00648 0.05938 -0.00741 C 0.06224 -0.0081 0.06511 -0.00833 0.06797 -0.00903 C 0.07084 -0.01018 0.07357 -0.01157 0.07657 -0.01227 C 0.07917 -0.01319 0.09362 -0.01551 0.09545 -0.01574 C 0.10547 -0.0169 0.15977 -0.0206 0.18099 -0.02754 C 0.19375 -0.03171 0.20625 -0.03773 0.21888 -0.04282 L 0.23698 -0.04953 C 0.24675 -0.05278 0.25664 -0.05555 0.26641 -0.05949 C 0.27045 -0.06134 0.27461 -0.06319 0.27878 -0.06458 C 0.28308 -0.0662 0.28763 -0.06666 0.29206 -0.06805 C 0.3194 -0.07708 0.28985 -0.06967 0.31576 -0.07639 C 0.32045 -0.07778 0.32526 -0.07824 0.32995 -0.07986 C 0.33855 -0.08287 0.34701 -0.08657 0.3556 -0.09004 C 0.36003 -0.09166 0.36446 -0.09305 0.36888 -0.09514 C 0.37618 -0.09838 0.38334 -0.10254 0.39076 -0.10509 C 0.39636 -0.10717 0.40222 -0.10694 0.40782 -0.10856 C 0.41953 -0.1118 0.42136 -0.11435 0.43256 -0.11875 C 0.43907 -0.12106 0.44584 -0.12315 0.45248 -0.12546 C 0.4556 -0.12662 0.45873 -0.12778 0.46198 -0.1287 C 0.48073 -0.13426 0.4569 -0.12546 0.47904 -0.13379 C 0.4819 -0.13495 0.48477 -0.13588 0.48763 -0.13727 C 0.49597 -0.1412 0.49727 -0.14328 0.5056 -0.1456 C 0.50873 -0.14653 0.51198 -0.14676 0.51511 -0.14722 L 0.5237 -0.15069 C 0.52683 -0.15185 0.52995 -0.15278 0.53321 -0.15416 C 0.53855 -0.15625 0.54388 -0.15903 0.54922 -0.16088 C 0.55365 -0.16227 0.55821 -0.16273 0.56263 -0.16412 C 0.56641 -0.16551 0.57019 -0.16782 0.57396 -0.16921 C 0.57748 -0.1706 0.58086 -0.17153 0.58438 -0.17268 C 0.60274 -0.18703 0.58269 -0.17199 0.60248 -0.18449 C 0.60469 -0.18588 0.60677 -0.18796 0.60912 -0.18958 C 0.6112 -0.19097 0.61355 -0.19143 0.61576 -0.19282 C 0.61771 -0.19421 0.61953 -0.19653 0.62149 -0.19791 C 0.62331 -0.1993 0.62526 -0.2 0.62709 -0.20139 C 0.64089 -0.21203 0.63177 -0.2081 0.64141 -0.21134 C 0.64258 -0.2125 0.64388 -0.21366 0.64519 -0.21481 C 0.64675 -0.21643 0.64818 -0.21852 0.64987 -0.21991 C 0.65365 -0.22291 0.65769 -0.225 0.66133 -0.22824 C 0.67019 -0.23634 0.65912 -0.22662 0.67084 -0.23495 C 0.67214 -0.23611 0.67318 -0.23773 0.67461 -0.23842 C 0.67644 -0.23935 0.67839 -0.23958 0.68034 -0.24004 C 0.68347 -0.24236 0.68698 -0.24352 0.68985 -0.24676 C 0.69284 -0.25046 0.69206 -0.25023 0.69545 -0.25185 C 0.70235 -0.25532 0.69623 -0.25185 0.70404 -0.25532 C 0.70495 -0.25578 0.70586 -0.25671 0.7069 -0.25694 C 0.70938 -0.25787 0.71198 -0.2581 0.71446 -0.25879 C 0.71602 -0.25903 0.71758 -0.25995 0.71927 -0.26041 C 0.72266 -0.26111 0.72618 -0.26157 0.72969 -0.26203 C 0.7362 -0.26597 0.72813 -0.26134 0.73724 -0.26551 C 0.73828 -0.26597 0.73907 -0.26666 0.74011 -0.26713 C 0.74193 -0.26782 0.74388 -0.26805 0.74584 -0.26875 C 0.75261 -0.27153 0.74414 -0.26967 0.75248 -0.27222 C 0.75495 -0.27291 0.75756 -0.27338 0.76003 -0.27384 C 0.76355 -0.27592 0.76185 -0.27546 0.76485 -0.27546 L 0.76485 -0.27546 " pathEditMode="relative" ptsTypes="AAAAAAAAAAAAAAAAAAAAAAAAAAAAAAAAAAAAAAAAAAAAAAAAAAAAAAAAAAAA">
                                      <p:cBhvr>
                                        <p:cTn id="3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7 0.00833 L -0.01107 0.00833 L 0.23099 0.00648 C 0.24232 0.00648 0.26055 0.00371 0.27175 0.00139 C 0.27461 0.00093 0.27748 0.0007 0.28034 -0.00023 C 0.28607 -0.00208 0.29167 -0.00555 0.2974 -0.00694 L 0.31732 -0.01204 C 0.31953 -0.0125 0.32175 -0.01296 0.32396 -0.01366 C 0.32552 -0.01435 0.32709 -0.01528 0.32878 -0.01551 C 0.35378 -0.01643 0.37878 -0.01643 0.40378 -0.01713 C 0.41341 -0.01805 0.42357 -0.01829 0.4332 -0.02222 C 0.4388 -0.02454 0.44453 -0.02754 0.45026 -0.02893 C 0.45456 -0.03009 0.46524 -0.03264 0.46823 -0.03403 L 0.47591 -0.03727 C 0.47813 -0.03842 0.48021 -0.04004 0.48255 -0.04074 C 0.48529 -0.04167 0.48828 -0.04167 0.49102 -0.04236 C 0.50026 -0.04514 0.49987 -0.04653 0.50912 -0.05092 C 0.51198 -0.05231 0.52461 -0.05694 0.52722 -0.05764 C 0.52969 -0.05833 0.53216 -0.05879 0.53477 -0.05926 L 0.54141 -0.06111 C 0.55039 -0.06551 0.5474 -0.06458 0.55847 -0.06782 C 0.56068 -0.06852 0.56289 -0.06852 0.56511 -0.06944 C 0.57865 -0.07454 0.56576 -0.07129 0.57656 -0.07454 C 0.57904 -0.07523 0.58607 -0.07685 0.5888 -0.07778 C 0.59115 -0.0787 0.59323 -0.08032 0.59544 -0.08125 C 0.59766 -0.08217 0.6 -0.08217 0.60222 -0.08287 C 0.60534 -0.08403 0.60847 -0.08518 0.61159 -0.08634 C 0.61289 -0.0868 0.61419 -0.08727 0.6155 -0.08796 C 0.61641 -0.08842 0.61732 -0.08935 0.61823 -0.08981 C 0.63438 -0.09629 0.62175 -0.09051 0.63347 -0.09467 C 0.64779 -0.09977 0.63633 -0.09676 0.64961 -0.09977 C 0.65599 -0.10301 0.65781 -0.10417 0.66485 -0.10648 C 0.66706 -0.10741 0.66927 -0.10764 0.67149 -0.10833 C 0.67305 -0.10879 0.67461 -0.10949 0.67617 -0.10995 C 0.67774 -0.11111 0.6793 -0.11227 0.68099 -0.11342 C 0.6819 -0.11389 0.68294 -0.11412 0.68386 -0.11504 C 0.68516 -0.11643 0.6862 -0.11875 0.68763 -0.12014 C 0.68945 -0.12176 0.69831 -0.12592 0.69987 -0.12685 C 0.70091 -0.12731 0.70182 -0.12801 0.70274 -0.12847 C 0.70612 -0.13009 0.71836 -0.13356 0.71888 -0.13356 C 0.72748 -0.13542 0.72396 -0.13518 0.72943 -0.13518 L 0.72943 -0.13518 " pathEditMode="relative" ptsTypes="AAAAAAAAAAAAAAAAAAAAAAAAAAAAAAAAAAAAAAAAAA">
                                      <p:cBhvr>
                                        <p:cTn id="4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94 0.01597 L 0.01094 0.01597 L 0.03932 0.0243 C 0.0431 0.02546 0.047 0.02592 0.05078 0.02777 C 0.05417 0.02939 0.05768 0.03125 0.0612 0.03263 C 0.06914 0.03611 0.0707 0.03611 0.07825 0.03773 C 0.07982 0.03888 0.08138 0.04027 0.08307 0.0412 C 0.08555 0.04259 0.09062 0.04467 0.09062 0.04467 C 0.09219 0.04629 0.09362 0.04861 0.09531 0.04953 C 0.09713 0.05069 0.09922 0.05069 0.10104 0.05138 C 0.1026 0.05185 0.10612 0.05347 0.10768 0.05462 C 0.10898 0.05578 0.11029 0.05694 0.11146 0.0581 C 0.1125 0.05902 0.11328 0.06064 0.11432 0.06157 C 0.11862 0.06435 0.11836 0.0618 0.12187 0.06481 C 0.12292 0.06574 0.1237 0.06759 0.12474 0.06828 C 0.12721 0.06944 0.12982 0.06921 0.13242 0.0699 C 0.13398 0.07037 0.13555 0.07106 0.13711 0.07152 C 0.13971 0.07268 0.14219 0.07361 0.14466 0.075 C 0.14661 0.07615 0.14844 0.07754 0.15039 0.07824 C 0.15286 0.07939 0.15547 0.07939 0.15794 0.08009 C 0.16771 0.0824 0.16823 0.08287 0.18073 0.0868 C 0.18268 0.0875 0.18463 0.08773 0.18646 0.08842 C 0.18776 0.08912 0.18906 0.08958 0.19023 0.09027 C 0.19245 0.0912 0.19466 0.09259 0.19687 0.09351 C 0.20039 0.0949 0.20703 0.09629 0.21016 0.09699 C 0.21237 0.09745 0.21471 0.09768 0.2168 0.09861 C 0.222 0.10069 0.22682 0.10416 0.23203 0.10532 C 0.23463 0.10601 0.23711 0.10625 0.23958 0.10717 C 0.24245 0.10787 0.24531 0.10949 0.24818 0.11041 C 0.25286 0.11226 0.25768 0.11365 0.26237 0.1155 C 0.27018 0.11875 0.27383 0.12175 0.28138 0.12407 C 0.2845 0.12476 0.28776 0.125 0.29088 0.12569 C 0.32682 0.14166 0.29193 0.12731 0.31367 0.13402 C 0.32799 0.13865 0.31654 0.13611 0.32982 0.14074 C 0.33203 0.14166 0.33424 0.14189 0.33646 0.14259 C 0.33841 0.14375 0.34023 0.1449 0.34219 0.14583 C 0.3444 0.14722 0.34661 0.14768 0.34883 0.1493 C 0.3595 0.15717 0.34648 0.15509 0.36497 0.16111 C 0.375 0.16435 0.37409 0.16365 0.38294 0.16782 C 0.38516 0.16898 0.38737 0.1706 0.38958 0.17129 C 0.39362 0.17245 0.40755 0.17523 0.41328 0.17638 L 0.42096 0.17962 C 0.42318 0.18078 0.42539 0.18217 0.4276 0.1831 C 0.42982 0.18379 0.43203 0.18402 0.43424 0.18472 C 0.43646 0.18564 0.43867 0.18726 0.44088 0.18819 C 0.44193 0.18842 0.45469 0.1912 0.45885 0.19328 C 0.46081 0.19421 0.46263 0.19583 0.46458 0.19652 C 0.46615 0.19722 0.46784 0.19768 0.4694 0.19837 C 0.47031 0.19861 0.47122 0.19953 0.47213 0.2 C 0.47474 0.20115 0.47721 0.20231 0.47982 0.20324 L 0.47982 0.20324 C 0.48138 0.20393 0.48294 0.20416 0.4845 0.20509 C 0.48646 0.20601 0.48828 0.20763 0.49023 0.20833 C 0.49336 0.20949 0.49648 0.21087 0.49974 0.2118 C 0.50156 0.21226 0.5099 0.21435 0.51211 0.21527 C 0.51432 0.2162 0.51641 0.21759 0.51875 0.21851 C 0.52292 0.22013 0.52682 0.22013 0.53099 0.22199 C 0.54088 0.22638 0.53333 0.22314 0.53958 0.2287 C 0.54049 0.22939 0.54154 0.22962 0.54245 0.23032 C 0.5431 0.23078 0.54375 0.23148 0.5444 0.23217 L 0.5444 0.23217 " pathEditMode="relative" ptsTypes="AAAAAAAAAAAAAAAAAAAAAAAAAAAAAAAAAAAAAAAAAAAAAAAAAAAAAAAAAAAAA">
                                      <p:cBhvr>
                                        <p:cTn id="4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5 -0.02569 L 0.00235 -0.02569 L 0.23295 -0.02916 L 0.66875 -0.03078 C 0.66979 -0.03078 0.67071 -0.03217 0.67162 -0.03263 C 0.67292 -0.0331 0.67409 -0.03402 0.67539 -0.03425 C 0.68203 -0.03518 0.68867 -0.03541 0.69531 -0.03588 C 0.69727 -0.03657 0.69909 -0.03726 0.70104 -0.03773 C 0.70391 -0.03842 0.70677 -0.03842 0.70964 -0.03935 C 0.71055 -0.03958 0.71146 -0.0405 0.7125 -0.04097 C 0.71367 -0.04166 0.71498 -0.04213 0.71628 -0.04259 C 0.7194 -0.04398 0.72266 -0.04444 0.72578 -0.04606 C 0.728 -0.04722 0.73021 -0.04814 0.73242 -0.04953 C 0.73737 -0.05231 0.73724 -0.05416 0.74284 -0.05463 C 0.75326 -0.05509 0.76367 -0.05463 0.77422 -0.05463 L 0.77422 -0.05463 " pathEditMode="relative" ptsTypes="AAAAAAAAAAAAAAAA">
                                      <p:cBhvr>
                                        <p:cTn id="5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0116 L 0.0043 0.00116 L 0.02318 0.0044 L 0.04037 0.00787 C 0.0444 0.00949 0.04844 0.01181 0.05261 0.01297 C 0.0543 0.01343 0.07865 0.01621 0.0793 0.01621 L 0.28151 0.01783 C 0.3293 0.02847 0.27826 0.01713 0.30326 0.02292 L 0.31094 0.02477 C 0.31315 0.02523 0.31537 0.02616 0.31758 0.02639 C 0.33998 0.02755 0.43451 0.0294 0.44766 0.02963 C 0.50508 0.05533 0.56602 0.03195 0.62513 0.0331 C 0.64792 0.03357 0.62266 0.03496 0.63946 0.03658 C 0.65078 0.0375 0.66224 0.0375 0.67357 0.0382 L 0.6793 0.04167 C 0.68112 0.0426 0.68294 0.04445 0.68503 0.04491 C 0.68724 0.0456 0.68946 0.04607 0.69167 0.04653 C 0.69479 0.04746 0.69883 0.04954 0.70209 0.05 C 0.70391 0.05023 0.70586 0.05 0.70781 0.05 L 0.70781 0.05 " pathEditMode="relative" ptsTypes="AAAAAAAAAAAAAAAAAAAA">
                                      <p:cBhvr>
                                        <p:cTn id="5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2 0.00787 L -0.0112 0.00787 C -0.00873 0.01111 -0.00612 0.01435 -0.00365 0.01783 C -0.00235 0.01991 -0.00118 0.02246 0.00013 0.02454 C 0.00104 0.02639 0.00195 0.02824 0.00299 0.02963 C 0.00885 0.03796 0.00586 0.03496 0.01145 0.03982 C 0.01458 0.04514 0.01523 0.04676 0.01914 0.05162 C 0.02057 0.05347 0.02226 0.05486 0.02382 0.05671 C 0.02799 0.06158 0.03216 0.0669 0.03619 0.07199 C 0.03841 0.07477 0.04036 0.07847 0.04283 0.08033 C 0.05013 0.08588 0.05716 0.09236 0.06471 0.09722 C 0.06823 0.09954 0.07174 0.10139 0.07513 0.10394 C 0.07838 0.10648 0.08138 0.10972 0.08463 0.1125 C 0.08684 0.11435 0.08906 0.11574 0.09127 0.11759 C 0.09323 0.11898 0.09505 0.12107 0.097 0.12246 C 0.09882 0.12384 0.10078 0.12454 0.1026 0.12593 C 0.11054 0.13148 0.10208 0.12778 0.11119 0.13102 C 0.11484 0.13426 0.12122 0.14005 0.12448 0.14121 C 0.13763 0.14514 0.12213 0.14005 0.13684 0.1463 C 0.13997 0.14746 0.14323 0.14838 0.14635 0.14954 C 0.15455 0.15278 0.16276 0.15695 0.17096 0.15972 C 0.18437 0.16389 0.17799 0.16181 0.18997 0.16644 C 0.19153 0.16806 0.19309 0.17014 0.19479 0.17153 C 0.19622 0.17292 0.19791 0.17361 0.19948 0.17477 C 0.20078 0.17593 0.20195 0.17732 0.20325 0.17824 C 0.21302 0.18565 0.19739 0.17222 0.20989 0.18334 C 0.21367 0.18982 0.20976 0.18403 0.21471 0.18843 C 0.22448 0.19722 0.21367 0.19121 0.2289 0.20023 L 0.23463 0.20347 C 0.23658 0.20625 0.24244 0.21412 0.24414 0.21551 C 0.2483 0.21829 0.24856 0.21898 0.2526 0.22037 C 0.25455 0.22107 0.25651 0.22153 0.25833 0.22222 C 0.26054 0.22269 0.26276 0.22292 0.26497 0.22384 C 0.26718 0.22477 0.2694 0.22639 0.27161 0.22732 C 0.27382 0.22801 0.27604 0.22801 0.27825 0.22894 C 0.28216 0.23033 0.2858 0.23241 0.28971 0.23403 C 0.29309 0.23542 0.29661 0.23634 0.30013 0.23727 C 0.30338 0.2382 0.31093 0.23959 0.31432 0.24074 C 0.31692 0.24167 0.3194 0.24329 0.322 0.24398 C 0.32408 0.24491 0.32643 0.24514 0.32864 0.24584 C 0.33046 0.2463 0.33242 0.24676 0.33424 0.24746 C 0.33789 0.24884 0.3401 0.25046 0.34375 0.25255 C 0.34479 0.25301 0.3457 0.25371 0.34661 0.25417 C 0.34791 0.25486 0.34921 0.25533 0.35039 0.25602 C 0.35143 0.25648 0.35234 0.25741 0.35325 0.25764 C 0.35742 0.25857 0.36145 0.2588 0.36562 0.25926 C 0.36718 0.25996 0.36875 0.26088 0.37031 0.26088 C 0.38359 0.2625 0.38971 0.26111 0.40078 0.26435 C 0.40208 0.26482 0.40325 0.26528 0.40455 0.26597 C 0.40651 0.26713 0.4082 0.26898 0.41028 0.26945 C 0.41484 0.27037 0.41992 0.27107 0.42448 0.27269 C 0.42708 0.27384 0.42955 0.27523 0.43203 0.27616 C 0.43372 0.27662 0.43528 0.27732 0.43684 0.27778 C 0.43932 0.27894 0.44179 0.28056 0.4444 0.28125 L 0.45195 0.28287 C 0.45299 0.28357 0.4539 0.28403 0.45481 0.28472 C 0.45612 0.28519 0.45742 0.28542 0.45872 0.28634 C 0.46002 0.28727 0.46119 0.28866 0.4625 0.28959 C 0.46315 0.29074 0.46354 0.29213 0.46432 0.29306 C 0.47304 0.30232 0.47109 0.29977 0.48151 0.29977 L 0.48151 0.29977 L 0.47955 0.29977 " pathEditMode="relative" ptsTypes="AAAAAAAAAAAAAAAAAAAAAAAAAAAAAAAAAAAAAAAAAAAAAAAAAAAAAAAAAAAAAA">
                                      <p:cBhvr>
                                        <p:cTn id="5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98 0.01504 L 0.01198 0.01504 C 0.02643 0.01759 0.01654 0.01528 0.02617 0.01829 C 0.02799 0.01898 0.02995 0.01921 0.0319 0.01991 C 0.03945 0.02292 0.02812 0.02106 0.04036 0.02338 C 0.04414 0.02407 0.04805 0.02454 0.05182 0.025 C 0.18008 0.08217 0.31628 0.02963 0.44857 0.03009 L 0.4543 0.03194 L 0.46758 0.03518 C 0.49349 0.04259 0.47721 0.03842 0.49414 0.0419 C 0.49674 0.04259 0.49922 0.04352 0.50182 0.04375 C 0.51159 0.04467 0.52135 0.04491 0.53125 0.04537 L 0.54544 0.05046 C 0.54713 0.05116 0.55456 0.0537 0.55586 0.05393 L 0.647 0.05555 C 0.64961 0.05602 0.65208 0.05648 0.65456 0.05717 C 0.65755 0.0581 0.66588 0.06319 0.66693 0.06412 C 0.66823 0.06504 0.6694 0.06667 0.6707 0.06736 C 0.67318 0.06898 0.67838 0.07083 0.67838 0.07083 C 0.68268 0.07477 0.68073 0.07407 0.68411 0.07407 L 0.68411 0.07407 L 0.68411 0.07407 " pathEditMode="relative" ptsTypes="AAAAAAAAAAAAAAAAAAAAAA">
                                      <p:cBhvr>
                                        <p:cTn id="6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95 -0.00069 L 0.07995 -0.00046 C 0.08607 -0.00509 0.09245 -0.00856 0.09857 -0.01366 C 0.12396 -0.03403 0.08321 -0.00139 0.1112 -0.02338 C 0.1138 -0.02523 0.11641 -0.02755 0.11888 -0.02963 C 0.12435 -0.03356 0.12982 -0.03634 0.13503 -0.04074 C 0.15677 -0.05787 0.12669 -0.0338 0.1461 -0.05023 C 0.15052 -0.05393 0.15534 -0.05602 0.15977 -0.05972 C 0.16146 -0.06111 0.16302 -0.06319 0.16485 -0.06458 C 0.1668 -0.06597 0.16875 -0.0669 0.17084 -0.06782 C 0.20026 -0.08102 0.17123 -0.06713 0.20573 -0.08032 L 0.23034 -0.09005 C 0.24115 -0.09444 0.27422 -0.10903 0.29063 -0.11389 C 0.29518 -0.11528 0.29974 -0.11597 0.30417 -0.11713 C 0.30794 -0.11921 0.31159 -0.12176 0.31524 -0.12338 C 0.31953 -0.12523 0.32383 -0.12523 0.32813 -0.12662 C 0.33203 -0.12801 0.33607 -0.12963 0.33998 -0.13148 C 0.34336 -0.13287 0.34675 -0.13495 0.35013 -0.13611 C 0.35729 -0.13866 0.36446 -0.13958 0.37149 -0.14259 C 0.3819 -0.14699 0.3836 -0.14815 0.39427 -0.15046 C 0.40482 -0.15231 0.42188 -0.15278 0.43099 -0.1537 C 0.43998 -0.15463 0.44896 -0.15556 0.45808 -0.15671 C 0.46433 -0.15949 0.47058 -0.1625 0.47683 -0.16481 C 0.47969 -0.16597 0.48242 -0.1669 0.48542 -0.16782 C 0.48789 -0.16875 0.49271 -0.16968 0.49558 -0.17106 C 0.49896 -0.17315 0.50235 -0.17593 0.50573 -0.17755 C 0.50677 -0.17801 0.50794 -0.17824 0.50912 -0.17893 C 0.51419 -0.18218 0.51237 -0.18194 0.5168 -0.18565 C 0.5181 -0.18657 0.51966 -0.1875 0.5211 -0.18866 C 0.52383 -0.1912 0.52656 -0.19468 0.52956 -0.19676 C 0.5349 -0.2 0.53555 -0.20069 0.54141 -0.20301 C 0.54375 -0.20393 0.55026 -0.20556 0.55248 -0.20602 C 0.55339 -0.20671 0.55417 -0.20741 0.55508 -0.20787 C 0.55899 -0.20949 0.56198 -0.20995 0.56602 -0.21088 C 0.56693 -0.21157 0.56771 -0.21227 0.56862 -0.21227 C 0.57201 -0.21227 0.57552 -0.21204 0.57891 -0.21088 C 0.58034 -0.21042 0.58164 -0.20856 0.58308 -0.20787 C 0.58425 -0.20694 0.58542 -0.20671 0.58646 -0.20602 C 0.59076 -0.2037 0.59115 -0.20278 0.59492 -0.20116 C 0.59531 -0.20116 0.59558 -0.20116 0.59597 -0.20116 L 0.59597 -0.20093 " pathEditMode="relative" rAng="0" ptsTypes="AAAAAAAAAAAAAAAAAAAAAAAAAAAAAAAAAAAAAAAAA">
                                      <p:cBhvr>
                                        <p:cTn id="6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94" y="-1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0162 L 4.375E-6 -0.00162 C 0.09674 0.07361 -0.0043 0.00139 0.16614 0.0794 C 0.20638 0.09769 0.24544 0.12477 0.28567 0.14352 C 0.31197 0.15579 0.3388 0.1632 0.36549 0.17222 C 0.41393 0.18843 0.40781 0.18611 0.44908 0.1926 C 0.45195 0.19468 0.45468 0.19722 0.45755 0.19931 C 0.45885 0.2 0.46015 0.20047 0.46132 0.20093 C 0.47408 0.20602 0.48658 0.21158 0.49934 0.21621 C 0.51002 0.21991 0.52083 0.22292 0.53164 0.22639 C 0.53697 0.22523 0.54244 0.225 0.54778 0.22292 C 0.54961 0.22222 0.55091 0.21922 0.55247 0.21783 C 0.55468 0.21597 0.55924 0.21273 0.55924 0.21273 L 0.55924 0.21273 " pathEditMode="relative" ptsTypes="AAAAAAAAAAAAAA">
                                      <p:cBhvr>
                                        <p:cTn id="7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-0.00347 L 0.00157 -0.00347 C 0.10977 0.12014 -0.07526 -0.08981 0.30821 0.25625 C 0.39258 0.33264 0.47214 0.42569 0.5569 0.50093 C 0.55938 0.50324 0.56198 0.50532 0.56446 0.50764 C 0.56641 0.50972 0.56797 0.51319 0.57019 0.51458 C 0.60157 0.53449 0.63334 0.55347 0.66511 0.57176 C 0.66719 0.57315 0.66953 0.57292 0.67175 0.57361 C 0.6737 0.57407 0.67552 0.57454 0.67748 0.57523 C 0.67878 0.57569 0.67995 0.57662 0.68125 0.57685 C 0.69167 0.5794 0.70209 0.5838 0.71263 0.5838 L 0.71263 0.5838 L 0.71263 0.5838 " pathEditMode="relative" ptsTypes="AAAAAAAAAAAAA">
                                      <p:cBhvr>
                                        <p:cTn id="7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32 0.00857 L 0.01432 0.00857 C 0.01679 0.01065 0.01927 0.0132 0.02187 0.01528 C 0.02278 0.01598 0.02382 0.01621 0.02474 0.0169 C 0.03802 0.02871 0.02005 0.01482 0.03515 0.02709 L 0.05507 0.04213 C 0.06106 0.04676 0.07421 0.05718 0.08072 0.06065 C 0.0983 0.07061 0.097 0.06875 0.11015 0.07431 C 0.11263 0.07524 0.11523 0.07662 0.1177 0.07755 C 0.12083 0.07894 0.12408 0.07963 0.12721 0.08102 C 0.13072 0.08241 0.13411 0.08473 0.13763 0.08611 C 0.14453 0.08866 0.15169 0.09005 0.15859 0.09283 C 0.16132 0.09399 0.16419 0.09514 0.16705 0.09607 C 0.17408 0.09861 0.18802 0.10301 0.18802 0.10301 C 0.19049 0.10463 0.19296 0.10649 0.19557 0.10787 C 0.21015 0.11621 0.20078 0.10533 0.22408 0.12315 C 0.2263 0.12477 0.22838 0.12662 0.23072 0.12824 C 0.23255 0.1294 0.2345 0.13033 0.23632 0.13172 C 0.23828 0.13311 0.2401 0.13519 0.24205 0.13658 C 0.24388 0.13797 0.24596 0.13866 0.24778 0.14005 C 0.24908 0.14098 0.25026 0.14236 0.25156 0.14352 C 0.25403 0.14537 0.25664 0.14676 0.25911 0.14838 C 0.26666 0.15394 0.26536 0.15371 0.27343 0.15857 C 0.27656 0.16042 0.27981 0.16158 0.28294 0.16366 C 0.2858 0.16551 0.28854 0.16852 0.2914 0.17037 C 0.29934 0.17524 0.30416 0.17616 0.31237 0.17894 C 0.31549 0.17986 0.31862 0.18125 0.32187 0.18218 C 0.32591 0.18357 0.33007 0.18426 0.33411 0.18565 C 0.33737 0.18658 0.34049 0.1882 0.34362 0.18889 C 0.34739 0.18982 0.3513 0.19005 0.35507 0.19074 C 0.36015 0.19375 0.35572 0.19121 0.36263 0.19399 C 0.37395 0.19838 0.35677 0.19236 0.37213 0.19746 C 0.37369 0.19792 0.37526 0.19861 0.37682 0.19908 C 0.37903 0.19977 0.38125 0.20024 0.38346 0.2007 C 0.38541 0.20139 0.38737 0.20186 0.38919 0.20255 C 0.3914 0.20301 0.39362 0.20394 0.39583 0.20417 C 0.4177 0.2051 0.43958 0.20533 0.46132 0.20579 C 0.46406 0.20741 0.46497 0.20811 0.46796 0.20926 C 0.46992 0.20996 0.47174 0.21019 0.47369 0.21088 C 0.475 0.21135 0.47617 0.21204 0.47747 0.2125 C 0.47942 0.2132 0.48125 0.21366 0.4832 0.21436 C 0.48476 0.21482 0.48632 0.21574 0.48789 0.21598 C 0.49205 0.21667 0.49622 0.21713 0.50026 0.2176 C 0.50612 0.22153 0.50937 0.22431 0.51549 0.22616 C 0.52669 0.2294 0.56028 0.2294 0.56106 0.2294 L 0.58567 0.23797 C 0.59869 0.24306 0.58789 0.24028 0.60182 0.24306 L 0.71666 0.24121 C 0.73033 0.24098 0.72109 0.24074 0.72812 0.23797 C 0.73072 0.23681 0.73489 0.23635 0.73763 0.23449 C 0.75976 0.21968 0.71393 0.24792 0.74713 0.22431 C 0.74869 0.22315 0.75026 0.22246 0.75182 0.22107 C 0.75286 0.22014 0.75364 0.21875 0.75468 0.2176 C 0.75586 0.21644 0.75716 0.21528 0.75846 0.21436 C 0.75911 0.2125 0.7595 0.21042 0.76041 0.20926 C 0.76119 0.20811 0.76328 0.20741 0.76328 0.20741 L 0.76328 0.20741 " pathEditMode="relative" ptsTypes="AAAAAAAAAAAAAAAAAAAAAAAAAAAAAAAAAAAAAAAAAAAAAAAAAAAAAAAAA">
                                      <p:cBhvr>
                                        <p:cTn id="7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4583 L -0.00573 0.04583 C 0.01342 0.03842 0.003 0.04097 0.02552 0.03888 C 0.02748 0.03842 0.0293 0.03796 0.03125 0.03726 C 0.03217 0.0368 0.03308 0.03587 0.03412 0.03564 C 0.03685 0.03472 0.03972 0.03449 0.04258 0.03379 C 0.04519 0.03333 0.04766 0.03217 0.05026 0.03217 L 0.13568 0.03055 C 0.1474 0.02986 0.15912 0.02986 0.17084 0.0287 C 0.19584 0.02662 0.16198 0.028 0.17839 0.02546 C 0.18802 0.02384 0.22006 0.02245 0.22578 0.02199 C 0.22683 0.02152 0.22774 0.02083 0.22865 0.02037 C 0.22995 0.01967 0.23256 0.01875 0.23256 0.01875 L 0.23256 0.01875 " pathEditMode="relative" ptsTypes="AAAAAAAAAAAAAA">
                                      <p:cBhvr>
                                        <p:cTn id="8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0.00394 L 0.00352 -0.00394 C 0.00691 -0.00232 0.01042 -0.00093 0.01394 0.00092 C 0.01875 0.00393 0.02162 0.00741 0.02618 0.01111 C 0.02839 0.01296 0.03073 0.01435 0.03295 0.0162 C 0.03516 0.01829 0.03711 0.0213 0.03959 0.02292 C 0.06628 0.0419 0.03972 0.01898 0.06042 0.03634 C 0.0642 0.03981 0.0681 0.04282 0.07175 0.04653 C 0.07917 0.05417 0.08594 0.06389 0.09362 0.07014 C 0.11901 0.09097 0.09258 0.06805 0.11928 0.0956 C 0.12891 0.10555 0.13946 0.11296 0.1487 0.1243 C 0.15287 0.1294 0.15664 0.13518 0.16107 0.13935 C 0.16498 0.14305 0.16941 0.14467 0.17344 0.14792 C 0.17696 0.15069 0.18021 0.15509 0.18386 0.15787 C 0.20365 0.17315 0.18451 0.1544 0.2 0.16805 C 0.20638 0.17384 0.22461 0.19514 0.22566 0.19676 C 0.22787 0.20023 0.22995 0.2037 0.2323 0.20694 C 0.24063 0.21875 0.23763 0.21319 0.2474 0.22384 C 0.25039 0.22708 0.253 0.23102 0.25599 0.23403 C 0.27344 0.25139 0.27917 0.25532 0.29779 0.26944 C 0.30157 0.27222 0.30534 0.275 0.30912 0.27778 C 0.31263 0.28055 0.31589 0.28426 0.31967 0.28634 C 0.32735 0.29028 0.3375 0.29537 0.34428 0.30139 C 0.34935 0.30602 0.35417 0.31134 0.35951 0.31505 C 0.36615 0.31944 0.37305 0.32268 0.37943 0.32847 C 0.38073 0.32963 0.38191 0.33102 0.38321 0.33171 C 0.38477 0.33264 0.38646 0.33287 0.38803 0.33356 C 0.38894 0.33403 0.38985 0.33472 0.39076 0.33518 C 0.39336 0.33634 0.39597 0.33704 0.39844 0.33866 C 0.39935 0.33912 0.40039 0.33935 0.40131 0.34028 C 0.40235 0.3412 0.40313 0.34259 0.40417 0.34375 L 0.40886 0.3419 C 0.41081 0.34143 0.41276 0.3412 0.41459 0.34028 C 0.41784 0.33842 0.42123 0.3368 0.42409 0.33356 C 0.425 0.33241 0.42579 0.33102 0.42696 0.33009 C 0.42813 0.32917 0.42943 0.32917 0.43073 0.32847 C 0.43164 0.32801 0.43269 0.32755 0.4336 0.32685 C 0.43803 0.32338 0.43763 0.32199 0.4431 0.31991 C 0.44623 0.31898 0.44935 0.31805 0.45248 0.31667 C 0.4556 0.31528 0.46224 0.3118 0.46589 0.31157 C 0.47566 0.31065 0.48542 0.31042 0.49532 0.30995 C 0.49714 0.30926 0.50365 0.30741 0.50573 0.30648 C 0.50769 0.30555 0.50938 0.30324 0.51146 0.30324 L 0.52657 0.30139 C 0.5323 0.2993 0.52969 0.29977 0.53425 0.29977 L 0.53425 0.29977 " pathEditMode="relative" ptsTypes="AAAAAAAAAAAAAAAAAAAAAAAAAAAAAAAAAAAAAAAAAAAAAA">
                                      <p:cBhvr>
                                        <p:cTn id="8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35 -0.00694 L 0.02435 -0.00671 C 0.02839 0.00255 0.03086 0.01528 0.03659 0.02153 C 0.19648 0.20185 0.37917 0.32662 0.51979 0.55162 C 0.52305 0.55648 0.52578 0.56273 0.5293 0.56667 C 0.57044 0.61389 0.61237 0.6588 0.65365 0.7051 C 0.65508 0.70672 0.65612 0.7088 0.65755 0.71019 C 0.66575 0.71667 0.6668 0.71621 0.6737 0.71852 C 0.69232 0.72593 0.67318 0.71922 0.6888 0.72385 C 0.69297 0.725 0.69596 0.72685 0.70026 0.72709 C 0.71198 0.72778 0.7237 0.72801 0.73542 0.72894 C 0.74323 0.72408 0.73906 0.72593 0.74766 0.72385 C 0.77526 0.70741 0.75156 0.72338 0.79805 0.66806 C 0.80026 0.66528 0.80286 0.66297 0.8056 0.66135 C 0.80651 0.66065 0.80755 0.66065 0.80846 0.65949 C 0.80924 0.6588 0.80977 0.65741 0.81042 0.65625 L 0.81042 0.65648 L 0.81042 0.65625 " pathEditMode="relative" rAng="0" ptsTypes="AAAAAAAAAAAAAAAAAA">
                                      <p:cBhvr>
                                        <p:cTn id="9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97" y="3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 0.01019 L 0.0026 0.01019 C 0.02239 0.02778 0.00182 0.00833 0.01393 0.02199 C 0.0181 0.02662 0.01679 0.02408 0.02057 0.02685 C 0.02877 0.0331 0.03672 0.04074 0.04531 0.0456 C 0.05508 0.05116 0.06458 0.05857 0.07474 0.0625 C 0.13437 0.08542 0.08789 0.06806 0.12968 0.08264 C 0.17461 0.09838 0.15416 0.09283 0.18203 0.09954 C 0.18646 0.10185 0.19075 0.1044 0.19531 0.10625 C 0.20638 0.11088 0.20703 0.10787 0.2181 0.11482 C 0.22161 0.1169 0.225 0.1206 0.22851 0.12315 C 0.23672 0.12894 0.24518 0.13357 0.25312 0.14005 C 0.25664 0.14283 0.26002 0.14607 0.26367 0.14838 C 0.26666 0.15046 0.26992 0.15162 0.27304 0.15347 C 0.27656 0.15556 0.28008 0.15787 0.28359 0.16019 C 0.28737 0.16296 0.29101 0.16667 0.29492 0.16875 C 0.30299 0.17292 0.31146 0.17546 0.31966 0.17894 C 0.34166 0.1882 0.3207 0.18033 0.3414 0.18727 C 0.34466 0.18843 0.34778 0.18982 0.35091 0.19074 C 0.35481 0.19167 0.36315 0.19283 0.36705 0.19398 C 0.37487 0.19653 0.37968 0.20093 0.38802 0.20417 C 0.39245 0.20579 0.39687 0.20718 0.4013 0.20926 C 0.40794 0.21227 0.41445 0.21713 0.42122 0.21945 C 0.42226 0.21968 0.44284 0.22593 0.4487 0.2294 C 0.45104 0.23079 0.45312 0.2331 0.45534 0.23449 C 0.45729 0.23588 0.45924 0.23658 0.46106 0.23796 C 0.46302 0.23935 0.46484 0.24167 0.46679 0.24306 C 0.46888 0.24445 0.47122 0.24491 0.47343 0.2463 C 0.47539 0.24769 0.47721 0.25 0.47916 0.25139 C 0.48528 0.25602 0.48372 0.25394 0.48958 0.25648 C 0.49218 0.25764 0.49909 0.26134 0.50195 0.2632 C 0.50729 0.26713 0.51289 0.27037 0.5181 0.275 C 0.51992 0.27685 0.52174 0.27871 0.5237 0.28009 C 0.53593 0.28912 0.52343 0.27824 0.53411 0.28681 C 0.53606 0.28843 0.53789 0.29051 0.53984 0.2919 C 0.54166 0.29329 0.54375 0.29398 0.54557 0.29537 C 0.56054 0.30648 0.54218 0.29491 0.5569 0.30371 C 0.5582 0.30556 0.55937 0.30764 0.5608 0.3088 C 0.5625 0.31042 0.56458 0.31088 0.5664 0.31227 C 0.56927 0.31412 0.57239 0.31621 0.575 0.31898 C 0.57825 0.32222 0.58151 0.32523 0.5845 0.32917 C 0.58997 0.33611 0.59101 0.3382 0.59687 0.34259 C 0.5987 0.34398 0.60065 0.34468 0.60247 0.34607 C 0.60586 0.34838 0.60937 0.35278 0.61302 0.3544 C 0.61771 0.35648 0.62252 0.35741 0.62721 0.35949 C 0.62968 0.36065 0.63229 0.36134 0.63476 0.36273 C 0.63685 0.36412 0.63932 0.36574 0.6414 0.36621 C 0.64466 0.3669 0.64778 0.36736 0.65091 0.36783 C 0.65221 0.36852 0.65351 0.36898 0.65468 0.36968 C 0.65573 0.37014 0.65664 0.37083 0.65755 0.3713 C 0.65976 0.37199 0.66198 0.37246 0.66419 0.37292 C 0.66614 0.37338 0.6681 0.37408 0.66992 0.37454 C 0.67461 0.37871 0.67474 0.37917 0.68034 0.3831 C 0.68125 0.3838 0.68229 0.38426 0.6832 0.38472 C 0.68411 0.38588 0.68502 0.38727 0.68606 0.3882 C 0.68698 0.38889 0.68802 0.38912 0.68893 0.38982 C 0.69023 0.39074 0.6914 0.39213 0.69271 0.39329 C 0.69362 0.39398 0.69466 0.39421 0.69557 0.39491 C 0.69778 0.39653 0.7 0.39815 0.70221 0.4 C 0.70416 0.40162 0.70586 0.40394 0.70794 0.40509 C 0.70976 0.40602 0.71172 0.40625 0.71354 0.40671 C 0.71458 0.40787 0.71549 0.40926 0.7164 0.41019 C 0.71731 0.41088 0.71836 0.41134 0.71927 0.41181 C 0.73099 0.41759 0.72643 0.41505 0.7431 0.41505 L 0.7431 0.41505 " pathEditMode="relative" ptsTypes="AAAAAAAAAAAAAAAAAAAAAAAAAAAAAAAAAAAAAAAAAAAAAAAAAAAAAAAAAAAAAAAAA">
                                      <p:cBhvr>
                                        <p:cTn id="9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24</TotalTime>
  <Words>12</Words>
  <Application>Microsoft Office PowerPoint</Application>
  <PresentationFormat>Широкоэкранный</PresentationFormat>
  <Paragraphs>5</Paragraphs>
  <Slides>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5" baseType="lpstr">
      <vt:lpstr>Calibri</vt:lpstr>
      <vt:lpstr>Calibri Light</vt:lpstr>
      <vt:lpstr>Ретро</vt:lpstr>
      <vt:lpstr>Дидактическая  игра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Андрей Белов</dc:creator>
  <cp:lastModifiedBy>Андрей Белов</cp:lastModifiedBy>
  <cp:revision>3</cp:revision>
  <dcterms:created xsi:type="dcterms:W3CDTF">2020-05-06T19:22:49Z</dcterms:created>
  <dcterms:modified xsi:type="dcterms:W3CDTF">2020-05-06T19:47:08Z</dcterms:modified>
</cp:coreProperties>
</file>