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33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577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26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59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10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32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8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30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7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23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8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99EAF-60B7-437B-AD63-B8A6A3A0D1BB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5B64C-14D4-482D-B9B6-47B328964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6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7200" b="1" i="1" dirty="0">
                <a:solidFill>
                  <a:srgbClr val="FF0000"/>
                </a:solidFill>
              </a:rPr>
              <a:t>Дидактические упражнения  к рисованию  на  тему   «Лето»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8761" y="4869160"/>
            <a:ext cx="6400800" cy="1176536"/>
          </a:xfrm>
        </p:spPr>
        <p:txBody>
          <a:bodyPr/>
          <a:lstStyle/>
          <a:p>
            <a:pPr algn="r"/>
            <a:r>
              <a:rPr lang="ru-RU" b="1" i="1" dirty="0">
                <a:solidFill>
                  <a:schemeClr val="tx1"/>
                </a:solidFill>
              </a:rPr>
              <a:t>Подготовила  Белова М.В.</a:t>
            </a:r>
          </a:p>
        </p:txBody>
      </p:sp>
    </p:spTree>
    <p:extLst>
      <p:ext uri="{BB962C8B-B14F-4D97-AF65-F5344CB8AC3E}">
        <p14:creationId xmlns:p14="http://schemas.microsoft.com/office/powerpoint/2010/main" val="2100645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F0000"/>
                </a:solidFill>
              </a:rPr>
              <a:t>Назови все времена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212540" cy="49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891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F0000"/>
                </a:solidFill>
              </a:rPr>
              <a:t>Что бывает только летом?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8278">
            <a:off x="251520" y="1700808"/>
            <a:ext cx="2294620" cy="183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://namonitore.ru/uploads/catalog/leto/raskidistoe_zelenoe_derevo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namonitore.ru/uploads/catalog/leto/raskidistoe_zelenoe_derevo_128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946">
            <a:off x="6450887" y="4043060"/>
            <a:ext cx="2482688" cy="19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40" y="1484784"/>
            <a:ext cx="2709968" cy="169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077072"/>
            <a:ext cx="2579120" cy="19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39" y="3850504"/>
            <a:ext cx="2912035" cy="19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035">
            <a:off x="6370024" y="1715430"/>
            <a:ext cx="2601036" cy="146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4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Какую одежду мы носим летом, а какую зимой?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1395468" cy="156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929101"/>
            <a:ext cx="1487874" cy="168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44" b="99679" l="9936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05872"/>
            <a:ext cx="2675456" cy="267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0" y="2619078"/>
            <a:ext cx="2643344" cy="356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00" b="989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10536"/>
            <a:ext cx="1894528" cy="189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81" y="4020371"/>
            <a:ext cx="2534789" cy="253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054" y="1774089"/>
            <a:ext cx="1684711" cy="224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67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F0000"/>
                </a:solidFill>
              </a:rPr>
              <a:t>Сосчитай всех бабочек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9"/>
          <a:stretch/>
        </p:blipFill>
        <p:spPr bwMode="auto">
          <a:xfrm>
            <a:off x="251520" y="1478568"/>
            <a:ext cx="8640960" cy="535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394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Кого больше? Кого меньше?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8406"/>
            <a:ext cx="1440160" cy="21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8404"/>
            <a:ext cx="1440160" cy="21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8405"/>
            <a:ext cx="1440160" cy="21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9152"/>
            <a:ext cx="1440160" cy="21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49151"/>
            <a:ext cx="1440160" cy="21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55" y="4127924"/>
            <a:ext cx="2054063" cy="227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" y="3311816"/>
            <a:ext cx="2054063" cy="227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48" y="3472641"/>
            <a:ext cx="2054063" cy="227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33" y="4373731"/>
            <a:ext cx="2054063" cy="227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551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6443"/>
            <a:ext cx="8229600" cy="781147"/>
          </a:xfrm>
        </p:spPr>
        <p:txBody>
          <a:bodyPr/>
          <a:lstStyle/>
          <a:p>
            <a:r>
              <a:rPr lang="ru-RU" i="1" dirty="0">
                <a:solidFill>
                  <a:srgbClr val="FF0000"/>
                </a:solidFill>
              </a:rPr>
              <a:t>Найди 10 отличий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8" b="15014"/>
          <a:stretch/>
        </p:blipFill>
        <p:spPr bwMode="auto">
          <a:xfrm>
            <a:off x="1403648" y="692696"/>
            <a:ext cx="6209961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720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F0000"/>
                </a:solidFill>
              </a:rPr>
              <a:t>Назови ласково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64001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1978056" cy="245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572" y="3140968"/>
            <a:ext cx="2409056" cy="192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816" l="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14547"/>
            <a:ext cx="2495525" cy="210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34270"/>
            <a:ext cx="2078722" cy="266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316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670" y="2852936"/>
            <a:ext cx="7394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47995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52</Words>
  <Application>Microsoft Office PowerPoint</Application>
  <PresentationFormat>Экран (4:3)</PresentationFormat>
  <Paragraphs>10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Дидактические упражнения  к рисованию  на  тему   «Лето»</vt:lpstr>
      <vt:lpstr>Назови все времена года</vt:lpstr>
      <vt:lpstr>Что бывает только летом?</vt:lpstr>
      <vt:lpstr>Какую одежду мы носим летом, а какую зимой?</vt:lpstr>
      <vt:lpstr>Сосчитай всех бабочек</vt:lpstr>
      <vt:lpstr>Кого больше? Кого меньше? </vt:lpstr>
      <vt:lpstr>Найди 10 отличий</vt:lpstr>
      <vt:lpstr>Назови ласково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«Лето»</dc:title>
  <dc:creator>Катерина</dc:creator>
  <cp:lastModifiedBy>Андрей Белов</cp:lastModifiedBy>
  <cp:revision>6</cp:revision>
  <dcterms:created xsi:type="dcterms:W3CDTF">2019-05-19T19:55:40Z</dcterms:created>
  <dcterms:modified xsi:type="dcterms:W3CDTF">2020-05-06T20:54:10Z</dcterms:modified>
</cp:coreProperties>
</file>