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8AF7-3EA2-456F-ADC4-03DFDAE1F77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gi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thinglink.me/api/image/329642036384759810/1024/10/scaletowid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7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06465">
            <a:off x="2987824" y="1916832"/>
            <a:ext cx="31683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Собери портфель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6143644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Подготовила: Белова М.В.</a:t>
            </a:r>
          </a:p>
        </p:txBody>
      </p:sp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24536"/>
          </a:xfrm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Мы товарищи твои -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Ты нас береги.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Нас не рви, в нас не рисуй,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Ты нас изучи.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Мы тебе всегда поможем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Многое узнать.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Целый мир вокруг увидеть </a:t>
            </a:r>
            <a:b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И хорошим стать</a:t>
            </a:r>
          </a:p>
        </p:txBody>
      </p:sp>
    </p:spTree>
  </p:cSld>
  <p:clrMapOvr>
    <a:masterClrMapping/>
  </p:clrMapOvr>
  <p:transition spd="slow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50FF4-B78F-414B-8BD6-B4BF2992C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19084"/>
            <a:ext cx="2016224" cy="1973694"/>
          </a:xfrm>
          <a:prstGeom prst="rect">
            <a:avLst/>
          </a:prstGeom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5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9005 L 0.00434 0.09005 C 0.00885 0.09167 0.01336 0.09306 0.01788 0.09491 C 0.01996 0.09583 0.02187 0.09722 0.02395 0.09815 C 0.02691 0.09954 0.02986 0.10023 0.03263 0.10139 C 0.04218 0.10579 0.05138 0.11134 0.06111 0.11458 C 0.06736 0.11667 0.07569 0.11968 0.08194 0.1213 C 0.08506 0.12199 0.09461 0.12338 0.09809 0.12454 C 0.10052 0.12546 0.10295 0.12708 0.10555 0.12778 C 0.10833 0.1287 0.11128 0.12894 0.11406 0.1294 C 0.121 0.13079 0.12135 0.13102 0.1276 0.13264 C 0.13263 0.13542 0.13576 0.13658 0.1401 0.14097 C 0.14184 0.14283 0.14305 0.1456 0.14496 0.14745 C 0.14652 0.14908 0.14826 0.14954 0.14982 0.15093 C 0.15121 0.15185 0.15225 0.15324 0.15364 0.15417 C 0.1552 0.15533 0.15694 0.15625 0.1585 0.15741 C 0.16388 0.16181 0.16631 0.16736 0.17343 0.16898 L 0.18072 0.1706 C 0.19201 0.1757 0.1743 0.16806 0.19062 0.17384 C 0.19322 0.17477 0.19809 0.17732 0.19809 0.17732 L 0.25104 0.17546 C 0.25381 0.17546 0.25711 0.17315 0.25972 0.17222 L 0.26961 0.16898 C 0.27083 0.16783 0.27204 0.16644 0.27326 0.16574 C 0.28194 0.16065 0.27847 0.16389 0.28576 0.16065 C 0.28784 0.15972 0.28975 0.15833 0.29184 0.15741 C 0.29774 0.15509 0.30798 0.15463 0.31284 0.15417 C 0.31441 0.1537 0.31614 0.15301 0.3177 0.15255 C 0.32135 0.15116 0.32256 0.15 0.32638 0.14931 C 0.3276 0.14908 0.32881 0.14931 0.3302 0.14931 L 0.32274 0.14583 " pathEditMode="relative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96944" cy="4464496"/>
          </a:xfrm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Палочки волшебные в руки я беру.</a:t>
            </a:r>
            <a:b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Ими нарисую я маму и сестру.</a:t>
            </a:r>
            <a:b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Домик, речку и грибочки,</a:t>
            </a:r>
            <a:b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Солнце, небо и цветочки.</a:t>
            </a:r>
            <a:b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Нравятся мне палочки, палочки такие</a:t>
            </a:r>
            <a:b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</a:br>
            <a:r>
              <a:rPr lang="ru-RU" sz="4000" b="1" i="1" u="sng" dirty="0">
                <a:solidFill>
                  <a:srgbClr val="00CC66"/>
                </a:solidFill>
                <a:latin typeface="Monotype Corsiva" pitchFamily="66" charset="0"/>
              </a:rPr>
              <a:t>Сверху деревянные, а внутри цветные.</a:t>
            </a:r>
          </a:p>
        </p:txBody>
      </p:sp>
    </p:spTree>
  </p:cSld>
  <p:clrMapOvr>
    <a:masterClrMapping/>
  </p:clrMapOvr>
  <p:transition spd="slow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4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29132 0.46204 " pathEditMode="relative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Monotype Corsiva" pitchFamily="66" charset="0"/>
              </a:rPr>
              <a:t>Проверь, нужны ли игрушки в школе?</a:t>
            </a:r>
            <a:br>
              <a:rPr lang="ru-RU" sz="7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7200" b="1" dirty="0">
                <a:solidFill>
                  <a:srgbClr val="002060"/>
                </a:solidFill>
                <a:latin typeface="Monotype Corsiva" pitchFamily="66" charset="0"/>
              </a:rPr>
              <a:t>Что бы узнать, прав ты или нет, нажми на портфель.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2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r>
              <a:rPr lang="ru-RU" sz="4800" b="1" i="1" kern="10" spc="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ТЫ МОЛОДЕЦ!</a:t>
            </a:r>
          </a:p>
        </p:txBody>
      </p:sp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6"/>
            <a:ext cx="3672408" cy="3485041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632848" cy="417646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То я в клетку, то в линейку</a:t>
            </a:r>
            <a:b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Написать по ним сумей </a:t>
            </a:r>
            <a:r>
              <a:rPr lang="ru-RU" sz="7700" b="1" i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</a:t>
            </a:r>
            <a: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!</a:t>
            </a:r>
            <a:b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Можешь и нарисовать...</a:t>
            </a:r>
            <a:b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700" b="1" i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Что такое я?... </a:t>
            </a:r>
          </a:p>
        </p:txBody>
      </p:sp>
    </p:spTree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pravostok.ru/upload/information_system_1/2/9/3/item_29357/information_items_29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2376264" cy="1334454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6" name="Picture 12" descr="http://0.tqn.com/d/webclipart/1/0/Y/n/4/pencil-ca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85184"/>
            <a:ext cx="2535499" cy="1628800"/>
          </a:xfrm>
          <a:prstGeom prst="rect">
            <a:avLst/>
          </a:prstGeom>
          <a:noFill/>
        </p:spPr>
      </p:pic>
      <p:pic>
        <p:nvPicPr>
          <p:cNvPr id="1042" name="Picture 18" descr="http://funforkids.ru/pictures/school7/school0718.gif"/>
          <p:cNvPicPr>
            <a:picLocks noChangeAspect="1" noChangeArrowheads="1"/>
          </p:cNvPicPr>
          <p:nvPr/>
        </p:nvPicPr>
        <p:blipFill>
          <a:blip r:embed="rId4" cstate="print"/>
          <a:srcRect t="40355"/>
          <a:stretch>
            <a:fillRect/>
          </a:stretch>
        </p:blipFill>
        <p:spPr bwMode="auto">
          <a:xfrm>
            <a:off x="3707904" y="476672"/>
            <a:ext cx="2016224" cy="851423"/>
          </a:xfrm>
          <a:prstGeom prst="rect">
            <a:avLst/>
          </a:prstGeom>
          <a:noFill/>
        </p:spPr>
      </p:pic>
      <p:pic>
        <p:nvPicPr>
          <p:cNvPr id="1028" name="Picture 4" descr="http://www.clipartpal.com/_thumbs/pd/education/open_book_large_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2088232" cy="947626"/>
          </a:xfrm>
          <a:prstGeom prst="rect">
            <a:avLst/>
          </a:prstGeom>
          <a:noFill/>
        </p:spPr>
      </p:pic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8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37795 0.47245 " pathEditMode="relative" ptsTypes="AA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632848" cy="4176464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  <a:t>В этой узенькой коробке</a:t>
            </a:r>
            <a:b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  <a:t>Ты найдешь карандаши,</a:t>
            </a:r>
            <a:b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  <a:t>Ручки, перья, скрепки, кнопки,</a:t>
            </a:r>
            <a:b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33CC"/>
                </a:solidFill>
                <a:latin typeface="Monotype Corsiva" pitchFamily="66" charset="0"/>
              </a:rPr>
              <a:t>Что угодно для души</a:t>
            </a:r>
          </a:p>
        </p:txBody>
      </p:sp>
    </p:spTree>
  </p:cSld>
  <p:clrMapOvr>
    <a:masterClrMapping/>
  </p:clrMapOvr>
  <p:transition spd="slow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8" name="Picture 14" descr="http://pravostok.ru/upload/information_system_1/2/9/3/item_29357/information_items_29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2376264" cy="1334454"/>
          </a:xfrm>
          <a:prstGeom prst="rect">
            <a:avLst/>
          </a:prstGeom>
          <a:noFill/>
        </p:spPr>
      </p:pic>
      <p:pic>
        <p:nvPicPr>
          <p:cNvPr id="1036" name="Picture 12" descr="http://0.tqn.com/d/webclipart/1/0/Y/n/4/pencil-ca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85184"/>
            <a:ext cx="2535499" cy="1628800"/>
          </a:xfrm>
          <a:prstGeom prst="rect">
            <a:avLst/>
          </a:prstGeom>
          <a:noFill/>
        </p:spPr>
      </p:pic>
      <p:pic>
        <p:nvPicPr>
          <p:cNvPr id="1042" name="Picture 18" descr="http://funforkids.ru/pictures/school7/school0718.gif"/>
          <p:cNvPicPr>
            <a:picLocks noChangeAspect="1" noChangeArrowheads="1"/>
          </p:cNvPicPr>
          <p:nvPr/>
        </p:nvPicPr>
        <p:blipFill>
          <a:blip r:embed="rId4" cstate="print"/>
          <a:srcRect t="40355"/>
          <a:stretch>
            <a:fillRect/>
          </a:stretch>
        </p:blipFill>
        <p:spPr bwMode="auto">
          <a:xfrm>
            <a:off x="3707904" y="476672"/>
            <a:ext cx="2016224" cy="851423"/>
          </a:xfrm>
          <a:prstGeom prst="rect">
            <a:avLst/>
          </a:prstGeom>
          <a:noFill/>
        </p:spPr>
      </p:pic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7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5A854-5D0A-44C9-84E8-FDE6CF35C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19084"/>
            <a:ext cx="2016224" cy="197369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25926E-6 L -0.29132 -0.26251 " pathEditMode="relative" ptsTypes="AA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632848" cy="4176464"/>
          </a:xfrm>
        </p:spPr>
        <p:txBody>
          <a:bodyPr>
            <a:normAutofit lnSpcReduction="10000"/>
          </a:bodyPr>
          <a:lstStyle/>
          <a:p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Разноцветные сестрицы</a:t>
            </a:r>
            <a:b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Заскучали без водицы.</a:t>
            </a:r>
            <a:b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Дядя, длинный и худой, </a:t>
            </a:r>
            <a:b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Носит воду бородой.</a:t>
            </a:r>
            <a:b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И сестрицы вместе с ним</a:t>
            </a:r>
            <a:b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u="sng" dirty="0">
                <a:solidFill>
                  <a:srgbClr val="00B050"/>
                </a:solidFill>
                <a:latin typeface="Monotype Corsiva" pitchFamily="66" charset="0"/>
              </a:rPr>
              <a:t>Нарисуют дом и дым.</a:t>
            </a:r>
          </a:p>
        </p:txBody>
      </p:sp>
    </p:spTree>
  </p:cSld>
  <p:clrMapOvr>
    <a:masterClrMapping/>
  </p:clrMapOvr>
  <p:transition spd="slow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25311" y="772293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8" name="Picture 14" descr="http://pravostok.ru/upload/information_system_1/2/9/3/item_29357/information_items_29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2376264" cy="1334454"/>
          </a:xfrm>
          <a:prstGeom prst="rect">
            <a:avLst/>
          </a:prstGeom>
          <a:noFill/>
        </p:spPr>
      </p:pic>
      <p:pic>
        <p:nvPicPr>
          <p:cNvPr id="1042" name="Picture 18" descr="http://funforkids.ru/pictures/school7/school0718.gif"/>
          <p:cNvPicPr>
            <a:picLocks noChangeAspect="1" noChangeArrowheads="1"/>
          </p:cNvPicPr>
          <p:nvPr/>
        </p:nvPicPr>
        <p:blipFill>
          <a:blip r:embed="rId3" cstate="print"/>
          <a:srcRect t="40355"/>
          <a:stretch>
            <a:fillRect/>
          </a:stretch>
        </p:blipFill>
        <p:spPr bwMode="auto">
          <a:xfrm>
            <a:off x="3707904" y="476672"/>
            <a:ext cx="2016224" cy="851423"/>
          </a:xfrm>
          <a:prstGeom prst="rect">
            <a:avLst/>
          </a:prstGeom>
          <a:noFill/>
        </p:spPr>
      </p:pic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6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515E05-E1DB-4DE8-96F0-F1275A97C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19084"/>
            <a:ext cx="2016224" cy="197369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73472E-18 L 0.41753 -0.19954 " pathEditMode="relative" ptsTypes="AA">
                                      <p:cBhvr>
                                        <p:cTn id="1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Отгадывай загадки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собирай портфель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632848" cy="4032448"/>
          </a:xfrm>
        </p:spPr>
        <p:txBody>
          <a:bodyPr>
            <a:noAutofit/>
          </a:bodyPr>
          <a:lstStyle/>
          <a:p>
            <a: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  <a:t>Линию прямую, ну-ка,</a:t>
            </a:r>
            <a:b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  <a:t>Сам нарисовать сумей-ка!</a:t>
            </a:r>
            <a:b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  <a:t>Это сложная наука!</a:t>
            </a:r>
            <a:b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800" b="1" i="1" u="sng" dirty="0">
                <a:solidFill>
                  <a:srgbClr val="CC0099"/>
                </a:solidFill>
                <a:latin typeface="Monotype Corsiva" pitchFamily="66" charset="0"/>
              </a:rPr>
              <a:t>Пригодится здесь ... .</a:t>
            </a:r>
          </a:p>
        </p:txBody>
      </p:sp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42" name="Picture 18" descr="http://funforkids.ru/pictures/school7/school0718.gif"/>
          <p:cNvPicPr>
            <a:picLocks noChangeAspect="1" noChangeArrowheads="1"/>
          </p:cNvPicPr>
          <p:nvPr/>
        </p:nvPicPr>
        <p:blipFill>
          <a:blip r:embed="rId2" cstate="print"/>
          <a:srcRect t="40355"/>
          <a:stretch>
            <a:fillRect/>
          </a:stretch>
        </p:blipFill>
        <p:spPr bwMode="auto">
          <a:xfrm>
            <a:off x="3707904" y="533117"/>
            <a:ext cx="2016224" cy="851423"/>
          </a:xfrm>
          <a:prstGeom prst="rect">
            <a:avLst/>
          </a:prstGeom>
          <a:noFill/>
        </p:spPr>
      </p:pic>
      <p:pic>
        <p:nvPicPr>
          <p:cNvPr id="1032" name="Picture 8" descr="http://gulyai.ru/uploads/posts/2012-06/1340181533_poster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728192" cy="1399836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507/27302857.580/0_9b456_342c237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3672408" cy="3485041"/>
          </a:xfrm>
          <a:prstGeom prst="rect">
            <a:avLst/>
          </a:prstGeom>
          <a:noFill/>
        </p:spPr>
      </p:pic>
      <p:pic>
        <p:nvPicPr>
          <p:cNvPr id="1044" name="Picture 20" descr="http://www.clipart.net.ua/images/clip2711.jpg"/>
          <p:cNvPicPr>
            <a:picLocks noChangeAspect="1" noChangeArrowheads="1"/>
          </p:cNvPicPr>
          <p:nvPr/>
        </p:nvPicPr>
        <p:blipFill>
          <a:blip r:embed="rId5" cstate="print"/>
          <a:srcRect t="23285" r="4000" b="16840"/>
          <a:stretch>
            <a:fillRect/>
          </a:stretch>
        </p:blipFill>
        <p:spPr bwMode="auto">
          <a:xfrm>
            <a:off x="2771800" y="5561856"/>
            <a:ext cx="3456384" cy="1296144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55/162900140.0/0_9a478_625ed8d0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564904"/>
            <a:ext cx="1564742" cy="2002583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788E95-E3FA-41B7-9944-930D90229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19084"/>
            <a:ext cx="2016224" cy="197369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04722 0.462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Отгадывай загадки  и собирай портфель</vt:lpstr>
      <vt:lpstr>Презентация PowerPoint</vt:lpstr>
      <vt:lpstr>Отгадывай загадки  и собирай портфель</vt:lpstr>
      <vt:lpstr>Презентация PowerPoint</vt:lpstr>
      <vt:lpstr>Отгадывай загадки  и собирай портфель</vt:lpstr>
      <vt:lpstr>Презентация PowerPoint</vt:lpstr>
      <vt:lpstr>Отгадывай загадки  и собирай портфель</vt:lpstr>
      <vt:lpstr>Презентация PowerPoint</vt:lpstr>
      <vt:lpstr>Отгадывай загадки  и собирай портфель</vt:lpstr>
      <vt:lpstr>Презентация PowerPoint</vt:lpstr>
      <vt:lpstr>Отгадывай загадки  и собирай портфель</vt:lpstr>
      <vt:lpstr>Презентация PowerPoint</vt:lpstr>
      <vt:lpstr>Проверь, нужны ли игрушки в школе? Что бы узнать, прав ты или нет, нажми на портфель.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Андрей Белов</cp:lastModifiedBy>
  <cp:revision>9</cp:revision>
  <dcterms:created xsi:type="dcterms:W3CDTF">2014-05-09T03:54:01Z</dcterms:created>
  <dcterms:modified xsi:type="dcterms:W3CDTF">2020-04-28T15:52:03Z</dcterms:modified>
</cp:coreProperties>
</file>