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6" r:id="rId3"/>
    <p:sldId id="257" r:id="rId4"/>
    <p:sldId id="258" r:id="rId5"/>
    <p:sldId id="259" r:id="rId6"/>
    <p:sldId id="271" r:id="rId7"/>
    <p:sldId id="260" r:id="rId8"/>
    <p:sldId id="275" r:id="rId9"/>
    <p:sldId id="261" r:id="rId10"/>
    <p:sldId id="262" r:id="rId11"/>
    <p:sldId id="263" r:id="rId12"/>
    <p:sldId id="272" r:id="rId13"/>
    <p:sldId id="264" r:id="rId14"/>
    <p:sldId id="265" r:id="rId15"/>
    <p:sldId id="273" r:id="rId16"/>
    <p:sldId id="266" r:id="rId17"/>
    <p:sldId id="267" r:id="rId18"/>
    <p:sldId id="274" r:id="rId19"/>
    <p:sldId id="268" r:id="rId20"/>
    <p:sldId id="269" r:id="rId21"/>
    <p:sldId id="279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9804-D4ED-4D81-AF82-969047BFC48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AF95-A21E-4D33-BDBF-7745EC89E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1719-E640-4296-8351-F78E174675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B8DA-5F4C-4747-9CF3-DEA302C69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DE41-E189-487F-B150-502521558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8A48-3F76-4363-B40F-39F6913C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9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85;&#1103;\Desktop\&#1040;&#1083;&#1077;&#1096;&#1080;&#1085;&#1072;%20&#1088;&#1072;&#1073;&#1086;&#1090;&#1072;%20&#1084;&#1072;&#1088;&#1090;-&#1072;&#1087;&#1088;&#1077;&#1083;&#1100;\&#1057;&#1083;&#1072;&#1081;&#1076;-&#1096;&#1086;&#1091;%20&#1052;&#1091;&#1079;&#1099;&#1082;&#1072;%20&#1042;&#1077;&#1089;&#1085;&#1099;\&#1047;&#1074;&#1091;&#1082;&#1080;%20&#1087;&#1088;&#1080;&#1088;&#1086;&#1076;&#1099;%20&#1042;&#1077;&#1089;&#1085;&#1072;%201,49%20&#1052;&#1041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85;&#1103;\Desktop\&#1040;&#1083;&#1077;&#1096;&#1080;&#1085;&#1072;%20&#1088;&#1072;&#1073;&#1086;&#1090;&#1072;%20&#1084;&#1072;&#1088;&#1090;-&#1072;&#1087;&#1088;&#1077;&#1083;&#1100;\&#1057;&#1083;&#1072;&#1081;&#1076;-&#1096;&#1086;&#1091;%20&#1052;&#1091;&#1079;&#1099;&#1082;&#1072;%20&#1042;&#1077;&#1089;&#1085;&#1099;\&#1057;%20&#1052;%20&#1052;&#1072;&#1081;&#1082;&#1072;&#1087;&#1072;&#1088;%20&#1042;&#1077;&#1089;&#1085;&#1086;&#1102;%20&#1048;&#1089;&#1087;&#1086;&#1083;&#1085;&#1103;&#1077;&#1090;%20&#1040;&#1074;&#1088;&#1072;&#1084;&#1077;&#1085;&#1082;&#1086;%20&#1070;&#1083;&#1080;&#1103;%20&#1044;&#1096;&#1080;%205%20&#1043;%20&#1054;&#1084;&#1089;&#1082;.mp3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499992" cy="18722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</a:t>
            </a:r>
            <a:b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ВЕСНЫ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ite-vizitk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093296"/>
            <a:ext cx="928434" cy="634256"/>
          </a:xfrm>
          <a:prstGeom prst="rect">
            <a:avLst/>
          </a:prstGeom>
        </p:spPr>
      </p:pic>
      <p:pic>
        <p:nvPicPr>
          <p:cNvPr id="6" name="Рисунок 5" descr="briefcase-hi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6093296"/>
            <a:ext cx="811782" cy="573659"/>
          </a:xfrm>
          <a:prstGeom prst="rect">
            <a:avLst/>
          </a:prstGeom>
        </p:spPr>
      </p:pic>
      <p:pic>
        <p:nvPicPr>
          <p:cNvPr id="7" name="Рисунок 6" descr="0_6c954_c92d0339_XL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16416" y="6021288"/>
            <a:ext cx="648072" cy="684953"/>
          </a:xfrm>
          <a:prstGeom prst="rect">
            <a:avLst/>
          </a:prstGeom>
        </p:spPr>
      </p:pic>
      <p:grpSp>
        <p:nvGrpSpPr>
          <p:cNvPr id="8" name="Группа 15"/>
          <p:cNvGrpSpPr/>
          <p:nvPr/>
        </p:nvGrpSpPr>
        <p:grpSpPr>
          <a:xfrm>
            <a:off x="4381500" y="836712"/>
            <a:ext cx="4762500" cy="2952328"/>
            <a:chOff x="4381500" y="836712"/>
            <a:chExt cx="4762500" cy="2952328"/>
          </a:xfrm>
        </p:grpSpPr>
        <p:pic>
          <p:nvPicPr>
            <p:cNvPr id="14" name="Рисунок 13" descr="fxbj4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1500" y="836712"/>
              <a:ext cx="4762500" cy="282892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092280" y="3284984"/>
              <a:ext cx="205172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31840" y="4221088"/>
            <a:ext cx="3024336" cy="1608584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ru-RU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 descr="OGNkZi00O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28184" y="4653136"/>
            <a:ext cx="2438405" cy="1435611"/>
          </a:xfrm>
          <a:prstGeom prst="rect">
            <a:avLst/>
          </a:prstGeom>
        </p:spPr>
      </p:pic>
      <p:pic>
        <p:nvPicPr>
          <p:cNvPr id="17" name="Звуки природы Весна 1,49 М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75ea05d81913a7dd3595e830052f2e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75273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 М Майкапар Весною Исполняет Авраменко Юлия Дши 5 Г Омс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p_ivan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240277_27365467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034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 r="51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CC33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</Words>
  <Application>Microsoft Office PowerPoint</Application>
  <PresentationFormat>Экран (4:3)</PresentationFormat>
  <Paragraphs>1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МУЗЫКА  ВЕСНЫ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3 Слайд-шоу Музыка весны</dc:title>
  <dc:subject>мастер-класс Салиш С.С.</dc:subject>
  <dc:creator>Алейник Н.В.</dc:creator>
  <cp:lastModifiedBy>Таня</cp:lastModifiedBy>
  <cp:revision>39</cp:revision>
  <dcterms:created xsi:type="dcterms:W3CDTF">2015-03-29T11:12:26Z</dcterms:created>
  <dcterms:modified xsi:type="dcterms:W3CDTF">2020-04-28T11:35:48Z</dcterms:modified>
  <cp:category>презентация</cp:category>
</cp:coreProperties>
</file>