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Презентация к игре – викторине по патриотическому воспитанию </a:t>
            </a:r>
            <a:br>
              <a:rPr lang="ru-RU" b="1" dirty="0" smtClean="0"/>
            </a:br>
            <a:r>
              <a:rPr lang="ru-RU" b="1" dirty="0" smtClean="0"/>
              <a:t>«Достопримечательности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Нижнего Новгорода и </a:t>
            </a:r>
            <a:r>
              <a:rPr lang="ru-RU" b="1" dirty="0" err="1" smtClean="0"/>
              <a:t>Канавинского</a:t>
            </a:r>
            <a:r>
              <a:rPr lang="ru-RU" b="1" dirty="0" smtClean="0"/>
              <a:t> района»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224736" cy="6976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Выполнила Воспитатель  Егорова А.Ю.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лексей\Desktop\АНЮТКА\«День народного единства»\Егоровой ст гр День нар ед\Новая папка\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6672"/>
            <a:ext cx="4613792" cy="6092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Алексей\Desktop\АНЮТКА\Знамен люди НН\а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29556" cy="46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miroworld.ru/wp-content/uploads/2017/09/Pamyatnik-V.-CHkalo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817743" cy="6228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лексей\Desktop\АНЮТКА\Знамен люди НН\б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3" y="100013"/>
            <a:ext cx="5476875" cy="665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лексей\Desktop\АНЮТКА\Знамен люди НН\б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33610" cy="3094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лексей\Desktop\викторина\Новая папка\regnum_picture_15409009038477641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460432" cy="4960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0px-Nizhni_Novgorod_sky_vi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88424" cy="555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ексей\Desktop\АНЮТКА\Нижний новгород\Районы Н.Н\Rajony_nizhnego_novgor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93941" cy="6698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лексей\Desktop\АНЮТКА\Районы нн\гербы Н Н\logo_sormo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808312" cy="2808312"/>
          </a:xfrm>
          <a:prstGeom prst="rect">
            <a:avLst/>
          </a:prstGeom>
          <a:noFill/>
        </p:spPr>
      </p:pic>
      <p:pic>
        <p:nvPicPr>
          <p:cNvPr id="3" name="Picture 5" descr="C:\Users\Алексей\Desktop\АНЮТКА\Районы нн\гербы Н Н\embl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0648"/>
            <a:ext cx="2501999" cy="2763646"/>
          </a:xfrm>
          <a:prstGeom prst="rect">
            <a:avLst/>
          </a:prstGeom>
          <a:noFill/>
        </p:spPr>
      </p:pic>
      <p:pic>
        <p:nvPicPr>
          <p:cNvPr id="4" name="Picture 6" descr="C:\Users\Алексей\Desktop\АНЮТКА\Районы нн\гербы Н Н\Avtozavodsky_district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420888"/>
            <a:ext cx="3417678" cy="2051497"/>
          </a:xfrm>
          <a:prstGeom prst="rect">
            <a:avLst/>
          </a:prstGeom>
          <a:noFill/>
        </p:spPr>
      </p:pic>
      <p:pic>
        <p:nvPicPr>
          <p:cNvPr id="5" name="Picture 4" descr="C:\Users\Алексей\Desktop\АНЮТКА\Районы нн\гербы Н Н\герб-Моск.рай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2294784" cy="2854821"/>
          </a:xfrm>
          <a:prstGeom prst="rect">
            <a:avLst/>
          </a:prstGeom>
          <a:noFill/>
        </p:spPr>
      </p:pic>
      <p:pic>
        <p:nvPicPr>
          <p:cNvPr id="6" name="Picture 2" descr="C:\Users\Алексей\Desktop\викторина\Новая папка\1488887294_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356992"/>
            <a:ext cx="2279847" cy="3187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C:\Users\Алексей\Desktop\викторина\Новая папка\Nizhny-Novgorod-with-height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212"/>
            <a:ext cx="8136904" cy="5428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232976" cy="617862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ей\Desktop\викторина\Новая папка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44756" cy="6333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1555"/>
            <a:ext cx="4400500" cy="660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Нижнего Новгорода.</a:t>
            </a:r>
            <a:endParaRPr lang="ru-RU" dirty="0"/>
          </a:p>
        </p:txBody>
      </p:sp>
      <p:pic>
        <p:nvPicPr>
          <p:cNvPr id="6" name="Picture 2" descr="C:\Users\Алексей\Desktop\викторина\Новая папка\512px-Coat_of_Arms_of_Nizhny_Novgoro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2677" y="1600200"/>
            <a:ext cx="345864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Кремль</a:t>
            </a:r>
            <a:endParaRPr lang="ru-RU" sz="6000" b="1" dirty="0"/>
          </a:p>
        </p:txBody>
      </p:sp>
      <p:pic>
        <p:nvPicPr>
          <p:cNvPr id="3074" name="Picture 2" descr="C:\Users\Алексей\Desktop\викторина\Новая папка\IMG_4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84368" cy="5251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12426" cy="6309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316416" cy="51152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АНЮТКА\«День народного единства»\Егоровой ст гр День нар ед\Новая папка\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740" y="548680"/>
            <a:ext cx="8545348" cy="5698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</Words>
  <Application>Microsoft Office PowerPoint</Application>
  <PresentationFormat>Экран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к игре – викторине по патриотическому воспитанию  «Достопримечательности  Нижнего Новгорода и Канавинского района»</vt:lpstr>
      <vt:lpstr>Слайд 2</vt:lpstr>
      <vt:lpstr>Слайд 3</vt:lpstr>
      <vt:lpstr>Слайд 4</vt:lpstr>
      <vt:lpstr>Герб Нижнего Новгорода.</vt:lpstr>
      <vt:lpstr>Кремль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игре – викторине по патриотическому воспитанию  «Достопримечательности  Нижнего Новгорода и Канавинского района»</dc:title>
  <dc:creator>Алексей</dc:creator>
  <cp:lastModifiedBy>Алексей</cp:lastModifiedBy>
  <cp:revision>8</cp:revision>
  <dcterms:created xsi:type="dcterms:W3CDTF">2020-01-30T02:16:25Z</dcterms:created>
  <dcterms:modified xsi:type="dcterms:W3CDTF">2020-01-30T03:37:51Z</dcterms:modified>
</cp:coreProperties>
</file>