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00"/>
    <a:srgbClr val="FFFF99"/>
    <a:srgbClr val="CCECFF"/>
    <a:srgbClr val="CCFFFF"/>
    <a:srgbClr val="CCFFCC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Презентация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«День Земли» 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старшей и подготовительной группы 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МБДОУ « Детский сад№ 11»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Белова  М.В.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Вредный дым</a:t>
            </a:r>
          </a:p>
        </p:txBody>
      </p:sp>
      <p:pic>
        <p:nvPicPr>
          <p:cNvPr id="4" name="Содержимое 3" descr="трубы ды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196752"/>
            <a:ext cx="4680520" cy="396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ыхлопные газ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812" y="3717032"/>
            <a:ext cx="399018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64088" y="836713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Научившись использовать богатства Земли, люди облегчили нашу жизнь. Но при этом люди портят планету. Промышленные предприятия, электростанции, машины выделяют дым и газы в атмосферу.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44522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Это загрязняет воздух, нанося тем самым ущерб нашему здоровью и убивая природу.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Загрязнение воды</a:t>
            </a:r>
          </a:p>
        </p:txBody>
      </p:sp>
      <p:pic>
        <p:nvPicPr>
          <p:cNvPr id="4" name="Содержимое 3" descr="ст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532859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мусор в вод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4830" y="3645024"/>
            <a:ext cx="398564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68144" y="908720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Города и заводы в них, фабрики и фермы сбрасывают  сточные воды и ядохимикаты в реки, озера и моря. Это загрязнение вредит водным растениям, животным и в конечном итоге, самим людям.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517233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Отравляет водоемы и бытовой мусор. Воду  из грязных рек и озер нельзя использовать ни для питья, ни для купания.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Загрязнение лесов и побережий</a:t>
            </a:r>
          </a:p>
        </p:txBody>
      </p:sp>
      <p:pic>
        <p:nvPicPr>
          <p:cNvPr id="4" name="Содержимое 3" descr="5 мусор в лес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778892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6 мусор на мо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3356992"/>
            <a:ext cx="4320481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36096" y="112474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Мусор  отравляет землю и воду. Эти горы мусора оставили люди. Скажите, вам приятно гулять по такому грязному лесу или берегу моря?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501317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Особенно много мусора можно найти на местах пикников, после праздничных гуляний.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Чем опасен синтетический мусор?</a:t>
            </a:r>
          </a:p>
        </p:txBody>
      </p:sp>
      <p:pic>
        <p:nvPicPr>
          <p:cNvPr id="4" name="Содержимое 3" descr="7 растения и мус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82453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черепаха больн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75626"/>
            <a:ext cx="4415408" cy="3272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4725144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Посмотрите, как изуродован панцирь черепахи на фото. Подумайте, как такое могло произойти? Кто виноват в этом? Хорошо ли живется этой черепашке?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119675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Использованные пластиковые бутылки, полиэтиленовые пакеты – синтетический мусор. Период их  утилизации составляет 200-500 лет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Мусор в природе</a:t>
            </a:r>
          </a:p>
        </p:txBody>
      </p:sp>
      <p:pic>
        <p:nvPicPr>
          <p:cNvPr id="4" name="Содержимое 3" descr="птица и мус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475252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8 животные и мус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2650" y="3717032"/>
            <a:ext cx="3835814" cy="28803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80112" y="98072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Полиэтилен и пластик могут оказаться через какое-то время очень далеко от того места, где они были брошены. От синтетического мусора страдают животные, птицы и, в конце концов, люди.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94116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Сжигать синтетический мусор нельзя, так как при его горении выделяются очень вредные для человека вещества, вызывающие тяжелые заболевания.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Волонтеры</a:t>
            </a:r>
          </a:p>
        </p:txBody>
      </p:sp>
      <p:pic>
        <p:nvPicPr>
          <p:cNvPr id="5" name="Рисунок 4" descr="волонте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176464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Содержимое 3" descr="9 сбор мусор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2492896"/>
            <a:ext cx="5112569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0" y="112474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Волонтер – человек , который добровольно ,бесплатно занимается делами важными для всего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94116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Волонтеры собирают мусор в лесах и на побережье. Не добавляйте им работы, не бросайте  мусор где попало!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Пожары</a:t>
            </a:r>
          </a:p>
        </p:txBody>
      </p:sp>
      <p:pic>
        <p:nvPicPr>
          <p:cNvPr id="4" name="Содержимое 3" descr="дом в ог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9" y="2636912"/>
            <a:ext cx="4320481" cy="3528392"/>
          </a:xfrm>
        </p:spPr>
      </p:pic>
      <p:pic>
        <p:nvPicPr>
          <p:cNvPr id="5" name="Рисунок 4" descr="10 пожар в лес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4320480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105273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Пожар в лесу может возникнуть тогда, когда молния попадает в высокое дерево. Но чаще всего причина пожара – преступное поведение человека.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501317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Пожар может начаться в лесу, а потом перекинуться в деревню и наоборот.  Непотушенный костер или окурок – причина пожара.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Разлив нефти в морях и океанах</a:t>
            </a:r>
          </a:p>
        </p:txBody>
      </p:sp>
      <p:pic>
        <p:nvPicPr>
          <p:cNvPr id="5" name="Рисунок 4" descr="птица в неф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3"/>
            <a:ext cx="309634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ингвины в неф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124744"/>
            <a:ext cx="525658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908720"/>
            <a:ext cx="8507288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83671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океан сбрасывается огромное количество отходов. Одним из основных загрязнителей является нефть. Каждый год в океан попадает около 3,5 </a:t>
            </a:r>
            <a:r>
              <a:rPr lang="ru-RU" dirty="0" err="1"/>
              <a:t>млн</a:t>
            </a:r>
            <a:r>
              <a:rPr lang="ru-RU" dirty="0"/>
              <a:t> тонн нефти.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9912" y="4869160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 вине человека происходят утечки с нефтяных месторождений и умышленные сбросы. Нефть губит множество морских птиц, отравляет рыбу, моллюсков, планктон, а также животных и людей, которые их едят.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Что такое танкер? И зачем он нужен?</a:t>
            </a:r>
          </a:p>
        </p:txBody>
      </p:sp>
      <p:pic>
        <p:nvPicPr>
          <p:cNvPr id="4" name="Содержимое 3" descr="танк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0288" y="1124745"/>
            <a:ext cx="700342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Ликвидация последствий катастрофы</a:t>
            </a:r>
          </a:p>
        </p:txBody>
      </p:sp>
      <p:pic>
        <p:nvPicPr>
          <p:cNvPr id="4" name="Содержимое 3" descr="разлив нефти Мексиканский залив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692697"/>
            <a:ext cx="5878978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уборка нефти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73033"/>
            <a:ext cx="3960440" cy="2896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124744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Нефть, выброшенная волнами, покрывает скалы и песок и убивает жизнь в приливной зоне.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6" y="465313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Пляжи очищают всасывающими насосами , лопатами, ведрами и. щетками. Птиц и других животных пытаются отмыть от нефти. Это очень тяжелая работа.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 Земля – наш дом</a:t>
            </a:r>
          </a:p>
        </p:txBody>
      </p:sp>
      <p:pic>
        <p:nvPicPr>
          <p:cNvPr id="4" name="Содержимое 3" descr="1 космо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24745"/>
            <a:ext cx="554461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508518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Земля – единственная из известных пока науке планет, на которой существует жизнь. Она отличается мягкими температурами, в ее атмосфере содержатся газы и вода, идеально подходящие для жизни растений и животных.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Земля – наш общий дом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58112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Каждый из нас может делать Землю более чистой. Мы можем украшать Землю, сажая деревья, разумно обращаясь с нашим мусором. Большую часть мусора можно переработать и изготовить новые вещи из старых материалов. Старое стекло, металл, бумага, резина, одежда могут подвергаться переработке.  Важно научиться с уважением относиться к природе. Она удовлетворяет основные наши потребности в пище, воде  и воздухе. Уничтожая природу, мы уничтожаем самих себя.</a:t>
            </a:r>
          </a:p>
        </p:txBody>
      </p:sp>
      <p:pic>
        <p:nvPicPr>
          <p:cNvPr id="8" name="Содержимое 7" descr="13 планета в рук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692696"/>
            <a:ext cx="5544616" cy="36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Океаны</a:t>
            </a:r>
          </a:p>
        </p:txBody>
      </p:sp>
      <p:pic>
        <p:nvPicPr>
          <p:cNvPr id="4" name="Содержимое 3" descr="Океан Тих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196752"/>
            <a:ext cx="5292589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30963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Океаны представляют собой  огромные массы воды, находящиеся в постоянном движении и имеющие иногда несколько километров в глубину. Океанов 4: Тихий, Атлантический, Индийский, Северный Ледовитый.  Каждый день на берегу можно видеть, как подходит и отступает кромка воды: это приливы и отливы. Их причиной являются Луна и Солнце. Эти небесные тела притягивают воду нашей планеты.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Реки</a:t>
            </a:r>
          </a:p>
        </p:txBody>
      </p:sp>
      <p:pic>
        <p:nvPicPr>
          <p:cNvPr id="4" name="Содержимое 3" descr="Ре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320480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Ле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068960"/>
            <a:ext cx="4752528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98072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нашей планете тысячи и тысячи рек и речушек. Одни быстрые, бурные, другие спокойные, неторопливые. Но все они стремятся к морю.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22920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Одни реки зарождаются высоко в горах, другие из родников на равнинах.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Озера</a:t>
            </a:r>
          </a:p>
        </p:txBody>
      </p:sp>
      <p:pic>
        <p:nvPicPr>
          <p:cNvPr id="4" name="Содержимое 3" descr="Озе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805" y="980729"/>
            <a:ext cx="4441203" cy="36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 озе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376" y="3212976"/>
            <a:ext cx="457511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908720"/>
            <a:ext cx="3923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</a:t>
            </a:r>
            <a:r>
              <a:rPr lang="ru-RU" dirty="0"/>
              <a:t>зеро – это впадина на земле, заполненная водой. Есть озера естественные, а есть искусственные, то есть созданные людьми.  Как называется озеро в Сестрорецке? Оно природное или искусственное?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515719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 Земле насчитывают 5 </a:t>
            </a:r>
            <a:r>
              <a:rPr lang="ru-RU" sz="2000" dirty="0" err="1"/>
              <a:t>млн</a:t>
            </a:r>
            <a:r>
              <a:rPr lang="ru-RU" sz="2000" dirty="0"/>
              <a:t> озер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Леса</a:t>
            </a:r>
          </a:p>
        </p:txBody>
      </p:sp>
      <p:pic>
        <p:nvPicPr>
          <p:cNvPr id="4" name="Содержимое 3" descr="3 ле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136" y="1124744"/>
            <a:ext cx="4596340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роп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852936"/>
            <a:ext cx="4392488" cy="354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48478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Деревья обеспечивают пищу и кров животным и помогают сохранить воздух чистым.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1571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Леса – легкие нашей планеты. Вы знаете, какие бывают леса?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Горы</a:t>
            </a:r>
          </a:p>
        </p:txBody>
      </p:sp>
      <p:pic>
        <p:nvPicPr>
          <p:cNvPr id="4" name="Содержимое 3" descr="1 го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370094"/>
            <a:ext cx="4392487" cy="3294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Го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132856"/>
            <a:ext cx="453650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537321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вершинах некоторых гор настолько холодно, что их снежные шапки никогда не тают.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10527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Горы – каменная одежда Земли.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Пустыни</a:t>
            </a:r>
          </a:p>
        </p:txBody>
      </p:sp>
      <p:pic>
        <p:nvPicPr>
          <p:cNvPr id="4" name="Содержимое 3" descr="Пусты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764704"/>
            <a:ext cx="590465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530120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Значительные площади земного шара занимают пустыни. Там почти не бывает дождей, поэтому растений и животных очень мало. Ветер сдувает песок  в огромные холмы, которые называются  барханы.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Водопады</a:t>
            </a:r>
          </a:p>
        </p:txBody>
      </p:sp>
      <p:pic>
        <p:nvPicPr>
          <p:cNvPr id="4" name="Содержимое 3" descr="Ниага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340767"/>
            <a:ext cx="4896544" cy="4248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 водоп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3672408" cy="3888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923928" y="573325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Земле очень много красивых мест. Ниагарский водопад посещают миллионы туристов в год.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851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Cambria</vt:lpstr>
      <vt:lpstr>Тема Office</vt:lpstr>
      <vt:lpstr>Презентация</vt:lpstr>
      <vt:lpstr>  Земля – наш дом</vt:lpstr>
      <vt:lpstr>Океаны</vt:lpstr>
      <vt:lpstr>Реки</vt:lpstr>
      <vt:lpstr>Озера</vt:lpstr>
      <vt:lpstr>Леса</vt:lpstr>
      <vt:lpstr>Горы</vt:lpstr>
      <vt:lpstr>Пустыни</vt:lpstr>
      <vt:lpstr>Водопады</vt:lpstr>
      <vt:lpstr>Вредный дым</vt:lpstr>
      <vt:lpstr>Загрязнение воды</vt:lpstr>
      <vt:lpstr>Загрязнение лесов и побережий</vt:lpstr>
      <vt:lpstr>Чем опасен синтетический мусор?</vt:lpstr>
      <vt:lpstr>Мусор в природе</vt:lpstr>
      <vt:lpstr>Волонтеры</vt:lpstr>
      <vt:lpstr>Пожары</vt:lpstr>
      <vt:lpstr>Разлив нефти в морях и океанах</vt:lpstr>
      <vt:lpstr>Что такое танкер? И зачем он нужен?</vt:lpstr>
      <vt:lpstr>Ликвидация последствий катастрофы</vt:lpstr>
      <vt:lpstr>Земля – наш общий дом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Елена</dc:creator>
  <cp:lastModifiedBy>Андрей Белов</cp:lastModifiedBy>
  <cp:revision>100</cp:revision>
  <dcterms:created xsi:type="dcterms:W3CDTF">2015-04-04T07:46:50Z</dcterms:created>
  <dcterms:modified xsi:type="dcterms:W3CDTF">2020-04-27T09:41:35Z</dcterms:modified>
</cp:coreProperties>
</file>