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5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Round Script" charset="0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A18"/>
    <a:srgbClr val="A42320"/>
    <a:srgbClr val="C42A26"/>
    <a:srgbClr val="DD524F"/>
    <a:srgbClr val="285EA0"/>
    <a:srgbClr val="193B65"/>
    <a:srgbClr val="D83834"/>
    <a:srgbClr val="CC0066"/>
    <a:srgbClr val="8D1E1B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201/56195015.285/0_cd3b8_9716309c_orig" TargetMode="External"/><Relationship Id="rId13" Type="http://schemas.openxmlformats.org/officeDocument/2006/relationships/hyperlink" Target="http://img-fotki.yandex.ru/get/9811/56195015.285/0_cd3be_50d540ae_orig" TargetMode="External"/><Relationship Id="rId3" Type="http://schemas.openxmlformats.org/officeDocument/2006/relationships/hyperlink" Target="http://img-fotki.yandex.ru/get/9320/56195015.285/0_cd3c6_bd703d90_orig" TargetMode="External"/><Relationship Id="rId7" Type="http://schemas.openxmlformats.org/officeDocument/2006/relationships/hyperlink" Target="http://img-fotki.yandex.ru/get/9745/56195015.285/0_cd3bc_16110ae4_orig" TargetMode="External"/><Relationship Id="rId12" Type="http://schemas.openxmlformats.org/officeDocument/2006/relationships/hyperlink" Target="https://img-fotki.yandex.ru/get/9800/56195015.285/0_cd3b0_5ce8cc8a_orig" TargetMode="External"/><Relationship Id="rId17" Type="http://schemas.openxmlformats.org/officeDocument/2006/relationships/slide" Target="slide2.xml"/><Relationship Id="rId2" Type="http://schemas.openxmlformats.org/officeDocument/2006/relationships/image" Target="../media/image1.jpeg"/><Relationship Id="rId16" Type="http://schemas.openxmlformats.org/officeDocument/2006/relationships/hyperlink" Target="http://iplayer.fm/song/56337223/utka_-_chto_za_utka_po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9254/56195015.285/0_cd3c9_bcdc953c_orig" TargetMode="External"/><Relationship Id="rId11" Type="http://schemas.openxmlformats.org/officeDocument/2006/relationships/hyperlink" Target="http://img-fotki.yandex.ru/get/9298/56195015.287/0_cd435_a8dcbf67_orig" TargetMode="External"/><Relationship Id="rId5" Type="http://schemas.openxmlformats.org/officeDocument/2006/relationships/hyperlink" Target="http://img-fotki.yandex.ru/get/9803/56195015.285/0_cd3c8_85434e2d_orig" TargetMode="External"/><Relationship Id="rId15" Type="http://schemas.openxmlformats.org/officeDocument/2006/relationships/hyperlink" Target="http://1.bp.blogspot.com/-QJFRQvuuHus/VV_tAejVGvI/AAAAAAAAPRs/Irp4F_gFOq0/s1600/swimming-duck.png" TargetMode="External"/><Relationship Id="rId10" Type="http://schemas.openxmlformats.org/officeDocument/2006/relationships/hyperlink" Target="http://img-fotki.yandex.ru/get/9650/56195015.285/0_cd3c4_6ef7e9c6_orig" TargetMode="External"/><Relationship Id="rId4" Type="http://schemas.openxmlformats.org/officeDocument/2006/relationships/hyperlink" Target="http://img-fotki.yandex.ru/get/9797/56195015.285/0_cd3c7_1bad19f_orig" TargetMode="External"/><Relationship Id="rId9" Type="http://schemas.openxmlformats.org/officeDocument/2006/relationships/hyperlink" Target="http://img-fotki.yandex.ru/get/9763/56195015.285/0_cd3c2_dee4faf4_orig" TargetMode="External"/><Relationship Id="rId14" Type="http://schemas.openxmlformats.org/officeDocument/2006/relationships/hyperlink" Target="http://img-fotki.yandex.ru/get/9500/56195015.285/0_cd3bf_fb99599f_ori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5400600" cy="8640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Round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4249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und Script" pitchFamily="34" charset="0"/>
              </a:rPr>
              <a:t>Интерактивная игра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und Script" pitchFamily="34" charset="0"/>
              </a:rPr>
              <a:t>«Сосчитай утят»</a:t>
            </a:r>
            <a:endParaRPr lang="ru-RU" sz="5400" b="1" dirty="0">
              <a:ln w="1905"/>
              <a:gradFill>
                <a:gsLst>
                  <a:gs pos="0">
                    <a:srgbClr val="7A1A18"/>
                  </a:gs>
                  <a:gs pos="78000">
                    <a:srgbClr val="C42A26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und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016" y="371703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504" y="407707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872" y="472514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0270" y="486916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215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239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43" y="512916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51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043" y="512916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Повторить ещё раз!</a:t>
            </a: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26" name="Умножение 25">
            <a:hlinkClick r:id="" action="ppaction://hlinkshowjump?jump=endshow" highlightClick="1"/>
          </p:cNvPr>
          <p:cNvSpPr/>
          <p:nvPr/>
        </p:nvSpPr>
        <p:spPr>
          <a:xfrm>
            <a:off x="8424368" y="11663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hlinkClick r:id="rId5" action="ppaction://hlinksldjump"/>
          </p:cNvPr>
          <p:cNvSpPr/>
          <p:nvPr/>
        </p:nvSpPr>
        <p:spPr>
          <a:xfrm>
            <a:off x="1763688" y="386632"/>
            <a:ext cx="5616624" cy="81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028384" y="1700808"/>
            <a:ext cx="66598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utka_-_chto_za_utka_poet_(iPlayer.fm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44608" y="-2331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65" y="260648"/>
            <a:ext cx="8447708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/>
                <a:solidFill>
                  <a:srgbClr val="A423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und Script" pitchFamily="34" charset="0"/>
              </a:rPr>
              <a:t>Интернет - ресурсы</a:t>
            </a:r>
            <a:endParaRPr lang="ru-RU" sz="3600" b="1" dirty="0">
              <a:ln w="1905"/>
              <a:solidFill>
                <a:srgbClr val="A4232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und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051" y="725485"/>
            <a:ext cx="8352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Камыш_01: 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3"/>
              </a:rPr>
              <a:t>http://img-fotki.yandex.ru/get/9320/56195015.285/0_cd3c6_bd703d90_orig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600" dirty="0">
              <a:solidFill>
                <a:srgbClr val="7A1A18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Камыш_02: 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4"/>
              </a:rPr>
              <a:t>http://img-fotki.yandex.ru/get/9797/56195015.285/0_cd3c7_1bad19f_orig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600" dirty="0">
              <a:solidFill>
                <a:srgbClr val="7A1A18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Кувшинка белая с листьями:                                                                               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5"/>
              </a:rPr>
              <a:t>http://img-fotki.yandex.ru/get/9803/56195015.285/0_cd3c8_85434e2d_orig</a:t>
            </a:r>
            <a:endParaRPr lang="ru-RU" sz="1600" dirty="0" smtClean="0">
              <a:solidFill>
                <a:srgbClr val="7A1A18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Кувшинка: 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6"/>
              </a:rPr>
              <a:t>http://img-fotki.yandex.ru/get/9254/56195015.285/0_cd3c9_bcdc953c_orig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ru-RU" sz="1600" dirty="0">
              <a:solidFill>
                <a:srgbClr val="7A1A18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Бабочка: 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7"/>
              </a:rPr>
              <a:t>http://img-fotki.yandex.ru/get/9745/56195015.285/0_cd3bc_16110ae4_orig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Утка: 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8"/>
              </a:rPr>
              <a:t>http://img-fotki.yandex.ru/get/5201/56195015.285/0_cd3b8_9716309c_orig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Трава: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9"/>
              </a:rPr>
              <a:t>http://img-fotki.yandex.ru/get/9763/56195015.285/0_cd3c2_dee4faf4_orig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Вода: 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10"/>
              </a:rPr>
              <a:t>http://img-fotki.yandex.ru/get/9650/56195015.285/0_cd3c4_6ef7e9c6_orig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Фон: 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11"/>
              </a:rPr>
              <a:t>http://img-fotki.yandex.ru/get/9298/56195015.287/0_cd435_a8dcbf67_orig</a:t>
            </a:r>
            <a:endParaRPr lang="ru-RU" sz="1600" dirty="0" smtClean="0">
              <a:solidFill>
                <a:srgbClr val="7A1A18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Лодка: 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12"/>
              </a:rPr>
              <a:t>http://img-fotki.yandex.ru/get/9800/56195015.285/0_cd3b0_5ce8cc8a_orig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Солнце: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13"/>
              </a:rPr>
              <a:t>http://img-fotki.yandex.ru/get/9811/56195015.285/0_cd3be_50d540ae_orig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Облака:   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14"/>
              </a:rPr>
              <a:t>http://img-fotki.yandex.ru/get/9500/56195015.285/0_cd3bf_fb99599f_orig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Утёнок: </a:t>
            </a:r>
            <a:r>
              <a:rPr lang="en-US" sz="1600" dirty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15"/>
              </a:rPr>
              <a:t>http://1.bp.blogspot.com/-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15"/>
              </a:rPr>
              <a:t>QJFRQvuuHus/VV_tAejVGvI/AAAAAAAAPRs/Irp4F_gFOq0/s1600/swimming-duck.png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Крик утки: </a:t>
            </a:r>
            <a:r>
              <a:rPr lang="en-US" sz="1600" dirty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16"/>
              </a:rPr>
              <a:t>http://iplayer.fm/song/56337223/utka_-_chto_za_utka_poet</a:t>
            </a:r>
            <a:r>
              <a:rPr lang="en-US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  <a:hlinkClick r:id="rId16"/>
              </a:rPr>
              <a:t>/</a:t>
            </a:r>
            <a:r>
              <a:rPr lang="ru-RU" sz="1600" dirty="0" smtClean="0">
                <a:solidFill>
                  <a:srgbClr val="7A1A18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endParaRPr lang="ru-RU" sz="1600" dirty="0" smtClean="0"/>
          </a:p>
        </p:txBody>
      </p:sp>
      <p:sp>
        <p:nvSpPr>
          <p:cNvPr id="6" name="Управляющая кнопка: возврат 5">
            <a:hlinkClick r:id="rId17" action="ppaction://hlinksldjump" highlightClick="1"/>
          </p:cNvPr>
          <p:cNvSpPr/>
          <p:nvPr/>
        </p:nvSpPr>
        <p:spPr>
          <a:xfrm>
            <a:off x="8549126" y="6259201"/>
            <a:ext cx="360040" cy="360040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9766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Дорогой друг</a:t>
            </a:r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!</a:t>
            </a: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Сосчитай 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утят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на картинке 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и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мышкой выбери правильный ответ из трёх вариантов. 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Если 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ты ответишь правильно, </a:t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то перейдёшь к следующему заданию</a:t>
            </a:r>
            <a:r>
              <a:rPr lang="ru-RU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.</a:t>
            </a:r>
            <a: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Желаю удачи!</a:t>
            </a:r>
            <a:br>
              <a:rPr lang="ru-RU" b="1" dirty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241895" y="224175"/>
            <a:ext cx="360040" cy="360040"/>
          </a:xfrm>
          <a:prstGeom prst="actionButtonInform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hlinkshowjump?jump=nextslide">
              <a:snd r:embed="rId3" name="utka_-_chto_za_utka_poet_(iPlayer.fm)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036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518" y="477172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218" y="475389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7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425360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954" y="417137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130" y="41990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6" y="509492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792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785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733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194" y="367771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817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06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106" y="355831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54499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230" y="48547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633" y="4062641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042" y="4890817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24" y="485472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725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400" y="4112049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38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766" y="3407466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194" y="3717032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318" y="400506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494" y="483483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154" y="4963464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1.bp.blogspot.com/-QJFRQvuuHus/VV_tAejVGvI/AAAAAAAAPRs/Irp4F_gFOq0/s1600/swimming-duck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18720"/>
            <a:ext cx="1584176" cy="158417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23528" y="40466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лако 15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765042" y="100889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7" name="Облако 1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180866" y="436283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8" name="Облако 17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290657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9" name="Облако 18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1820336" y="280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0" name="Облако 19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18254" y="1058481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1" name="Облако 20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624228" y="977377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лако 21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632728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Облако 22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6000880" y="447110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Облако 23">
            <a:hlinkClick r:id="" action="ppaction://hlinkshowjump?jump=nextslide">
              <a:snd r:embed="rId4" name="utka_-_chto_za_utka_poet_(iPlayer.fm).wav"/>
            </a:hlinkClick>
          </p:cNvPr>
          <p:cNvSpPr/>
          <p:nvPr/>
        </p:nvSpPr>
        <p:spPr>
          <a:xfrm>
            <a:off x="7416316" y="242174"/>
            <a:ext cx="1368152" cy="5040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311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7A00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191</Words>
  <Application>Microsoft Office PowerPoint</Application>
  <PresentationFormat>Экран (4:3)</PresentationFormat>
  <Paragraphs>119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Round Script</vt:lpstr>
      <vt:lpstr>Times New Roman</vt:lpstr>
      <vt:lpstr>Wingdings</vt:lpstr>
      <vt:lpstr>Тема Office</vt:lpstr>
      <vt:lpstr>Презентация PowerPoint</vt:lpstr>
      <vt:lpstr>Дорогой друг! Сосчитай утят на картинке  и мышкой выбери правильный ответ из трёх вариантов.  Если ты ответишь правильно,  то перейдёшь к следующему заданию. Желаю удачи!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Повторить ещё раз! </vt:lpstr>
      <vt:lpstr>Интернет - ресурсы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Сосчитай утят</dc:title>
  <dc:creator>Фокина Лидия Петровна</dc:creator>
  <cp:keywords>Интерактивная игра</cp:keywords>
  <cp:lastModifiedBy>Пользователь Windows</cp:lastModifiedBy>
  <cp:revision>66</cp:revision>
  <dcterms:created xsi:type="dcterms:W3CDTF">2015-04-19T15:51:03Z</dcterms:created>
  <dcterms:modified xsi:type="dcterms:W3CDTF">2020-04-27T11:58:15Z</dcterms:modified>
</cp:coreProperties>
</file>