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4" r:id="rId3"/>
    <p:sldId id="267" r:id="rId4"/>
    <p:sldId id="275" r:id="rId5"/>
    <p:sldId id="268" r:id="rId6"/>
    <p:sldId id="262" r:id="rId7"/>
    <p:sldId id="270" r:id="rId8"/>
    <p:sldId id="271" r:id="rId9"/>
    <p:sldId id="272" r:id="rId10"/>
    <p:sldId id="273" r:id="rId11"/>
  </p:sldIdLst>
  <p:sldSz cx="6858000" cy="9144000" type="screen4x3"/>
  <p:notesSz cx="7100888" cy="10233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682" y="-7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3C10DA-699C-4D04-9DD5-09FE44F6CD9C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6763"/>
            <a:ext cx="287813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D8D675C-2036-461A-8319-86684E043B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3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675C-2036-461A-8319-86684E043B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78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0668E-CD96-4BFD-B76D-B351A5CA838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82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07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7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12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22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6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1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13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9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0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10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99DA-A24C-475D-A8D4-5EF7C5BC2215}" type="datetimeFigureOut">
              <a:rPr lang="ru-RU" smtClean="0"/>
              <a:t>30.01.2017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4263-6032-4180-A04C-5D8B30AE4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01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7" y="59197"/>
            <a:ext cx="2114550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42" y="2019812"/>
            <a:ext cx="6133174" cy="1256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ТРЕНИРУЕМ ПАЛЬЧИКИ – РАЗВИВАЕМ РЕЧЬ».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ма\Desktop\Материал для дет сада\Картинки для презентации\zayavlenie-vospitatelya-na-pervuyu-kategoriy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25" y="3563888"/>
            <a:ext cx="4540749" cy="24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032" y="1356171"/>
            <a:ext cx="528573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пальчиковых игр вы можете использовать любые стихотворения и песенки, потешки и сказки. Играйте с ребенком, занимайтесь и получайте удовольствие от занятий. Ведь пальчиковые игры не требуют специального оборудования и педагогического образования, а польза от них весьма впечатляющая.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упражнения будут эффективны только при регулярных занятиях! Занимайтесь ежедневно от 5 до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минут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Успехов Вам!.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6" y="571500"/>
            <a:ext cx="4527401" cy="13362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РЕЧЕВОГО РАЗВИТИЯ ДЕТЕЙ 3 ЛЕТ.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4" y="0"/>
            <a:ext cx="2111077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ма\Desktop\Материал для дет сада\Картинки наглядность\image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6" y="7363693"/>
            <a:ext cx="6336000" cy="175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777120"/>
            <a:ext cx="6172200" cy="55942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Младший дошкольный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возраст обладает огромными возможностями для формирования основ будущей взрослой личности.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3-м годам объем мозга ребенка составляет ¾ массы мозга взрослого человека. К этому же времени в основном заканчивается анатомическое созревание речевых областей мозга, ребенок овладевает главными грамматическими формами родного языка, накапливает большой запас слов.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разговоре с взрослыми малыш начинает понимать простые вопросы: «Где зайка?», «Куда ты положил машинку?» Интерес к окружающим предметам побуждает его обращаться к взрослым с вопросами: «Что это?», «Зачем?», «Куда?», «Когда?»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нормальном речевом развитии в словаре к 3 годам используется около 1500 слов, к 4 годам-2500слов. Причем в словаре малыша преобладают 60% существительные, 30% глаголы и 10% прилагательные.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этом возрасте в речи детей преобладают слова - названия, собирательные существительные (посуда, мебель, одежда, животные) пока отсутствуют.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Речь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это результат согласованной деятельности как речевых, так и не речевых областей головного мозга. Речь не может формироваться изолированно от мышления, памяти, внимания, восприятия, и зависит от их уровня  развития.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3-4 годам, дети должны уметь повторять за взрослым короткий рассказ (по картинке, по серии картинок). Должны четко произносить звуки: А,О,Э,П,Б,М,И,Ы,У,Ф,В,Т,Д,Н,К,Г,Х,Й.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Существует тесная связь между развитием речи и развитием крупной и мелкой моторики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10170"/>
            <a:ext cx="4059716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РЕБЕНКА-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ПАЛЬЧИКАХ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настоящее время у детей часто наблюдается задержка в развитие речи.          Считалось, что главное от чего зависит речь,-это степень речевого общения детей с окружающими людьми. Но наблюдения показали, что  уровень развития речи находится в прямой зависимости от степени сформированности тонких движений пальцев  рук. Поэтому тренировки  движений пальцев и  всей кисти рук является важнейшим фактором, стимулирующим речевое развитие ребенка.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Работа по развитию движения рук должна проводиться регулярно, только тогда будет достигнут наибольший эффект.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Задания должны приносить ребенку радость.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5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ма\Desktop\89174538_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" y="10259"/>
            <a:ext cx="6857999" cy="913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8" y="450927"/>
            <a:ext cx="4464495" cy="128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ЧТО ТАКОЕ ИГРЫ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С ПАЛЬЧИКАМИ?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6572" y="1780307"/>
            <a:ext cx="6161315" cy="6314547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      Пальчиковые игры- это инсценировка каких-либо рифмованных стихотворений, историй, сказок при помощи пальцев. Стихи привлекают внимание малышей и легко запоминаются. Игры эти очень эмоциональны, они способствуют развитию речи.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« Пальчиковые игры» как бы отражает реальность окру-  жающего мира-предметы, животных, людей, их деятель- ность, явления природы.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Насколько ребенку понравится игра зависит во многом от взрослого. Для детей важно спокойно-ласковое настрое- ние и осторожное, бережное прикосновение. Для выра- зительного исполнения взрослому следует выучить стихи наизусть.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Движения правой и левой рукой контролируются разны- ми полушариями мозга. Когда ребенок начнет легко вы- 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олнять  движения  одной рукой, научите его выполнять другой рукой, а затем сразу двумя руками.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54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ма\Desktop\1298453389_2011-02-23_122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6970756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689" y="1688124"/>
            <a:ext cx="5722961" cy="6756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</a:t>
            </a:r>
            <a:endParaRPr lang="ru-RU" sz="2400" b="1" dirty="0"/>
          </a:p>
        </p:txBody>
      </p:sp>
      <p:pic>
        <p:nvPicPr>
          <p:cNvPr id="3074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52113"/>
            <a:ext cx="1846260" cy="166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9995" y="1535583"/>
            <a:ext cx="57839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младшего дошкольного возраста для развития мелкой моторики необходимо предлагать: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Упражнения с массажным шариком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грецкими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орехами, карандашами, ручками, фломастерами.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«Танцуйте» пальцами и хлопайте в ладоши тихо и громко, в разном темпе.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Используйте с детьми различные 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мозаики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Организуйте игры с пластилином, тестом.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Попробуйте технику рисования пальцами. Можно добавить в краски соль или песок для эффекта массажа.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Используйте цветные клубочки ниток для перематывания, веревочки различной толщины и длины для завязывания и развязывания.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Включите в игры разнообразный природный материал (палочки, веточки, шишки,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скорлупки).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Занимайтесь с детьми нанизыванием бусин,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расстегивать и застегивать пуговицы,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кнопки,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Запускайте пальцами мелкие волчки.	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Складывайте матрешку, играйте с различными вкладышами.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 Режьте ножницами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94" y="395537"/>
            <a:ext cx="5629620" cy="10891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ТРЕНИРУЕМ ПАЛЬЧИКИ-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 РЕЧЬ.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2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ма\Desktop\89174539_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8" y="18346"/>
            <a:ext cx="6858000" cy="9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05" y="284743"/>
            <a:ext cx="4450814" cy="165365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проведению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 с пальчиками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ма\Desktop\Наглядность развитие речи\0_6a661_acb477f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28576"/>
            <a:ext cx="2108200" cy="196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ublic\Pictures\Sample Pictures\Карандаш с указк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7479156"/>
            <a:ext cx="1732750" cy="16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Мама\Desktop\Наглядность развитие речи\1414342257_bezimeni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7283670"/>
            <a:ext cx="4114486" cy="187503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40" y="2133603"/>
            <a:ext cx="6057900" cy="5562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-Сначала покажите игру малышу сами, а затем выполняйте движения одновременно, взрослый проговаривает  текст.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 проводите игру холодными руками, сначала согрейте, растерев ладони.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-Если в игре имеются незнакомые малышам персонажи или понятия,  расскажите о них используя картинки  или игрушки.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-Используйте максимально выразительную мимику.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-Делайте в подходящий момент паузы, говорите то тише, то громче, определите, где можно говорить очень медленно, повторяйте, где возможно, движения без текста.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-Некоторые игры станут интересней, если для пальчиков малыша свернуть бумажные колпачки-куколки. Фломастером можно нарисовать на колпачке глазки, ротик, рубашку.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-Проводите занятия весело, «не замечайте», если малыш на первых порах делает что-то не правильно, поощряйте успехи, говорите  ободрительные слова.  </a:t>
            </a:r>
          </a:p>
        </p:txBody>
      </p:sp>
    </p:spTree>
    <p:extLst>
      <p:ext uri="{BB962C8B-B14F-4D97-AF65-F5344CB8AC3E}">
        <p14:creationId xmlns:p14="http://schemas.microsoft.com/office/powerpoint/2010/main" val="26481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0688" y="-10170"/>
            <a:ext cx="5040560" cy="14949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пальчиками.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02303" y="41492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145520"/>
            <a:ext cx="59766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Шалун.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Маша варила кашу.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Кашу сварила, малышей кормила: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Этому дала,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этому не дала.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много шалил.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Свою тарелку разбил.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На первые две строчки чертить пальцем круги по ладошке. На следующие четыре строчки загибать пальцы с проговариванием соответствующих слов. Со словами седьмой строчки ругаем большой пальчик.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7017" y="4898134"/>
            <a:ext cx="3429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Ушки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длинные у зайки,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кустов они торчат.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прыгает и скачет,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Веселит своих зайчат.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кулачок.Выставить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вверх указательный и средний пальцы и шевелить ими.)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8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Алые цветки.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Распускают лепестки.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(Соедините ладони в форме тюльпана, затем медленно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ракрывайте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пальцы.)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Ветерок чуть дышит,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Лепестки колышет.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(Покачивайте кисти рук)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Наши алые цветки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закрывают лепестки,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(Медленно соедините пальцы, образуя цветок.)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Тихо засыпают,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Головой качают.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(«Цветок» снова покачивается на ветру)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Руки подняли и помахали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деревья в лесу.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Локти согнули, кисти встряхнули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Ветер сбивает росу.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Плавно руками помашем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к нам птицы летят.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они сядут, покажем –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Крылья мы сложим назад.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(Дети выполняют движения по тексту за воспитателем)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esktop\89174537_large_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47" y="-69827"/>
            <a:ext cx="6972299" cy="93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2900" y="1381492"/>
            <a:ext cx="6172200" cy="67867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7574" y="3779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3037" y="1148422"/>
            <a:ext cx="599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8963" y="2699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1607" y="1856308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811" y="1086866"/>
            <a:ext cx="5400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Солим капусту.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рубим, рубим,(ребром ладони рубим)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морковку трем, трем,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(кулачки трем друг о друга)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солим, солим,(солим щепоткой)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капусту мнем, мнем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(пальчики сжимаем и разжимаем).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607" y="3491880"/>
            <a:ext cx="34040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Зайка.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Зайка пальцами играл,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Загибал и разгибал: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Пальчик с пальчиком -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Два ушка.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Вся ладошка - наш Петрушка,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Закрутился, повернулся,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 позвал и улыбнулся.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(Пальцы, прижатые друг к другу, опустить на ладонь, снова поднять и растопырить.)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1076</Words>
  <Application>Microsoft Office PowerPoint</Application>
  <PresentationFormat>Экран (4:3)</PresentationFormat>
  <Paragraphs>115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ОСОБЕННОСТИ РЕЧЕВОГО РАЗВИТИЯ ДЕТЕЙ 3 ЛЕТ.</vt:lpstr>
      <vt:lpstr>РЕЧЬ РЕБЕНКА-  В ПАЛЬЧИКАХ.</vt:lpstr>
      <vt:lpstr>ЧТО ТАКОЕ ИГРЫ С ПАЛЬЧИКАМИ?</vt:lpstr>
      <vt:lpstr>ТРЕНИРУЕМ ПАЛЬЧИКИ- РАЗВИВАЕМ РЕЧЬ.</vt:lpstr>
      <vt:lpstr>Рекомендации  по проведению игр с пальчиками.</vt:lpstr>
      <vt:lpstr>Игры с пальчиками.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Надежда</cp:lastModifiedBy>
  <cp:revision>22</cp:revision>
  <cp:lastPrinted>2017-01-23T07:53:01Z</cp:lastPrinted>
  <dcterms:created xsi:type="dcterms:W3CDTF">2016-02-21T09:40:44Z</dcterms:created>
  <dcterms:modified xsi:type="dcterms:W3CDTF">2017-01-30T06:23:53Z</dcterms:modified>
</cp:coreProperties>
</file>