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7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4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770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94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9517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0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99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7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4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44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5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72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0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5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F8114-1BE5-4DDB-AF02-0A93B9B5C1E9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075AEC-D5E9-45F7-8758-689FE6C5A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56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6837485" cy="2034075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Загадки про насекомых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 15-20 Веселые насекомые 100грн. ::: альбом Декор - SMAL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" y="3457453"/>
            <a:ext cx="7622931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24292" y="5662246"/>
            <a:ext cx="2224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Подготовил:</a:t>
            </a:r>
          </a:p>
          <a:p>
            <a:r>
              <a:rPr lang="ru-RU" sz="1400" b="1" dirty="0" err="1" smtClean="0"/>
              <a:t>Зам.зав</a:t>
            </a:r>
            <a:r>
              <a:rPr lang="ru-RU" sz="1400" b="1" dirty="0" smtClean="0"/>
              <a:t>. Филкова А.В.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098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7568"/>
            <a:ext cx="6541477" cy="405032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На цветке сидит  цветочек,</a:t>
            </a:r>
            <a:br>
              <a:rPr lang="ru-RU" b="1" dirty="0"/>
            </a:br>
            <a:r>
              <a:rPr lang="ru-RU" b="1" dirty="0"/>
              <a:t>В два всего лишь лепесточка.</a:t>
            </a:r>
            <a:br>
              <a:rPr lang="ru-RU" b="1" dirty="0"/>
            </a:br>
            <a:r>
              <a:rPr lang="ru-RU" b="1" dirty="0"/>
              <a:t>Лепестки цветные, </a:t>
            </a:r>
            <a:br>
              <a:rPr lang="ru-RU" b="1" dirty="0"/>
            </a:br>
            <a:r>
              <a:rPr lang="ru-RU" b="1" dirty="0"/>
              <a:t>По краям резные!</a:t>
            </a:r>
            <a:br>
              <a:rPr lang="ru-RU" b="1" dirty="0"/>
            </a:br>
            <a:r>
              <a:rPr lang="ru-RU" b="1" dirty="0"/>
              <a:t>Посидит и улетает.</a:t>
            </a:r>
            <a:br>
              <a:rPr lang="ru-RU" b="1" dirty="0"/>
            </a:br>
            <a:r>
              <a:rPr lang="ru-RU" b="1" dirty="0"/>
              <a:t>Если кто не угадает,</a:t>
            </a:r>
            <a:br>
              <a:rPr lang="ru-RU" b="1" dirty="0"/>
            </a:br>
            <a:r>
              <a:rPr lang="ru-RU" b="1" dirty="0"/>
              <a:t>То подскажет мамочка:</a:t>
            </a:r>
            <a:br>
              <a:rPr lang="ru-RU" b="1" dirty="0"/>
            </a:br>
            <a:r>
              <a:rPr lang="ru-RU" b="1" dirty="0"/>
              <a:t>"Да ведь это ... </a:t>
            </a:r>
            <a:endParaRPr lang="ru-RU" b="1" dirty="0"/>
          </a:p>
        </p:txBody>
      </p:sp>
      <p:pic>
        <p:nvPicPr>
          <p:cNvPr id="10242" name="Picture 2" descr="Мои картинки — Яндекс.Коллек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649" y="2808947"/>
            <a:ext cx="4313082" cy="337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39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477281" cy="4419600"/>
          </a:xfrm>
        </p:spPr>
        <p:txBody>
          <a:bodyPr>
            <a:noAutofit/>
          </a:bodyPr>
          <a:lstStyle/>
          <a:p>
            <a:r>
              <a:rPr lang="ru-RU" sz="2800" b="1" dirty="0"/>
              <a:t>Что за чудная картина-</a:t>
            </a:r>
            <a:br>
              <a:rPr lang="ru-RU" sz="2800" b="1" dirty="0"/>
            </a:br>
            <a:r>
              <a:rPr lang="ru-RU" sz="2800" b="1" dirty="0"/>
              <a:t>Между веток - паутина!</a:t>
            </a:r>
            <a:br>
              <a:rPr lang="ru-RU" sz="2800" b="1" dirty="0"/>
            </a:br>
            <a:r>
              <a:rPr lang="ru-RU" sz="2800" b="1" dirty="0"/>
              <a:t>Кто же был умелый ткач?</a:t>
            </a:r>
            <a:br>
              <a:rPr lang="ru-RU" sz="2800" b="1" dirty="0"/>
            </a:br>
            <a:r>
              <a:rPr lang="ru-RU" sz="2800" b="1" dirty="0"/>
              <a:t>Может белка, может грач?</a:t>
            </a:r>
            <a:br>
              <a:rPr lang="ru-RU" sz="2800" b="1" dirty="0"/>
            </a:br>
            <a:r>
              <a:rPr lang="ru-RU" sz="2800" b="1" dirty="0"/>
              <a:t>Может быть колючий ёжик?</a:t>
            </a:r>
            <a:br>
              <a:rPr lang="ru-RU" sz="2800" b="1" dirty="0"/>
            </a:br>
            <a:r>
              <a:rPr lang="ru-RU" sz="2800" b="1" dirty="0"/>
              <a:t>Сколько  надо было ножек,</a:t>
            </a:r>
            <a:br>
              <a:rPr lang="ru-RU" sz="2800" b="1" dirty="0"/>
            </a:br>
            <a:r>
              <a:rPr lang="ru-RU" sz="2800" b="1" dirty="0"/>
              <a:t>Чтоб сплести из паутины</a:t>
            </a:r>
            <a:br>
              <a:rPr lang="ru-RU" sz="2800" b="1" dirty="0"/>
            </a:br>
            <a:r>
              <a:rPr lang="ru-RU" sz="2800" b="1" dirty="0"/>
              <a:t>Расчудесную картину?</a:t>
            </a:r>
            <a:br>
              <a:rPr lang="ru-RU" sz="2800" b="1" dirty="0"/>
            </a:br>
            <a:r>
              <a:rPr lang="ru-RU" sz="2800" b="1" dirty="0"/>
              <a:t>У "ткача" есть много "рук",</a:t>
            </a:r>
            <a:br>
              <a:rPr lang="ru-RU" sz="2800" b="1" dirty="0"/>
            </a:br>
            <a:r>
              <a:rPr lang="ru-RU" sz="2800" b="1" dirty="0"/>
              <a:t>И зовут его  ... . </a:t>
            </a:r>
            <a:endParaRPr lang="ru-RU" sz="2800" b="1" dirty="0"/>
          </a:p>
        </p:txBody>
      </p:sp>
      <p:pic>
        <p:nvPicPr>
          <p:cNvPr id="11266" name="Picture 2" descr="Мультяшный паук на паутине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15" y="1389184"/>
            <a:ext cx="3499643" cy="386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90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942" y="583222"/>
            <a:ext cx="5450904" cy="226548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Он рогатый и усатый,</a:t>
            </a:r>
            <a:br>
              <a:rPr lang="ru-RU" b="1" dirty="0"/>
            </a:br>
            <a:r>
              <a:rPr lang="ru-RU" b="1" dirty="0"/>
              <a:t>Многоногий и крылатый,</a:t>
            </a:r>
            <a:br>
              <a:rPr lang="ru-RU" b="1" dirty="0"/>
            </a:br>
            <a:r>
              <a:rPr lang="ru-RU" b="1" dirty="0"/>
              <a:t>Издаёт гудящий звук</a:t>
            </a:r>
            <a:br>
              <a:rPr lang="ru-RU" b="1" dirty="0"/>
            </a:br>
            <a:r>
              <a:rPr lang="ru-RU" b="1" dirty="0"/>
              <a:t>При полёте </a:t>
            </a:r>
            <a:r>
              <a:rPr lang="ru-RU" b="1" dirty="0" smtClean="0"/>
              <a:t>толстый…</a:t>
            </a:r>
            <a:endParaRPr lang="ru-RU" b="1" dirty="0"/>
          </a:p>
        </p:txBody>
      </p:sp>
      <p:pic>
        <p:nvPicPr>
          <p:cNvPr id="12290" name="Picture 2" descr="Добрый жу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944" y="233289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15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912" y="268494"/>
            <a:ext cx="6655451" cy="23797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Я пахну летом и пыльцой.</a:t>
            </a:r>
            <a:br>
              <a:rPr lang="ru-RU" b="1" dirty="0"/>
            </a:br>
            <a:r>
              <a:rPr lang="ru-RU" b="1" dirty="0"/>
              <a:t>Лечу к цветочкам пулей.</a:t>
            </a:r>
            <a:br>
              <a:rPr lang="ru-RU" b="1" dirty="0"/>
            </a:br>
            <a:r>
              <a:rPr lang="ru-RU" b="1" dirty="0"/>
              <a:t>Но я бываю очень злой. </a:t>
            </a:r>
            <a:br>
              <a:rPr lang="ru-RU" b="1" dirty="0"/>
            </a:br>
            <a:r>
              <a:rPr lang="ru-RU" b="1" dirty="0"/>
              <a:t>К тому, кто лезет в улей</a:t>
            </a:r>
            <a:r>
              <a:rPr lang="ru-RU" b="1" dirty="0" smtClean="0"/>
              <a:t>! 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pic>
        <p:nvPicPr>
          <p:cNvPr id="7" name="Picture 2" descr="Веселая пчела - векторный клипарт E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14" b="11386"/>
          <a:stretch/>
        </p:blipFill>
        <p:spPr bwMode="auto">
          <a:xfrm>
            <a:off x="5500613" y="3077819"/>
            <a:ext cx="28575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6344903" cy="286156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Что за странная картинка?</a:t>
            </a:r>
            <a:br>
              <a:rPr lang="ru-RU" b="1" dirty="0"/>
            </a:br>
            <a:r>
              <a:rPr lang="ru-RU" b="1" dirty="0"/>
              <a:t>Вот пушистая травинка</a:t>
            </a:r>
            <a:br>
              <a:rPr lang="ru-RU" b="1" dirty="0"/>
            </a:br>
            <a:r>
              <a:rPr lang="ru-RU" b="1" dirty="0"/>
              <a:t>Плавно по листку ползет.</a:t>
            </a:r>
            <a:br>
              <a:rPr lang="ru-RU" b="1" dirty="0"/>
            </a:br>
            <a:r>
              <a:rPr lang="ru-RU" b="1" dirty="0"/>
              <a:t>Все жует, жует, жует.</a:t>
            </a:r>
            <a:br>
              <a:rPr lang="ru-RU" b="1" dirty="0"/>
            </a:br>
            <a:r>
              <a:rPr lang="ru-RU" b="1" dirty="0"/>
              <a:t>Не жучок, не птица.</a:t>
            </a:r>
            <a:br>
              <a:rPr lang="ru-RU" b="1" dirty="0"/>
            </a:br>
            <a:r>
              <a:rPr lang="ru-RU" b="1" dirty="0" smtClean="0"/>
              <a:t>Это…</a:t>
            </a:r>
            <a:endParaRPr lang="ru-RU" b="1" dirty="0"/>
          </a:p>
        </p:txBody>
      </p:sp>
      <p:pic>
        <p:nvPicPr>
          <p:cNvPr id="3074" name="Picture 2" descr="гусеница картинки, Фотографии и изображения - 123R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71168"/>
            <a:ext cx="3730564" cy="26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10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829998" cy="24443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Целый день она летает,</a:t>
            </a:r>
            <a:br>
              <a:rPr lang="ru-RU" b="1" dirty="0"/>
            </a:br>
            <a:r>
              <a:rPr lang="ru-RU" b="1" dirty="0"/>
              <a:t>Мне спокойно жить мешает,</a:t>
            </a:r>
            <a:br>
              <a:rPr lang="ru-RU" b="1" dirty="0"/>
            </a:br>
            <a:r>
              <a:rPr lang="ru-RU" b="1" dirty="0"/>
              <a:t>Прожужжала возле уха</a:t>
            </a:r>
            <a:br>
              <a:rPr lang="ru-RU" b="1" dirty="0"/>
            </a:br>
            <a:r>
              <a:rPr lang="ru-RU" b="1" dirty="0"/>
              <a:t>И на стол уселась …</a:t>
            </a:r>
            <a:endParaRPr lang="ru-RU" b="1" dirty="0"/>
          </a:p>
        </p:txBody>
      </p:sp>
      <p:pic>
        <p:nvPicPr>
          <p:cNvPr id="6" name="Picture 2" descr="Серия дидактических игр по ФЭМП «Паучки и мухи». Воспитателям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012" y="3426781"/>
            <a:ext cx="3232172" cy="227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9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6769751" cy="2529254"/>
          </a:xfrm>
        </p:spPr>
        <p:txBody>
          <a:bodyPr>
            <a:normAutofit/>
          </a:bodyPr>
          <a:lstStyle/>
          <a:p>
            <a:r>
              <a:rPr lang="ru-RU" b="1" dirty="0"/>
              <a:t>Он зелёный, </a:t>
            </a:r>
            <a:r>
              <a:rPr lang="ru-RU" b="1" dirty="0" err="1"/>
              <a:t>попрыгучий</a:t>
            </a:r>
            <a:r>
              <a:rPr lang="ru-RU" b="1" dirty="0"/>
              <a:t>, </a:t>
            </a:r>
            <a:br>
              <a:rPr lang="ru-RU" b="1" dirty="0"/>
            </a:br>
            <a:r>
              <a:rPr lang="ru-RU" b="1" dirty="0"/>
              <a:t>Совершенно неколючий, </a:t>
            </a:r>
            <a:br>
              <a:rPr lang="ru-RU" b="1" dirty="0"/>
            </a:br>
            <a:r>
              <a:rPr lang="ru-RU" b="1" dirty="0"/>
              <a:t>На лугу весь день стрекочет,</a:t>
            </a:r>
            <a:br>
              <a:rPr lang="ru-RU" b="1" dirty="0"/>
            </a:br>
            <a:r>
              <a:rPr lang="ru-RU" b="1" dirty="0"/>
              <a:t> Удивить нас песней хочет. </a:t>
            </a:r>
            <a:endParaRPr lang="ru-RU" b="1" dirty="0"/>
          </a:p>
        </p:txBody>
      </p:sp>
      <p:pic>
        <p:nvPicPr>
          <p:cNvPr id="5122" name="Picture 2" descr="ᐈ Зеленый кузнечик рисунок вектор, векторные картинки кузнечик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76" y="2982723"/>
            <a:ext cx="3408729" cy="305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94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6242212" cy="222152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Пищит над ухом он всю ночь</a:t>
            </a:r>
            <a:br>
              <a:rPr lang="ru-RU" b="1" dirty="0"/>
            </a:br>
            <a:r>
              <a:rPr lang="ru-RU" b="1" dirty="0"/>
              <a:t>И укусить тебя не прочь.</a:t>
            </a:r>
            <a:br>
              <a:rPr lang="ru-RU" b="1" dirty="0"/>
            </a:br>
            <a:r>
              <a:rPr lang="ru-RU" b="1" dirty="0"/>
              <a:t>Ну и зануда, вот кошмар!</a:t>
            </a:r>
            <a:br>
              <a:rPr lang="ru-RU" b="1" dirty="0"/>
            </a:br>
            <a:r>
              <a:rPr lang="ru-RU" b="1" dirty="0"/>
              <a:t>Писклявый, маленький …</a:t>
            </a:r>
            <a:endParaRPr lang="ru-RU" b="1" dirty="0"/>
          </a:p>
        </p:txBody>
      </p:sp>
      <p:pic>
        <p:nvPicPr>
          <p:cNvPr id="6146" name="Picture 2" descr="Картинки для детей комара – Ой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41" y="3209193"/>
            <a:ext cx="3139695" cy="264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41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6382889" cy="21775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Красный, маленький комочек,</a:t>
            </a:r>
            <a:br>
              <a:rPr lang="ru-RU" b="1" dirty="0"/>
            </a:br>
            <a:r>
              <a:rPr lang="ru-RU" b="1" dirty="0"/>
              <a:t>На спине немного точек,</a:t>
            </a:r>
            <a:br>
              <a:rPr lang="ru-RU" b="1" dirty="0"/>
            </a:br>
            <a:r>
              <a:rPr lang="ru-RU" b="1" dirty="0"/>
              <a:t>Не кричит и не поет,</a:t>
            </a:r>
            <a:br>
              <a:rPr lang="ru-RU" b="1" dirty="0"/>
            </a:br>
            <a:r>
              <a:rPr lang="ru-RU" b="1" dirty="0"/>
              <a:t>А по листику ползет.</a:t>
            </a:r>
            <a:endParaRPr lang="ru-RU" b="1" dirty="0"/>
          </a:p>
        </p:txBody>
      </p:sp>
      <p:pic>
        <p:nvPicPr>
          <p:cNvPr id="7170" name="Picture 2" descr="божья коровка векторные изображения, графика и иллюстрации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112" y="3086100"/>
            <a:ext cx="428625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64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934481" cy="41997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Этот малый вертолёт,</a:t>
            </a:r>
            <a:br>
              <a:rPr lang="ru-RU" b="1" dirty="0"/>
            </a:br>
            <a:r>
              <a:rPr lang="ru-RU" b="1" dirty="0"/>
              <a:t>Отправляется в полёт,</a:t>
            </a:r>
            <a:br>
              <a:rPr lang="ru-RU" b="1" dirty="0"/>
            </a:br>
            <a:r>
              <a:rPr lang="ru-RU" b="1" dirty="0"/>
              <a:t>Зависает, не летит,</a:t>
            </a:r>
            <a:br>
              <a:rPr lang="ru-RU" b="1" dirty="0"/>
            </a:br>
            <a:r>
              <a:rPr lang="ru-RU" b="1" dirty="0"/>
              <a:t>Крылышками шевелит.</a:t>
            </a:r>
            <a:br>
              <a:rPr lang="ru-RU" b="1" dirty="0"/>
            </a:br>
            <a:r>
              <a:rPr lang="ru-RU" b="1" dirty="0"/>
              <a:t>Как стекло, они прозрачны,</a:t>
            </a:r>
            <a:br>
              <a:rPr lang="ru-RU" b="1" dirty="0"/>
            </a:br>
            <a:r>
              <a:rPr lang="ru-RU" b="1" dirty="0"/>
              <a:t>С виду, кажутся, невзрачны,</a:t>
            </a:r>
            <a:br>
              <a:rPr lang="ru-RU" b="1" dirty="0"/>
            </a:br>
            <a:r>
              <a:rPr lang="ru-RU" b="1" dirty="0"/>
              <a:t>Вот такая егоза,</a:t>
            </a:r>
            <a:br>
              <a:rPr lang="ru-RU" b="1" dirty="0"/>
            </a:br>
            <a:r>
              <a:rPr lang="ru-RU" b="1" dirty="0"/>
              <a:t>Эта наша</a:t>
            </a:r>
            <a:r>
              <a:rPr lang="ru-RU" b="1" dirty="0" smtClean="0"/>
              <a:t>,-…</a:t>
            </a:r>
            <a:endParaRPr lang="ru-RU" b="1" dirty="0"/>
          </a:p>
        </p:txBody>
      </p:sp>
      <p:pic>
        <p:nvPicPr>
          <p:cNvPr id="8194" name="Picture 2" descr="Стрекоза Картинка Для Детей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6" t="13289" b="27083"/>
          <a:stretch/>
        </p:blipFill>
        <p:spPr bwMode="auto">
          <a:xfrm>
            <a:off x="4651130" y="3698874"/>
            <a:ext cx="5169877" cy="2499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17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5398151" cy="318867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Кто работает с утра:</a:t>
            </a:r>
            <a:br>
              <a:rPr lang="ru-RU" b="1" dirty="0"/>
            </a:br>
            <a:r>
              <a:rPr lang="ru-RU" b="1" dirty="0"/>
              <a:t>Строит дом, несет дрова, </a:t>
            </a:r>
            <a:br>
              <a:rPr lang="ru-RU" b="1" dirty="0"/>
            </a:br>
            <a:r>
              <a:rPr lang="ru-RU" b="1" dirty="0"/>
              <a:t>Тащит целый воз еды,</a:t>
            </a:r>
            <a:br>
              <a:rPr lang="ru-RU" b="1" dirty="0"/>
            </a:br>
            <a:r>
              <a:rPr lang="ru-RU" b="1" dirty="0"/>
              <a:t>Мало ест, не пьет воды,</a:t>
            </a:r>
            <a:br>
              <a:rPr lang="ru-RU" b="1" dirty="0"/>
            </a:br>
            <a:r>
              <a:rPr lang="ru-RU" b="1" dirty="0"/>
              <a:t>У него полно друзей.</a:t>
            </a:r>
            <a:br>
              <a:rPr lang="ru-RU" b="1" dirty="0"/>
            </a:br>
            <a:r>
              <a:rPr lang="ru-RU" b="1" dirty="0"/>
              <a:t>Тот работник… </a:t>
            </a:r>
            <a:endParaRPr lang="ru-RU" b="1" dirty="0"/>
          </a:p>
        </p:txBody>
      </p:sp>
      <p:pic>
        <p:nvPicPr>
          <p:cNvPr id="9218" name="Picture 2" descr="Cute Ant Cartoon Waving Клипарты, векторы, и Набор Иллюстраций Без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85" y="3014595"/>
            <a:ext cx="2693132" cy="34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92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63</Words>
  <Application>Microsoft Office PowerPoint</Application>
  <PresentationFormat>Широкоэкранный</PresentationFormat>
  <Paragraphs>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Загадки про насекомых</vt:lpstr>
      <vt:lpstr>Я пахну летом и пыльцой. Лечу к цветочкам пулей. Но я бываю очень злой.  К тому, кто лезет в улей!   </vt:lpstr>
      <vt:lpstr>Что за странная картинка? Вот пушистая травинка Плавно по листку ползет. Все жует, жует, жует. Не жучок, не птица. Это…</vt:lpstr>
      <vt:lpstr>Целый день она летает, Мне спокойно жить мешает, Прожужжала возле уха И на стол уселась …</vt:lpstr>
      <vt:lpstr>Он зелёный, попрыгучий,  Совершенно неколючий,  На лугу весь день стрекочет,  Удивить нас песней хочет. </vt:lpstr>
      <vt:lpstr>Пищит над ухом он всю ночь И укусить тебя не прочь. Ну и зануда, вот кошмар! Писклявый, маленький …</vt:lpstr>
      <vt:lpstr>Красный, маленький комочек, На спине немного точек, Не кричит и не поет, А по листику ползет.</vt:lpstr>
      <vt:lpstr>Этот малый вертолёт, Отправляется в полёт, Зависает, не летит, Крылышками шевелит. Как стекло, они прозрачны, С виду, кажутся, невзрачны, Вот такая егоза, Эта наша,-…</vt:lpstr>
      <vt:lpstr>Кто работает с утра: Строит дом, несет дрова,  Тащит целый воз еды, Мало ест, не пьет воды, У него полно друзей. Тот работник… </vt:lpstr>
      <vt:lpstr>На цветке сидит  цветочек, В два всего лишь лепесточка. Лепестки цветные,  По краям резные! Посидит и улетает. Если кто не угадает, То подскажет мамочка: "Да ведь это ... </vt:lpstr>
      <vt:lpstr>Что за чудная картина- Между веток - паутина! Кто же был умелый ткач? Может белка, может грач? Может быть колючий ёжик? Сколько  надо было ножек, Чтоб сплести из паутины Расчудесную картину? У "ткача" есть много "рук", И зовут его  ... . </vt:lpstr>
      <vt:lpstr>Он рогатый и усатый, Многоногий и крылатый, Издаёт гудящий звук При полёте толстый…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 про насекомых</dc:title>
  <dc:creator>User</dc:creator>
  <cp:lastModifiedBy>User</cp:lastModifiedBy>
  <cp:revision>10</cp:revision>
  <dcterms:created xsi:type="dcterms:W3CDTF">2020-06-08T11:02:06Z</dcterms:created>
  <dcterms:modified xsi:type="dcterms:W3CDTF">2020-06-08T11:59:16Z</dcterms:modified>
</cp:coreProperties>
</file>