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52D93-7263-4FF9-8F42-35C683E443BA}" type="datetimeFigureOut">
              <a:rPr lang="ru-RU"/>
              <a:pPr>
                <a:defRPr/>
              </a:pPr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A9C22-46E8-48A4-98C6-5240BE4D3C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9A7EF-89B0-4E64-BEA1-BF0116200567}" type="datetimeFigureOut">
              <a:rPr lang="ru-RU"/>
              <a:pPr>
                <a:defRPr/>
              </a:pPr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3246B-E60D-4750-B95E-C51BF9E372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BF64C-1CA7-43F2-87F8-58C0FAF7592A}" type="datetimeFigureOut">
              <a:rPr lang="ru-RU"/>
              <a:pPr>
                <a:defRPr/>
              </a:pPr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A1757-B42A-402B-8BE1-AB6D1787FF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3E0C8-C54B-4EEC-9D76-68AD6F1D6353}" type="datetimeFigureOut">
              <a:rPr lang="ru-RU"/>
              <a:pPr>
                <a:defRPr/>
              </a:pPr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2071E-74B2-4D52-A3E4-7771854A11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893B0-EDC8-4DE8-8267-6AFAF32AD400}" type="datetimeFigureOut">
              <a:rPr lang="ru-RU"/>
              <a:pPr>
                <a:defRPr/>
              </a:pPr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45CA0-2DE1-4B89-BAA2-73E2D5977A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B73C9-AF83-4750-9007-E3DF11D479EC}" type="datetimeFigureOut">
              <a:rPr lang="ru-RU"/>
              <a:pPr>
                <a:defRPr/>
              </a:pPr>
              <a:t>26.04.2020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06C31-1732-486C-A291-4688DC054F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F9526-6CD4-420E-B303-78A8ADF0D2F3}" type="datetimeFigureOut">
              <a:rPr lang="ru-RU"/>
              <a:pPr>
                <a:defRPr/>
              </a:pPr>
              <a:t>26.04.2020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723C7-598D-4BFD-A52A-74A79F34C8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4B76E-0BF7-4599-8826-012735852C2A}" type="datetimeFigureOut">
              <a:rPr lang="ru-RU"/>
              <a:pPr>
                <a:defRPr/>
              </a:pPr>
              <a:t>26.04.2020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A124C-A701-49FC-ADE3-ABB68977F8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2B9FF-A011-4EEB-9DD9-1D13A60A1349}" type="datetimeFigureOut">
              <a:rPr lang="ru-RU"/>
              <a:pPr>
                <a:defRPr/>
              </a:pPr>
              <a:t>26.04.2020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D8A0F-7142-44AD-83B1-70568F80ED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E9DF5-EB34-4DF0-9C9A-F53D61FBE4D6}" type="datetimeFigureOut">
              <a:rPr lang="ru-RU"/>
              <a:pPr>
                <a:defRPr/>
              </a:pPr>
              <a:t>26.04.2020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E8E54-2183-43E6-ACC5-F02D70C052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50E18-9631-458B-A219-5EDC9544BE69}" type="datetimeFigureOut">
              <a:rPr lang="ru-RU"/>
              <a:pPr>
                <a:defRPr/>
              </a:pPr>
              <a:t>26.04.2020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FC9E0-ABBA-477A-B197-0019121811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59678CA-B415-43B2-8969-3DFD342D22E5}" type="datetimeFigureOut">
              <a:rPr lang="ru-RU"/>
              <a:pPr>
                <a:defRPr/>
              </a:pPr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5C4BFCD-18E8-4ADB-A778-83B982DECF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03474" y="-1"/>
            <a:ext cx="3934551" cy="3936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3838" y="0"/>
            <a:ext cx="5301751" cy="677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029200"/>
            <a:ext cx="12192000" cy="189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81625" y="4046538"/>
            <a:ext cx="2606675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40838" y="4171950"/>
            <a:ext cx="2605087" cy="260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60350" y="4356100"/>
            <a:ext cx="2606675" cy="260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99017" y="465138"/>
            <a:ext cx="3182983" cy="25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Произвольный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Дашулька</dc:creator>
  <cp:lastModifiedBy>Алла Николаевна</cp:lastModifiedBy>
  <cp:revision>7</cp:revision>
  <dcterms:created xsi:type="dcterms:W3CDTF">2018-03-27T18:33:18Z</dcterms:created>
  <dcterms:modified xsi:type="dcterms:W3CDTF">2020-04-26T09:57:45Z</dcterms:modified>
</cp:coreProperties>
</file>