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  <Override PartName="/ppt/media/audio20.wav" ContentType="audio/wav"/>
  <Override PartName="/ppt/media/audio30.wav" ContentType="audio/wav"/>
  <Override PartName="/ppt/media/audio40.wav" ContentType="audio/wav"/>
  <Override PartName="/ppt/media/audio50.wav" ContentType="audio/wav"/>
  <Override PartName="/ppt/media/audio60.wav" ContentType="audio/wav"/>
  <Override PartName="/ppt/media/audio70.wav" ContentType="audio/wav"/>
  <Override PartName="/ppt/media/audio8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7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8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05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00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871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05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99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88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3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44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1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76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0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2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5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4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0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0.wav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700808"/>
            <a:ext cx="685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Пальчиковые игры для детей</a:t>
            </a:r>
          </a:p>
        </p:txBody>
      </p:sp>
    </p:spTree>
    <p:extLst>
      <p:ext uri="{BB962C8B-B14F-4D97-AF65-F5344CB8AC3E}">
        <p14:creationId xmlns:p14="http://schemas.microsoft.com/office/powerpoint/2010/main" val="308615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Пальчики 6.wav"/>
          </p:stSnd>
        </p:sndAc>
      </p:transition>
    </mc:Choice>
    <mc:Fallback xmlns="">
      <p:transition spd="slow">
        <p:fade/>
        <p:sndAc>
          <p:stSnd>
            <p:snd r:embed="rId3" name="Пальчики 6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Пальчики 6.wav"/>
          </p:stSnd>
        </p:sndAc>
      </p:transition>
    </mc:Choice>
    <mc:Fallback xmlns="">
      <p:transition spd="slow">
        <p:fade/>
        <p:sndAc>
          <p:stSnd>
            <p:snd r:embed="rId4" name="Пальчики 6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BFEFC"/>
              </a:clrFrom>
              <a:clrTo>
                <a:srgbClr val="FB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97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Колокольчики мои 19.wav"/>
          </p:stSnd>
        </p:sndAc>
      </p:transition>
    </mc:Choice>
    <mc:Fallback xmlns="">
      <p:transition spd="slow">
        <p:fade/>
        <p:sndAc>
          <p:stSnd>
            <p:snd r:embed="rId4" name="Колокольчики мои 19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1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Цветы луговые 18.wav"/>
          </p:stSnd>
        </p:sndAc>
      </p:transition>
    </mc:Choice>
    <mc:Fallback xmlns="">
      <p:transition spd="slow">
        <p:fade/>
        <p:sndAc>
          <p:stSnd>
            <p:snd r:embed="rId4" name="Цветы луговые 18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8"/>
            <a:ext cx="1800200" cy="180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375977" cy="20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насекомые 10.wav"/>
          </p:stSnd>
        </p:sndAc>
      </p:transition>
    </mc:Choice>
    <mc:Fallback xmlns="">
      <p:transition spd="slow">
        <p:fade/>
        <p:sndAc>
          <p:stSnd>
            <p:snd r:embed="rId6" name="насекомые 10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BFDF8"/>
              </a:clrFrom>
              <a:clrTo>
                <a:srgbClr val="FBFD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Руки.wav"/>
          </p:stSnd>
        </p:sndAc>
      </p:transition>
    </mc:Choice>
    <mc:Fallback xmlns="">
      <p:transition spd="slow">
        <p:fade/>
        <p:sndAc>
          <p:stSnd>
            <p:snd r:embed="rId4" name="Руки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BF1F4"/>
              </a:clrFrom>
              <a:clrTo>
                <a:srgbClr val="FBF1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Руки.wav"/>
          </p:stSnd>
        </p:sndAc>
      </p:transition>
    </mc:Choice>
    <mc:Fallback xmlns="">
      <p:transition spd="slow">
        <p:fade/>
        <p:sndAc>
          <p:stSnd>
            <p:snd r:embed="rId4" name="Руки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213457"/>
            <a:ext cx="1373113" cy="1215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70003"/>
            <a:ext cx="1728192" cy="15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4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пчёлы 9с.wav"/>
          </p:stSnd>
        </p:sndAc>
      </p:transition>
    </mc:Choice>
    <mc:Fallback xmlns="">
      <p:transition spd="slow">
        <p:fade/>
        <p:sndAc>
          <p:stSnd>
            <p:snd r:embed="rId6" name="пчёлы 9с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Антонов Не рвите цветы 7.wav"/>
          </p:stSnd>
        </p:sndAc>
      </p:transition>
    </mc:Choice>
    <mc:Fallback xmlns="">
      <p:transition spd="slow">
        <p:fade/>
        <p:sndAc>
          <p:stSnd>
            <p:snd r:embed="rId4" name="Антонов Не рвите цветы 7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9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Лесной цветок 5.wav"/>
          </p:stSnd>
        </p:sndAc>
      </p:transition>
    </mc:Choice>
    <mc:Fallback xmlns="">
      <p:transition spd="slow">
        <p:fade/>
        <p:sndAc>
          <p:stSnd>
            <p:snd r:embed="rId4" name="Лесной цветок 5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0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Антонов Не рвите цветы 7.wav"/>
          </p:stSnd>
        </p:sndAc>
      </p:transition>
    </mc:Choice>
    <mc:Fallback xmlns="">
      <p:transition spd="slow">
        <p:blinds dir="vert"/>
        <p:sndAc>
          <p:stSnd>
            <p:snd r:embed="rId4" name="Антонов Не рвите цветы 7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4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Энциклопедия для воспитателей. </dc:title>
  <dc:subject>Старшая группа</dc:subject>
  <dc:creator>Волкова Нина Александровна</dc:creator>
  <cp:lastModifiedBy>User</cp:lastModifiedBy>
  <cp:revision>13</cp:revision>
  <dcterms:modified xsi:type="dcterms:W3CDTF">2020-06-22T07:45:13Z</dcterms:modified>
</cp:coreProperties>
</file>