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5" r:id="rId7"/>
    <p:sldId id="260" r:id="rId8"/>
    <p:sldId id="270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7F0E-03DB-43FC-805F-EF18A87EE0A1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8D26-94F2-483D-A830-B41EC342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260648"/>
            <a:ext cx="4280875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124744"/>
            <a:ext cx="4211960" cy="506794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особенный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праздник воинов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Тех, кто границу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защищает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от войны мир охраняет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мирно всем жилось,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мирно всем спалось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и каждый час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Зорко охраняет нас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родная,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могучая,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Армия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лучшая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23 февраля –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День   Российской       Армии!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32656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5575" y="0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obaspect_img3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3875"/>
            <a:ext cx="9468544" cy="6831509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6038" y="0"/>
            <a:ext cx="91900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896" y="404664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Моряк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3320" y="5657671"/>
            <a:ext cx="61206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Границы океанов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И днем, и ночью быть должны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Под бдительной охраной!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612068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На мачте наш трехцветный флаг,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На палубе стоит моряк.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cs typeface="+mn-cs"/>
              </a:rPr>
              <a:t>И знает, что моря страны,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Вот дивная картина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Выходит из глубин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Стальная субмарина,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Как будто бы дельфин!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Подводники в ней служат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и там, и тут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 водной гладью кружат,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Границу берегут!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110"/>
            <a:ext cx="6336704" cy="707886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Пограничник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417646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 ветвях заснули птицы,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Звёзды в небе не горят.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Притаился у границы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Пограничников отряд.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Пограничники не дремлют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У родного рубежа: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Наше море, нашу землю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Наше небо сторожат!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 descr="post-11471-0-02047000-14959555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404664"/>
            <a:ext cx="4488942" cy="57606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92696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02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738"/>
          <a:stretch>
            <a:fillRect/>
          </a:stretch>
        </p:blipFill>
        <p:spPr>
          <a:xfrm>
            <a:off x="0" y="404664"/>
            <a:ext cx="9144000" cy="5926805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Везде, как будто вездеход,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На гусеницах танк пройдет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Ствол орудийный впереди,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Опасно, враг, не подходи!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Танк прочной защищен броней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Arial" pitchFamily="34" charset="0"/>
              </a:rPr>
              <a:t>И сможет встретить бой!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1553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Танкист</a:t>
            </a:r>
            <a:endParaRPr lang="ru-RU" sz="3200" dirty="0"/>
          </a:p>
        </p:txBody>
      </p:sp>
      <p:sp>
        <p:nvSpPr>
          <p:cNvPr id="8194" name="AutoShape 2" descr="data:image/jpeg;base64,/9j/4AAQSkZJRgABAQAAAQABAAD/2wCEAAoHCBUUFBUVFRUZGBgaGhoaGxsaGRsdGx0aGxobHRwbGRobIC0kGx0pHhoYJjclKS4wNDQ0GyM5PzkyPi0yNDABCwsLEA8QHRISGzIgIyAyMjIyMjIyMjIyMjIyMjIyMjIyMjIyMjIyMjIyMjIyMjIyMjIyMjIyMjIyMjA+MjAyMv/AABEIAKgBLAMBIgACEQEDEQH/xAAcAAABBQEBAQAAAAAAAAAAAAAEAAECAwUGBwj/xABDEAACAQMCAwUFBQYFAwMFAAABAhEAAyESMQRBUQUiYXGBBhMykaFCscHR8AcUI1Ji8TNygpLhQ7LCFXPSFjREU6L/xAAYAQEBAQEBAAAAAAAAAAAAAAAAAQIDBP/EAB8RAQEBAAIDAQADAAAAAAAAAAABEQIhEjFBAxNRcf/aAAwDAQACEQMRAD8AsVatC0yirNNerXA4FOBThakq1A6ipqtOFqSLQILTsv4/dUwtSIqNIgU4FJNh5CpCgdamlNFSUVKRKy3dHkPuq5Wqq2uB4Y+WKmKirARUxVIqS0FgFKKQpxRSikRSJpzQVstQIq41A1UqlB3m8l/86c0lHebyX72pyKkQ1KkaQrQVKkaagVNSpUEalSinigYU9KlFAxpiKelQRNNT0qDnEarEeqUFWLUNXB6mj1Uoq1Foq1Hq5WFUItWqKmmL1NQe9FxE0sdYY6gJVdMfGZxMgDrmqLF4sziMKYmauCSwMkQCIGJnSZ1DvCI5EAyZnFTy0xO1eQnQGUsoEqCNQ8xuKG4/ta1ZIVydREwokgePSue/cRwfEe9XUyvI7xndgWBaJLSBkyTzJNEJ7teJuXLwDI4JSV1AgwFMRvAjzmpefxfFp8P7QWXYKNYnmwAHqZraVa5jtHiOHdNNu2A0gyLYXA3zvW/2Ve121J3iD5ik5GCba/efvNWaaSD4vP8AAVOKuiAFSUVIJT6YqBAUoqaimIq60jFNXE+0/tubN02uHCMUMXHuAldQwUXSy7HBJO8jlJwT+0Li5/8Axx/ob7zcqeUZx6kxqua5b2T9rP3lvdXQq3MlSnwOBmIJMGATvBg7YnqiKsuisP3j5D7z+dTmqXMOB/SfoV/OnpEqylVc0xatRFppiaqL04eqJzTmmpUCFPSpwKmhqenim00MNFI04WlFBXTzUqjNUc2KmhNIVYhoYkopXbyopZjAFR4viUtoXedIjYScmBXPdqdpJfVVQOIaTMQceB/U1m8lxucP2vbbYNPIRk/WtG5cAKZjUefT9GuO4G0ZmYjn5Vti67MjuJ0iNsVjyrWRZ2CGZ7jH7RBPnJ2+v0rft26xey7wthpBzzFFdmvDsSSQf1npSXoou7wYuIUbYk56GTBFYFlJ027g2JyfsyII8pC/KurvW20HQwUgySROMzXNPJbOfH1qcu1iX7mqkyAI/WOtbvZiLokdc+nhyoC3Y94AZ7w5eHKtHg092PE5O3j9NqkBapk+f4D8qlA2qtrxGcCqbMlprWmDVWp6KqSTzq3vVNCCVRxt0W0e43w21Z2/yoCx+gNZ/tPcupw7MjMMqGK4YITBKkZGSokZAJOImuX4F7l2zxNr3hKPbIlnkBiyiAzSAChefIbTNZ5c8qzjrmPYzjUTjVuX3VQy3C7uQF1MpMknAJb769Db2m4MbXrfoy/hXlrdnoCyM7K6nSQU2OZHxcisEdSKkOBtTJuEDJ+E7chvvy9ankmCeJ7QCcfcv2yGX3xcEbMC+rB6E48ia9fVwQCDIIkHqDkH5V5OvsteJISxxBIx3rRtiesvA+dek+z63Bw1tbiMjLqTSwghUYqojpAEHmINa4XtLBD/AOIn+S59Gt/nVTcUnvPda195p16PtaJA1eUkVY4/i2//AG7v/dZpn4Ue8FyAGKMpMCSAylQWiYEviY7x8K6amHIqMVaLTGYGB4+HlTfu784+Z/Kr5Q8VRWnAqdy2y77bYqAam6mJCpAUy1ZFUxCKQqzTUZoYYGkGpaqWqoHD0xammlVDk00VE1GaIwgtD3u07dslWJBEcjzDEfRG+VEI1cal1RdbVJXWwaDPd1kELJ8/Ws8riuv4DiU4l/dG2ShGpif5RB26zAoXtsW/e6FtqoQQQoCyxyZjeMD0NYKlg7NaLICTA1Q2knAOk8tqKsWmmTknO8z69aeXWLnY5BGFHnmi0LHE+lLg+GJrTt8CeVYaPwVrSoZgNJmJ5xM/caG4l9TzbJCwMCRnyoO6WS4y6mwxO5jP/GKPsOTiaguR7hABLR0JO/XNWWrE71faScmiCKCPD2QuQaufO1Mgqy3ag0DW+HJ3NF2eHAqxLcVaiUVEIKhozuaIW2auFugAu8OHVlYalYQR/bI9K849uOzLvDFbltn/AHdiAVmRbfYBzuVbkTOZHTV6R2xw99rFwcMyreIGguMA6hJyCAdOqCQcxg7V5z7V2e1bNi5c4rirHu3Ok21bL6jlEU2hqgSfimF5nfNkofsDi+DvLcfirIdtKanBIbRb1d7ukEkK2cyVQASVAPSdvdl8BwXC37i21Utbe2jAtcbXcRlUIWJ07nvYxOa8j4fiWjuYDqVJ3iRB9R+prc7c4dL1hb6CLlsIjgfbQdxGMbukgTzU/wBOcy51R33YXt1Z4y97o23tOxPu5YMrQCdJIA0tAODjlMwD0l63Xhnstetpxls3lYhGY6Y3uIraVaWX7Q2kSQAcE16IntfduW0KBFJUEl0gFoEjQLhOnJIMg4AiDXTUdC9r+Jb/APbu/wDfY/5qrtHiUtKty44RFaWZjAA0OAPEltOBvWEO2uKLBibOzAQlzmUJxqP8ozPMda5L2t4y7duA3blhgBAto9wNG3eQbnvMcyQCeW7yHpPYnbFnigxtFmAnJUgYjYnzGN6ETh+MF+De1IIYn3SgEas2wYwdPOecxXDdkdtvw2lrI1qURSmGHvdCm4UadZALQBkDIFHN7fXo0l1RpMqUggzsf4beVRXf8QJUef50MEzWHwXbF6W986YnuhSTnIMhUieRht9qXH9qXPstpB20QT+f3UnLExvqtT0VyHD+0IuHFxwwJ7rFQJHLP5da0rXtVa1KrKQSQDDIVE4LEkrCjnE88VZ+h4tzTUWSoWOPtXCwt3FcrBYKQYBmD5GDB5xU1fetea+CDKcD9RH9qaKd2z5VF36U/kh4UzVHVULtzb6iq3uACZ/XOs/yxZ+dWNVGaYXDBPQx9fy+409tlIkn6VZ+sS/nXOcdxptqdKknMGJHykSJMVjcQhuMXuDIMDRA1LBJY77Z+dbQuSpUx3gR4iR4GDnMmh7ttFByDvER8Pj5j7/SuU/S3qul/OfFNlLY21epB/Dxo2wq4gfr0q7hOBQ2570yqkhgFJ6Z3OJjA8ahetaNMSCc7z4cvxreueNbsXjXtOHSJ2yJwa1bDSScSd6wOFbkK0uJuFbTFTBwJ8yAaGoPxVhitwIWb5bHdo3/ACot74cCECxOxHON8Vi2yANMdK0OFWqgtFPpRNtfKoKsjFWe7g0BFseVEpa51Qg+dFWj40VYq0QiVXbEjH6PQ0F2121a4UW9dxVZ2hQSJIAkmNyAdIJ/qFS3BrRXm3tJ+0HiOH4i9YS1ai22kM2stEAhtwAYIxBHnR3avt4TYnhtAv6yum4twqLYLfxJ0gajCd2cavCvOe0Ev8Rfe9dNt2c6mALophQoAhZCgKvOcbyZoldC37Q+NhWZkQMCISyGIA+13rgzHp4GsD2i9obnGlDelgmoJhV0hok934idI36YoY9jXnYZsJOMEqPUlCWPzJ2GcUCvC/zPnopGPUiiafh1tqGyyiJHOTIx4YnNHdk9sG0wIgqcENDAyIIIIgggkEbEHM0GrWrZXUurzM/8bx0/Cq+LdTGkgmQAAQT8qzeOmu1trbAa7acImoagzAaJCwCxG0mFMnlOTmA7QsL/ANRI598nGD9Pw+fL9kdqe7OlgGUghlbZlIgq3pitN/ZtXB9yzPKl1WVlgPiWYGllBJgxKqTOCBmX5VaXG9rWxbd7bhmRA2lXM/EqnO0S0z0xXF25vXGa4dTNBJPiCZxW52evDJaulmd7ndAyQAoJZ+6RJMhAQw2Jik/BcIGGpkM4+MdJnB2wfmK3xuXuJfR+ylCh7St8acQNJ1FSTbsmCADMaJjfIigO0+DQMAj21BUEjVAhgGUrOMqwx4Tsa3+z+NsWu7bdAoOoRBye6cwTPdHzFEf+tWHVveXRgbiyz6oaDnT3ZGR6Ut22yYT0I4G6C+p7bgtbQC5oRgCGlwpb7LjTyxG+cQHDPcRmtWWXSznR3DpBdmTSEYkd2BgHIIAOCcINwKxFs+qPn1ffn8qvsdq8MjN7vh+XJLYnyzO9F1E9q2A5d2liSXT3elQxGzq0kgER4sdlgGre0SHsOcKbekrpGlTqcKy6eQ7wMRPOcENXc9oEMBbIggzLCDPIwp3yKw+J4iEBVAhLCSrMTjWIJckbbgAAkDpTB1fsA7pxVy2wI1WiYIIMh7cYPgzV6G4gV577F2bz8TavaGKBXFxyAoCtbOmBif4gjAOxmvQrjVK6cfQZ3M1QzmR+vKrb4+6h3aRNc66Q7MflQ9xydvp+HzpPcifIj8vXFDPfjSeQ+/yPkKy0dbjCTyjkRjnGJzNOHDZj6xvnb1q6zxSAZGowBHiAV+cNM/07YE3XbqnSeqjaYxjkfCtYza5EOYJIxIE8tsfcT6U11iF8WWAMc4OfLPyPSq7jEooA0x8R5kkMZ8fhI+e9VWWOJxI09Y6T1MieVVNa3BvpETkZMSMjJ+6flV167lYiQSNgMdT8+c7VmoWgRM5B+s5+Y57VodlqjaSUDaiME7lplemqSBy65kGkuJZorgwQT3txEDzHj4fSti/aJtNAONJP+5fzqCJaXToST3TmMhghnuk8wwxjaImundbbcMXVRGhtOJP5knA8fWukrFmOKQZrQ4dCACee1K5YCkxjmPIifxot7yuFGiMgyBGdIjzz+FaZF8OuJxVrZiqbDapOfLxk0UiRQMq0TbtkiR+o5UPUijkrpuFBqBYAfEMYncbeWTIoDLSxsTHTlXnf7Y1AThXPL36xG+oWjO/LT9fn6Uq4rlf2gez9vjLKB762DbZipcSrFgsqRIM90HEnfBoPFEuFAFFwiOUsOZPLA3qwca//AO0/7jXpLdg9hIoW/dUXAo1sLl4SdO8beOw8uVcT7ZcL2cj2xwFwuuk6yXY96RpA1qDsDkYzUTGJxvGO2NZYTO5MHwq60MDyFZ5Qdfr/AMVbb4nSI5UBd2I2mhLbANzB8PHBziixw1x9l0jeWZUPyJmrrfYN0/8AUtf7ic+i0IznOxFaPB9qOhDBiGGqCDBBKOk+gdsfhijOG9lbr7sFUAlm0MQABJIwNW1YXEWwrsoMhTExpODG0n76nVVfLaGOMiD1gFW9IITpv51D97EbEnB38pj0rQ4Hg0Np3953tDEAbTBIU90zlY3G432rMFkmSqExuAMjlgc89KvS8uNmb9WHjZI7pwObE7RGY5AUw40gzpWfGfzqv3ZxCNkTgcv0D8qJ4fgLrmEtMT6DHXNGVA4pogKvyP50/v7m8f8A8j8RRy9lX+dsD/NcUfTVP6FTPZl8KWZEVVBY5kwIzjzAjegh2R2VxfFkrYR30ldUMAF1SFLEkdG+RrsLX7N772nF1kS6CptsGZlPxa9cCYI0QdxBxyrAvdn8Rw7qq3HRnkyi40JEklZnLdR9RW7wvFQWK3OIZ1A1abwXcYJCXMA9ZERE9Jqt72A7Pe3w9zUFk3CO6ZwiKkzzEqxHgRtsOgZc7fX9eFcff7cuo9tytw6IJRLoVGA1AF0VGk945BAJVZ1aRG72L7R2uJdrcPburJ924yVx3kIwwiOh8IzRuUTxJgBj1A+ZgUBuInlj5b1sXrQcERG42z6ff6iqV4CRsB+vrWLGpWK5mBnaDPQ+J6RtTCx1M439OXjzrfs9nAxA5Hea0LXZi6RgfKp4VfOOSThNZnaMeMfntRNq+9uVWImducDw8K6K92WAMTQD9nidvrTxsPKVx44FSCpeVBMlSGKnBLBQcyrbSDgGDFCKQBJVZBmcww5hlbB88AiZBo17SoQwB5qYIB2kGIkSJ+R2wKpe2VJ8Hnx07sPSQfTxrMWidFsq5XHeIWd9JBZJ3hsCD4XN+7V9xQASCF0swjowIIHjOhM9TQ6cPqufwwIIys7iTBUHkVA8s8qKv3IDYgsQGjnqEnPMdxueSRkYrNljUuqV4idLDcYPQQYEemk+c7YrePF6OHKzlnAIkGP8NYAGIksSM85rO4nho7yHUPdi6ZjBJQGMbQF/U0Cz6nEyBJYiegMyARgycTG2CN9TpM1p8fdyzAsQGJwZJAVVI64MmPHarOGvrhASSPdkd4RkrHeHLun0FZlxysqSGhm5HIUkQI2OkEeMCreyrBCW2CgaQgMbAQSM77kxPJmmtceescuGOj4c5EfzTvyCzy8q1rag8s+FZPZnAvux3ClhmNWx54548q2rVjSBJzj5j/muscqo1S+kL9nUPnB/8fn4UVbsGJihbtwJdttG40/OZHhsD6Hmcl8JfIZ1JETqXyYkmfWrgA9ou3F4K0H0a3YwiDc5Go+QB+o9PG7vaF25xl2+4g3JMwMDdABygAAT08TPpf7QWDvZwDpt3DBH8zWx9QpFeaMii44iFkLhtI+E8j3TkHH31ABxPD29bEFQJUR8PxAnVmOYIIGME4GAjwdmBqYzDfCsjHUry8hRvEdpJet2xdY6kJAFsqkcsuxLMCI2jlQavYmCrt4s7L9VmfSOdEQfs+0SCrSpgjuPz5FoHQ1W9m0J/hwVE51Q0ROnUB5R1aiDfsL3Vtde8brncEbEfh/xK3fsllQWk0sQrMdRZVJAJG0EAk4AkgUygvhS72ybV0gKxVQOGLAhYCgtoaO6Ac5GryFaYvkBbguKAdMiEBGoefdgkfKuU4stauXLTKNSMyGcxpIEr+B6EEdav4TikIOqFJJE7ASpzB2yfofSWDavBroYpfd9tY1kpHJWRSFZTkGRQnaHZC3bmpCVc/EIGktGSDvJ38zvmm4a/JUaGdGO6kiSA8QZAiQ+53U9K0rFsA/4OCNmNvcbn4jyZPlWc7TQFrsQwmplYRAkQO9EEwR0AE+FXf8Ao6DuPcUA5A1QFOJKkd4cp643gQctqZVOHtzJAkqIJym1szAK1eLjwGW3aG21xvhOI/wupU+laNZK8Eltpt3ULKCANak4M4kxmfz51QNVu4lwnWuViZw2xEyBkLXQC9dBkFFkdHaSNzuORQVRfuPoZHKcxhDjmsS+MaSN48aRAjdrOD3bQGObxtvsh6iq7navvUdWa5LK6sEKaADIwzJqODuY/GsfieLbSjKAQwMwwlTMEEeUGdjJ6Gs177/zOI2g4xgfQCjUbbcbcuG3N42zbti3OpwWQHUM2zJJESZzj0Q4ZpxfSRADBbhmRGrVkjH41i8MxM6p2gfPP68avt3SBG4rUg0m4WGJPEJMKCBbcyFjr/bwqsIqmVv6WA3VDMzsCQpA8eWOlCl6hpnamGvQvYPtW2b68OAv8RWYlQFGtAO8VGJIEYJPyr0BUhiTsRI26EDO39q8q9gbRW+LgMMqsdt4zpPgwBFep/vMRzkgfTFZaGpbG8eHyq5QKDRy1swYJmMTnljnV1hjjM9T+NVFxT6j7v7/AEoS5aE0WWzHSghcjEbY2NSrHnagsdRBImOk76QD/UBHhNRSwDOpgoXUp595dekknrEdMzyqRt5MYBZRg41T3dthk5/Qt7xnowJMiM7zHOc4/tXnmPRYglsgFlfYqD6r4bDUrgncYNR0EW2J6Z8lJUAEjOSYjmT6pHMNk5UAgDeFjxA3UTvBPlTaG0lNWJzk7jlnEao/vitC3giC9uTgkoZj4GkQPGJX1AqvjxgmDG3+4dD1E+Axk0PafSFB33I5Z2wf+N6tUlhB2Eb5yec7b6vmazvWNZ3qUe8MLuQRnIwoGPQT6Gtzsm2bbaGEyuCZiIcFASN5U4nl5Rmdn3gpOpYXAHmcDn1H18KNTioIcjLOzMNiBqJDCd8EfKunCRy52+nRWeMVrmgYJUMOhAYjHj8BPnieU7HHSxVonTrBnls2DmAdOejCudXiBi4DOkhthIg6WX/YSx32O+1V8XxRS4t34QjGAZyhKljHLkTOxAPjXWVyx0d4z3toIzzPT8P1NVNxWh1kYIYSJ3+L1wrfXrQXHcYAB6sPHQ2o+Mwsf6vOpcTcAXacwTjuhjpyPXbpJ8+jLP8Aage8IcfylPk0/ia41iLYv3DMZAmATho58yRtPOux419WldzufUNP4VwftZfm4EA+EAeB1Qx+fd/2jpU2UsrmJqatRHCdnXLhARC089hjfvHFaL+zt22JeBt8MsM9TgDoOpgc6tox5q/hAdanxrU4bsS4Cou23UMFcaSvwMfjLGQoENvHnVna/ZfuR7yyCyKo1a/i1FygiIDA4OJEDfcDOmCfbLglPuOJIj3iaHaYGu2hicGSw0CeieM1zws2isqzSfstJnw7qwK0eK7euXLK2SE0yGOoBoMY0hpA33/Rx+XxmM4DADO+AsfoVjARYFy0H090Np5gfC6sN9/hq09p3Z/xIgHb3Z38VB6fdWU1sTgzV6WFAGoHvCQSGyJKyuYIlWE9VI5VcBo7SuEn+L669PIdAOlTU33WQzkASSLjkQIyY9KA02+n0H41EBdWx08xsCcwSBgwTNDFtziWnNwH/UzfWaHa+D9r6H/5USoQD4M8jt9IqQiNvrQxDhuIRQQSfp+dM3aDFDbBGk/05jzqLW16D5Vcdp04ECcxMbUMVBRg6gSekj5ggRV9jhmcFkUsASDAxIKAgnYfGu561W3+UD0rf9j0vnUVt6+GW5N1RGrVoISBIJzpgbSATESLpjNs9nXT/wBJ5JAGDB3mDsYA5Tz6UVw/ZlwkhkgiJGoTJkQBuTIOwMc4rrb3CE//AG1llukqiXGYAlsqxIkkHLYBkD+WrxwdsWltmyGvBnTUbiCHUkFiT8bFgThBO8DamqyvZ8GxcUuNGoYJMjIwGjbeIMeNdzbTUiRuCR1yCI2P6xT+zfZ1traOVVgxYmXL9RzwDsSFxJMTueldMeAHrFZxZWV2erF7hklSwgSDBCpIjdYM+c1r2UAx+oHL/aF+dB8FaAdieTGAd+8ts4g9Aw9KM4i3ONiR3T0YZ1ekLjnSFMyfQRQ5H6zVoug52kZHQgbfX6UBxN4hiIHh5UpHFdqoLRMGWKLcED+qGDDk3wnxxVNviGaQUPdWQRjcSpb/AFFuezfK5GN0OlxgD3SCdXTk3MgMqn/IJmRQlvWXgL3yGUiRqD6w2MGSBqGnnp+XPxmuvlcG3UtFX0iGCJAJIJZZUgz/AEkHpttzA0jTIJADTgkwTGQBET3+nQVeWJk6AYQnXyZgVMiRkwTjO84oOzK+8BUZG20FWEj0yI8fSpYsvQi+sByYnyiTIkiOZlpqFtyEB/WC35jPj4VW7ZXmMHT6ExSn+GMc4B8RDGPE6T9axXSGa6dS7wM5zBIx+Y8QKvXihcwTtLDA5CdJ6bASOvpVeoTESCvyOp4PnGk0Hw1ss8KJ6eMk48djjwpKWDUnumCAQMbzEKYGf5u7+VT4x9dsE82C4mIa2AQMwY0x+jTrYcgDIxPenBEtqM7RJmNseNEcFwGu2bcMEDAkATtq3GnI0kFj4p1rpx76ceXXZHiC3uzOdEEdCYBMbdRt9+SPfkrk/EgU+JXY843brvWbZ4W8qAMjYUzO+XIE8yJjyjwNTdiJBB65HUAz4zvPhW5yydpePfSxL5Oph/zg/SlcAIHh+VDI+3ry8/yFTtvk8x3j8qxx55W+X59LeHtmRpjGRkAREkdNqH7SW47gKFJJ0aQ5knaANQE/rNWKoLKGYoCYLROIJnxzA9fnO+63WkOEA0K0KxklQuYJBjTAG8eUjfl253jcZlzheICW7t26rBlT3ZQJ3bJVyEJe3AcypXfMzkA1V2/w4PDu6M9pAqM6A2yLuUKlntlZgZkq3xYJGxQsW0uKyg62BN1bjuq4EkgacaS4gbRGxBLUds8SlxbXvLa6VUhWRVuC2GcKwknTrjRBCk90yN9OtZxwTwCQNpG4gjGQfI48YmoxW5x/ZWq4q2oCkbw0Ce8Btlpf3ekbaVmJkYvElQx0yBJgNM6QMMZA33irLKllhAU+qqjcFIPWkXUk39KqDziR6/n60S9kqZ1o8zJDHr/UBNQOBNPp5VLgrDXHCi5aSdtbFVnGJg5M/TynfHsq65e7ZGPss7fegrKufK0lcVr8T2UEwbynyQ/fqrIvrBiZA8Iqh2z5Ct/2Ku6HLK7v/Fxw6yBcItXJZie6pWQRO5UDoa5duKMAQIHnvzOTvgfIV0HsvOlv4ijU7k23TDQgWRc3VtTqABkZIMxQd77RX7bWg1/hW4cAIffDQ1xAxkqhXUytKgN0BJzEUPwHtAlu3aW3aDl2JDAAvcmNNw4Hf0lNUnVLDERQ3EcVxKLb957xmtuGGhw57qPgpdJ1MZGYMTMSAaxT2iYsylssJJkkDWVWbj6F0ukkNpI7oMZmRB6d2JxgdS3f1FiW1oUEnPcB3XMSCQY3O9bCuQZBwdx+IPp9Z6zwvZXEpYVbaktOg5jcoo7oGyYgKcjwrsuD4q3AlsnA6k9APSmC22hFwdGmN/ss/Kcf4jD/AEjpRHFXO6HUyAVJg7KSJzyAGf8ATQToWZcQsz8UYg5EdDHT6ZPVAysjGZDCYgEERy2xG1XKaf3AB33z67x4zmgeI7OtuZ98wjESvUn8aP4b4dM7YByfhJESd9v0ZqxUDT4GN/X7iKYPL+y+HFyUMDUBBOMCIPi2ttMbRG+Iv0NacPJ78FS2YZWB92ZOfsEdJU8prL7PU3E1jJTu4UHGBGByUTJ6TywTw1w3dVvUdbt7y2zjHwstyc7d1Qf9WMVx9O7RPFB7i9xSBcFsxtB0SNtI2EmTls8qzNC+8PdxrBgYPf3UTsYK79KhdvG3cUupBa2QQDP2O4Qdu6xBwSQQZzmgrd8qVYHGsbTiCM/rxpU4wfxHCvbYh07wQkidsKYGYHcLmPGKJsFBpXQSCbYIgmBpOvGcktA5H0qPbvHB7lyGZgHQqW7rzpbVIXHxO84+UUd7PqGV4+JbWs9yWGhnYqAd9SXDHLu+EnNm1ZbIxLtqGOMAciJHQzGd5x0qjsuQbbOZy2Qcxr3nflttkda0L7952gZaCAACF0LEgjnPSMGgzbYIj8+Q5kGJbzJ+41yvTtO2/wAOrOXNtSSjak0qCVU6VMpALhw5Bnkq1r9ku5tvcNw6Q+Qy7BiZ72diWmZ2nE1iez/Ee7JcEHQhUqCdeiGua1jeNOnPIkdBWl++HQGI7rqwY6gEZtTqS8pvmYGxWNwDXfjenHnO8bDj3jXGTUSUaOR0vodWWYnvo3gZjxoDjrXD3nys6gCAAVIIGCDEkaSykGcryAMaHYfHWySFaZGgTjKqriJ5fHjlHjQfbAW1c1H/AKigFYAghSdMzHxFpj+bfJrV9MT25ntTspretk7yDS5yJQHYN/uGf0Mjh7uGnlJ9Z2+ldXxF57iaUAYsBbBJjVqUaJI27rOMjcDMVylvhSRciZVwrjBEFjJEEyRp5da5Z/TtLfVFcI3OeXPbbcfT5018oFJgkmZlhMMpLaQxyZMjpjkoip20xoOACSRz+HG3jgeFVXMbjMAdczj0hTjwqfdX3MK9Za5bshijC2ihu7MgKT0k9OXwwZk0/bkC3cGpkDMsqVUk6mBQuAe6UMZG8mRNEOh920ELIGJIkIuJ6mC3hmsa/wBnXGLK4mIMyDkBthtAB0468xXTjd7c+XHA9y4I04AYh8NMxgkTMzpGxgBZMyTVLdifvNu26d1405GCoJjnuSWyZ+EeMdpw3EEcO1lbCqrpbW45gk6SAfhHUEgk+lEdi9ki2AR3VDQB5zHptWuM7jHK9VxXB/s+4l8MAACcqCTmN/DGB4nrXWcB+zS1pi4GgkE96MgGIG4GTzrr+Gc22BUkZjHPeBWt++sNwD5iD9K7z/HGxynB/sz7P/lYn+ouf/KKK4v2A7PtqGNjUZAwxUwTByCDNdMnFLzUjyoHtbjibelfExInAmpZSY4nt39j1tyH4O97sGJt3ZZRtJVx3tpMGc8wNuG7b9meO4JmRlZ7atC3FDG3EKRB+wc6dJ5yBO9e7+z/AGqt20DPeURHlzrS4FxctyRMkyD91Y1rHy4/vQmo4zEZnziMjyoZ2kwSJgH4p9MTnnX1J/6fZYsDbSQSDKrsR40DxfsxwlxWR+GtsrbwgDcsq6wynyNXpHzMOpOYx6Y074EGfQDnWrwHERaVNQAl5DxcQSQP8OO40T38nfIFevcX+yzg3nQ91BM6dUgHwBGfPwqK/s4sIcCRgkGCO6CF7uwgE/MneaDzXhOKYXC4uC4qq8lVNsjVoUBtA0iXCiJgjJnFbCXbjEQjAaIUlQCJO4MSB4Z5V2n/ANIW7RUqoEYGMKNRY6QB3csTERNS4bsi3bnBMkmSTuckxsJMk9ZrU4msLhezLjLqRQBqLDAHKMT5bVqTGm4WWVLQgliAfs6yAfPA2FaqWSMKf1HT0oS/wSM0M2/2cAn03Pp0rU4s6n2Vx/vAzSJBGAeRAIkct/1tRx7XIbSpBPQxtz5dPnqFZycLoEJ3QNzAzB58432jfesrieEf3korAENEHTGVEqM97eWJxAhSO7VsSV1tjtRXO+TBhpBOAQQDvgjI545VpJx6xtXFcNwhS2dZMwQAp1YJ1HLCSSYPXHiSaeDa5b1gyAXLKC1uYIE/ETu2o78+s1MXXIdl8Q8uFgSrCCSNl1sRynuHfrG8Vt9guDxFpmJADASBjvSCPCSo2/nPOmpV5b7j0/Gj27wB0sdMlFe9bYnvFAyq6Mf5gAzEZPdG2xwOJBNtWRIVmPiszAJzhpeIxgjeaVKry9nH0k98aWYiRp1rvA0wTJw0YAicSDyrqewWezfA0yxR1KAadyQqmcGHQrAH2T4AqlUhQ9/hj7t7TLLToBKxNwGyhaTJAUIZ8HMDIoLs2bukQRpt6W2EQAFYgZI2B3ImRtSpVm+2p6JB3NWWZFEnJwUmIPTGeekxO9b72rZsM1v4XlII0qofW4yzATqG4/mxsKelTic/izhuPMsCpR7cNDiAdB0k4zDW3YgbdwHmYI9sJdlCkyEuFRiJQoTI6aWiecClSrXysfY5jieNVUC21GGsOoJ7yFTBUzIJLEH+8UNwvHoGcxq74YsCdTQ5JEgfanMg/CDnalSrDoptPpuPb2Qh0/pUM6EnB2EDbp6hOmLZDIzSp0kkgw2QSszI32wT1ilSqNQSjME1HSxC3AZ0jJQqeu3vPH7qM43ibZtuwgsz25Kx3TzCqxBJCz4E+dKlWolFdnImjTDKxZ0OAVIVbjqCMHV3NOPEGtDgeEJt2zqksUaI3l2Uf9oOfE01KunFy5DrvCuLhAAIK23GZgydQ69KJa0eYM5P9qVKu3Fx5L9CAZIU7ySY3EfjQHF8EWAh1OqF+LmRg526T40qVaqRidlcJctrMfASG3+JWzXZ9l8UCYB5CQcEEbz86VKvPPbrfRXeJAusDIIGMYM7ecVPib+kQDJPzGKVKt8PbHIuF4mTDZFHsvhP63mlSq8vaRC4g9P1yoK/wSHkAeggfSlSpFZd7gGWYU+hn7tqFfVsQfrSpV0jKv3Yzk5MmT5bdB5VW9o5yRIicbeFPSrbKlkM793pHPzoZ7tucOIGNzSp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oHCBUUFBUVFRUZGBgaGhoaGxsaGRsdGx0aGxobHRwbGRobIC0kGx0pHhoYJjclKS4wNDQ0GyM5PzkyPi0yNDABCwsLEA8QHRISGzIgIyAyMjIyMjIyMjIyMjIyMjIyMjIyMjIyMjIyMjIyMjIyMjIyMjIyMjIyMjIyMjA+MjAyMv/AABEIAKgBLAMBIgACEQEDEQH/xAAcAAABBQEBAQAAAAAAAAAAAAAEAAECAwUGBwj/xABDEAACAQMCAwUFBQYFAwMFAAABAhEAAyESMQRBUQUiYXGBBhMykaFCscHR8AcUI1Ji8TNygpLhQ7LCFXPSFjREU6L/xAAYAQEBAQEBAAAAAAAAAAAAAAAAAQIDBP/EAB8RAQEBAAIDAQADAAAAAAAAAAABEQIhEjFBAxNRcf/aAAwDAQACEQMRAD8AsVatC0yirNNerXA4FOBThakq1A6ipqtOFqSLQILTsv4/dUwtSIqNIgU4FJNh5CpCgdamlNFSUVKRKy3dHkPuq5Wqq2uB4Y+WKmKirARUxVIqS0FgFKKQpxRSikRSJpzQVstQIq41A1UqlB3m8l/86c0lHebyX72pyKkQ1KkaQrQVKkaagVNSpUEalSinigYU9KlFAxpiKelQRNNT0qDnEarEeqUFWLUNXB6mj1Uoq1Foq1Hq5WFUItWqKmmL1NQe9FxE0sdYY6gJVdMfGZxMgDrmqLF4sziMKYmauCSwMkQCIGJnSZ1DvCI5EAyZnFTy0xO1eQnQGUsoEqCNQ8xuKG4/ta1ZIVydREwokgePSue/cRwfEe9XUyvI7xndgWBaJLSBkyTzJNEJ7teJuXLwDI4JSV1AgwFMRvAjzmpefxfFp8P7QWXYKNYnmwAHqZraVa5jtHiOHdNNu2A0gyLYXA3zvW/2Ve121J3iD5ik5GCba/efvNWaaSD4vP8AAVOKuiAFSUVIJT6YqBAUoqaimIq60jFNXE+0/tubN02uHCMUMXHuAldQwUXSy7HBJO8jlJwT+0Li5/8Axx/ob7zcqeUZx6kxqua5b2T9rP3lvdXQq3MlSnwOBmIJMGATvBg7YnqiKsuisP3j5D7z+dTmqXMOB/SfoV/OnpEqylVc0xatRFppiaqL04eqJzTmmpUCFPSpwKmhqenim00MNFI04WlFBXTzUqjNUc2KmhNIVYhoYkopXbyopZjAFR4viUtoXedIjYScmBXPdqdpJfVVQOIaTMQceB/U1m8lxucP2vbbYNPIRk/WtG5cAKZjUefT9GuO4G0ZmYjn5Vti67MjuJ0iNsVjyrWRZ2CGZ7jH7RBPnJ2+v0rft26xey7wthpBzzFFdmvDsSSQf1npSXoou7wYuIUbYk56GTBFYFlJ027g2JyfsyII8pC/KurvW20HQwUgySROMzXNPJbOfH1qcu1iX7mqkyAI/WOtbvZiLokdc+nhyoC3Y94AZ7w5eHKtHg092PE5O3j9NqkBapk+f4D8qlA2qtrxGcCqbMlprWmDVWp6KqSTzq3vVNCCVRxt0W0e43w21Z2/yoCx+gNZ/tPcupw7MjMMqGK4YITBKkZGSokZAJOImuX4F7l2zxNr3hKPbIlnkBiyiAzSAChefIbTNZ5c8qzjrmPYzjUTjVuX3VQy3C7uQF1MpMknAJb769Db2m4MbXrfoy/hXlrdnoCyM7K6nSQU2OZHxcisEdSKkOBtTJuEDJ+E7chvvy9ankmCeJ7QCcfcv2yGX3xcEbMC+rB6E48ia9fVwQCDIIkHqDkH5V5OvsteJISxxBIx3rRtiesvA+dek+z63Bw1tbiMjLqTSwghUYqojpAEHmINa4XtLBD/AOIn+S59Gt/nVTcUnvPda195p16PtaJA1eUkVY4/i2//AG7v/dZpn4Ue8FyAGKMpMCSAylQWiYEviY7x8K6amHIqMVaLTGYGB4+HlTfu784+Z/Kr5Q8VRWnAqdy2y77bYqAam6mJCpAUy1ZFUxCKQqzTUZoYYGkGpaqWqoHD0xammlVDk00VE1GaIwgtD3u07dslWJBEcjzDEfRG+VEI1cal1RdbVJXWwaDPd1kELJ8/Ws8riuv4DiU4l/dG2ShGpif5RB26zAoXtsW/e6FtqoQQQoCyxyZjeMD0NYKlg7NaLICTA1Q2knAOk8tqKsWmmTknO8z69aeXWLnY5BGFHnmi0LHE+lLg+GJrTt8CeVYaPwVrSoZgNJmJ5xM/caG4l9TzbJCwMCRnyoO6WS4y6mwxO5jP/GKPsOTiaguR7hABLR0JO/XNWWrE71faScmiCKCPD2QuQaufO1Mgqy3ag0DW+HJ3NF2eHAqxLcVaiUVEIKhozuaIW2auFugAu8OHVlYalYQR/bI9K849uOzLvDFbltn/AHdiAVmRbfYBzuVbkTOZHTV6R2xw99rFwcMyreIGguMA6hJyCAdOqCQcxg7V5z7V2e1bNi5c4rirHu3Ok21bL6jlEU2hqgSfimF5nfNkofsDi+DvLcfirIdtKanBIbRb1d7ukEkK2cyVQASVAPSdvdl8BwXC37i21Utbe2jAtcbXcRlUIWJ07nvYxOa8j4fiWjuYDqVJ3iRB9R+prc7c4dL1hb6CLlsIjgfbQdxGMbukgTzU/wBOcy51R33YXt1Z4y97o23tOxPu5YMrQCdJIA0tAODjlMwD0l63Xhnstetpxls3lYhGY6Y3uIraVaWX7Q2kSQAcE16IntfduW0KBFJUEl0gFoEjQLhOnJIMg4AiDXTUdC9r+Jb/APbu/wDfY/5qrtHiUtKty44RFaWZjAA0OAPEltOBvWEO2uKLBibOzAQlzmUJxqP8ozPMda5L2t4y7duA3blhgBAto9wNG3eQbnvMcyQCeW7yHpPYnbFnigxtFmAnJUgYjYnzGN6ETh+MF+De1IIYn3SgEas2wYwdPOecxXDdkdtvw2lrI1qURSmGHvdCm4UadZALQBkDIFHN7fXo0l1RpMqUggzsf4beVRXf8QJUef50MEzWHwXbF6W986YnuhSTnIMhUieRht9qXH9qXPstpB20QT+f3UnLExvqtT0VyHD+0IuHFxwwJ7rFQJHLP5da0rXtVa1KrKQSQDDIVE4LEkrCjnE88VZ+h4tzTUWSoWOPtXCwt3FcrBYKQYBmD5GDB5xU1fetea+CDKcD9RH9qaKd2z5VF36U/kh4UzVHVULtzb6iq3uACZ/XOs/yxZ+dWNVGaYXDBPQx9fy+409tlIkn6VZ+sS/nXOcdxptqdKknMGJHykSJMVjcQhuMXuDIMDRA1LBJY77Z+dbQuSpUx3gR4iR4GDnMmh7ttFByDvER8Pj5j7/SuU/S3qul/OfFNlLY21epB/Dxo2wq4gfr0q7hOBQ2570yqkhgFJ6Z3OJjA8ahetaNMSCc7z4cvxreueNbsXjXtOHSJ2yJwa1bDSScSd6wOFbkK0uJuFbTFTBwJ8yAaGoPxVhitwIWb5bHdo3/ACot74cCECxOxHON8Vi2yANMdK0OFWqgtFPpRNtfKoKsjFWe7g0BFseVEpa51Qg+dFWj40VYq0QiVXbEjH6PQ0F2121a4UW9dxVZ2hQSJIAkmNyAdIJ/qFS3BrRXm3tJ+0HiOH4i9YS1ai22kM2stEAhtwAYIxBHnR3avt4TYnhtAv6yum4twqLYLfxJ0gajCd2cavCvOe0Ev8Rfe9dNt2c6mALophQoAhZCgKvOcbyZoldC37Q+NhWZkQMCISyGIA+13rgzHp4GsD2i9obnGlDelgmoJhV0hok934idI36YoY9jXnYZsJOMEqPUlCWPzJ2GcUCvC/zPnopGPUiiafh1tqGyyiJHOTIx4YnNHdk9sG0wIgqcENDAyIIIIgggkEbEHM0GrWrZXUurzM/8bx0/Cq+LdTGkgmQAAQT8qzeOmu1trbAa7acImoagzAaJCwCxG0mFMnlOTmA7QsL/ANRI598nGD9Pw+fL9kdqe7OlgGUghlbZlIgq3pitN/ZtXB9yzPKl1WVlgPiWYGllBJgxKqTOCBmX5VaXG9rWxbd7bhmRA2lXM/EqnO0S0z0xXF25vXGa4dTNBJPiCZxW52evDJaulmd7ndAyQAoJZ+6RJMhAQw2Jik/BcIGGpkM4+MdJnB2wfmK3xuXuJfR+ylCh7St8acQNJ1FSTbsmCADMaJjfIigO0+DQMAj21BUEjVAhgGUrOMqwx4Tsa3+z+NsWu7bdAoOoRBye6cwTPdHzFEf+tWHVveXRgbiyz6oaDnT3ZGR6Ut22yYT0I4G6C+p7bgtbQC5oRgCGlwpb7LjTyxG+cQHDPcRmtWWXSznR3DpBdmTSEYkd2BgHIIAOCcINwKxFs+qPn1ffn8qvsdq8MjN7vh+XJLYnyzO9F1E9q2A5d2liSXT3elQxGzq0kgER4sdlgGre0SHsOcKbekrpGlTqcKy6eQ7wMRPOcENXc9oEMBbIggzLCDPIwp3yKw+J4iEBVAhLCSrMTjWIJckbbgAAkDpTB1fsA7pxVy2wI1WiYIIMh7cYPgzV6G4gV577F2bz8TavaGKBXFxyAoCtbOmBif4gjAOxmvQrjVK6cfQZ3M1QzmR+vKrb4+6h3aRNc66Q7MflQ9xydvp+HzpPcifIj8vXFDPfjSeQ+/yPkKy0dbjCTyjkRjnGJzNOHDZj6xvnb1q6zxSAZGowBHiAV+cNM/07YE3XbqnSeqjaYxjkfCtYza5EOYJIxIE8tsfcT6U11iF8WWAMc4OfLPyPSq7jEooA0x8R5kkMZ8fhI+e9VWWOJxI09Y6T1MieVVNa3BvpETkZMSMjJ+6flV167lYiQSNgMdT8+c7VmoWgRM5B+s5+Y57VodlqjaSUDaiME7lplemqSBy65kGkuJZorgwQT3txEDzHj4fSti/aJtNAONJP+5fzqCJaXToST3TmMhghnuk8wwxjaImundbbcMXVRGhtOJP5knA8fWukrFmOKQZrQ4dCACee1K5YCkxjmPIifxot7yuFGiMgyBGdIjzz+FaZF8OuJxVrZiqbDapOfLxk0UiRQMq0TbtkiR+o5UPUijkrpuFBqBYAfEMYncbeWTIoDLSxsTHTlXnf7Y1AThXPL36xG+oWjO/LT9fn6Uq4rlf2gez9vjLKB762DbZipcSrFgsqRIM90HEnfBoPFEuFAFFwiOUsOZPLA3qwca//AO0/7jXpLdg9hIoW/dUXAo1sLl4SdO8beOw8uVcT7ZcL2cj2xwFwuuk6yXY96RpA1qDsDkYzUTGJxvGO2NZYTO5MHwq60MDyFZ5Qdfr/AMVbb4nSI5UBd2I2mhLbANzB8PHBziixw1x9l0jeWZUPyJmrrfYN0/8AUtf7ic+i0IznOxFaPB9qOhDBiGGqCDBBKOk+gdsfhijOG9lbr7sFUAlm0MQABJIwNW1YXEWwrsoMhTExpODG0n76nVVfLaGOMiD1gFW9IITpv51D97EbEnB38pj0rQ4Hg0Np3953tDEAbTBIU90zlY3G432rMFkmSqExuAMjlgc89KvS8uNmb9WHjZI7pwObE7RGY5AUw40gzpWfGfzqv3ZxCNkTgcv0D8qJ4fgLrmEtMT6DHXNGVA4pogKvyP50/v7m8f8A8j8RRy9lX+dsD/NcUfTVP6FTPZl8KWZEVVBY5kwIzjzAjegh2R2VxfFkrYR30ldUMAF1SFLEkdG+RrsLX7N772nF1kS6CptsGZlPxa9cCYI0QdxBxyrAvdn8Rw7qq3HRnkyi40JEklZnLdR9RW7wvFQWK3OIZ1A1abwXcYJCXMA9ZERE9Jqt72A7Pe3w9zUFk3CO6ZwiKkzzEqxHgRtsOgZc7fX9eFcff7cuo9tytw6IJRLoVGA1AF0VGk945BAJVZ1aRG72L7R2uJdrcPburJ924yVx3kIwwiOh8IzRuUTxJgBj1A+ZgUBuInlj5b1sXrQcERG42z6ff6iqV4CRsB+vrWLGpWK5mBnaDPQ+J6RtTCx1M439OXjzrfs9nAxA5Hea0LXZi6RgfKp4VfOOSThNZnaMeMfntRNq+9uVWImducDw8K6K92WAMTQD9nidvrTxsPKVx44FSCpeVBMlSGKnBLBQcyrbSDgGDFCKQBJVZBmcww5hlbB88AiZBo17SoQwB5qYIB2kGIkSJ+R2wKpe2VJ8Hnx07sPSQfTxrMWidFsq5XHeIWd9JBZJ3hsCD4XN+7V9xQASCF0swjowIIHjOhM9TQ6cPqufwwIIys7iTBUHkVA8s8qKv3IDYgsQGjnqEnPMdxueSRkYrNljUuqV4idLDcYPQQYEemk+c7YrePF6OHKzlnAIkGP8NYAGIksSM85rO4nho7yHUPdi6ZjBJQGMbQF/U0Cz6nEyBJYiegMyARgycTG2CN9TpM1p8fdyzAsQGJwZJAVVI64MmPHarOGvrhASSPdkd4RkrHeHLun0FZlxysqSGhm5HIUkQI2OkEeMCreyrBCW2CgaQgMbAQSM77kxPJmmtceescuGOj4c5EfzTvyCzy8q1rag8s+FZPZnAvux3ClhmNWx54548q2rVjSBJzj5j/muscqo1S+kL9nUPnB/8fn4UVbsGJihbtwJdttG40/OZHhsD6Hmcl8JfIZ1JETqXyYkmfWrgA9ou3F4K0H0a3YwiDc5Go+QB+o9PG7vaF25xl2+4g3JMwMDdABygAAT08TPpf7QWDvZwDpt3DBH8zWx9QpFeaMii44iFkLhtI+E8j3TkHH31ABxPD29bEFQJUR8PxAnVmOYIIGME4GAjwdmBqYzDfCsjHUry8hRvEdpJet2xdY6kJAFsqkcsuxLMCI2jlQavYmCrt4s7L9VmfSOdEQfs+0SCrSpgjuPz5FoHQ1W9m0J/hwVE51Q0ROnUB5R1aiDfsL3Vtde8brncEbEfh/xK3fsllQWk0sQrMdRZVJAJG0EAk4AkgUygvhS72ybV0gKxVQOGLAhYCgtoaO6Ac5GryFaYvkBbguKAdMiEBGoefdgkfKuU4stauXLTKNSMyGcxpIEr+B6EEdav4TikIOqFJJE7ASpzB2yfofSWDavBroYpfd9tY1kpHJWRSFZTkGRQnaHZC3bmpCVc/EIGktGSDvJ38zvmm4a/JUaGdGO6kiSA8QZAiQ+53U9K0rFsA/4OCNmNvcbn4jyZPlWc7TQFrsQwmplYRAkQO9EEwR0AE+FXf8Ao6DuPcUA5A1QFOJKkd4cp643gQctqZVOHtzJAkqIJym1szAK1eLjwGW3aG21xvhOI/wupU+laNZK8Eltpt3ULKCANak4M4kxmfz51QNVu4lwnWuViZw2xEyBkLXQC9dBkFFkdHaSNzuORQVRfuPoZHKcxhDjmsS+MaSN48aRAjdrOD3bQGObxtvsh6iq7navvUdWa5LK6sEKaADIwzJqODuY/GsfieLbSjKAQwMwwlTMEEeUGdjJ6Gs177/zOI2g4xgfQCjUbbcbcuG3N42zbti3OpwWQHUM2zJJESZzj0Q4ZpxfSRADBbhmRGrVkjH41i8MxM6p2gfPP68avt3SBG4rUg0m4WGJPEJMKCBbcyFjr/bwqsIqmVv6WA3VDMzsCQpA8eWOlCl6hpnamGvQvYPtW2b68OAv8RWYlQFGtAO8VGJIEYJPyr0BUhiTsRI26EDO39q8q9gbRW+LgMMqsdt4zpPgwBFep/vMRzkgfTFZaGpbG8eHyq5QKDRy1swYJmMTnljnV1hjjM9T+NVFxT6j7v7/AEoS5aE0WWzHSghcjEbY2NSrHnagsdRBImOk76QD/UBHhNRSwDOpgoXUp595dekknrEdMzyqRt5MYBZRg41T3dthk5/Qt7xnowJMiM7zHOc4/tXnmPRYglsgFlfYqD6r4bDUrgncYNR0EW2J6Z8lJUAEjOSYjmT6pHMNk5UAgDeFjxA3UTvBPlTaG0lNWJzk7jlnEao/vitC3giC9uTgkoZj4GkQPGJX1AqvjxgmDG3+4dD1E+Axk0PafSFB33I5Z2wf+N6tUlhB2Eb5yec7b6vmazvWNZ3qUe8MLuQRnIwoGPQT6Gtzsm2bbaGEyuCZiIcFASN5U4nl5Rmdn3gpOpYXAHmcDn1H18KNTioIcjLOzMNiBqJDCd8EfKunCRy52+nRWeMVrmgYJUMOhAYjHj8BPnieU7HHSxVonTrBnls2DmAdOejCudXiBi4DOkhthIg6WX/YSx32O+1V8XxRS4t34QjGAZyhKljHLkTOxAPjXWVyx0d4z3toIzzPT8P1NVNxWh1kYIYSJ3+L1wrfXrQXHcYAB6sPHQ2o+Mwsf6vOpcTcAXacwTjuhjpyPXbpJ8+jLP8Aage8IcfylPk0/ia41iLYv3DMZAmATho58yRtPOux419WldzufUNP4VwftZfm4EA+EAeB1Qx+fd/2jpU2UsrmJqatRHCdnXLhARC089hjfvHFaL+zt22JeBt8MsM9TgDoOpgc6tox5q/hAdanxrU4bsS4Cou23UMFcaSvwMfjLGQoENvHnVna/ZfuR7yyCyKo1a/i1FygiIDA4OJEDfcDOmCfbLglPuOJIj3iaHaYGu2hicGSw0CeieM1zws2isqzSfstJnw7qwK0eK7euXLK2SE0yGOoBoMY0hpA33/Rx+XxmM4DADO+AsfoVjARYFy0H090Np5gfC6sN9/hq09p3Z/xIgHb3Z38VB6fdWU1sTgzV6WFAGoHvCQSGyJKyuYIlWE9VI5VcBo7SuEn+L669PIdAOlTU33WQzkASSLjkQIyY9KA02+n0H41EBdWx08xsCcwSBgwTNDFtziWnNwH/UzfWaHa+D9r6H/5USoQD4M8jt9IqQiNvrQxDhuIRQQSfp+dM3aDFDbBGk/05jzqLW16D5Vcdp04ECcxMbUMVBRg6gSekj5ggRV9jhmcFkUsASDAxIKAgnYfGu561W3+UD0rf9j0vnUVt6+GW5N1RGrVoISBIJzpgbSATESLpjNs9nXT/wBJ5JAGDB3mDsYA5Tz6UVw/ZlwkhkgiJGoTJkQBuTIOwMc4rrb3CE//AG1llukqiXGYAlsqxIkkHLYBkD+WrxwdsWltmyGvBnTUbiCHUkFiT8bFgThBO8DamqyvZ8GxcUuNGoYJMjIwGjbeIMeNdzbTUiRuCR1yCI2P6xT+zfZ1traOVVgxYmXL9RzwDsSFxJMTueldMeAHrFZxZWV2erF7hklSwgSDBCpIjdYM+c1r2UAx+oHL/aF+dB8FaAdieTGAd+8ts4g9Aw9KM4i3ONiR3T0YZ1ekLjnSFMyfQRQ5H6zVoug52kZHQgbfX6UBxN4hiIHh5UpHFdqoLRMGWKLcED+qGDDk3wnxxVNviGaQUPdWQRjcSpb/AFFuezfK5GN0OlxgD3SCdXTk3MgMqn/IJmRQlvWXgL3yGUiRqD6w2MGSBqGnnp+XPxmuvlcG3UtFX0iGCJAJIJZZUgz/AEkHpttzA0jTIJADTgkwTGQBET3+nQVeWJk6AYQnXyZgVMiRkwTjO84oOzK+8BUZG20FWEj0yI8fSpYsvQi+sByYnyiTIkiOZlpqFtyEB/WC35jPj4VW7ZXmMHT6ExSn+GMc4B8RDGPE6T9axXSGa6dS7wM5zBIx+Y8QKvXihcwTtLDA5CdJ6bASOvpVeoTESCvyOp4PnGk0Hw1ss8KJ6eMk48djjwpKWDUnumCAQMbzEKYGf5u7+VT4x9dsE82C4mIa2AQMwY0x+jTrYcgDIxPenBEtqM7RJmNseNEcFwGu2bcMEDAkATtq3GnI0kFj4p1rpx76ceXXZHiC3uzOdEEdCYBMbdRt9+SPfkrk/EgU+JXY843brvWbZ4W8qAMjYUzO+XIE8yJjyjwNTdiJBB65HUAz4zvPhW5yydpePfSxL5Oph/zg/SlcAIHh+VDI+3ry8/yFTtvk8x3j8qxx55W+X59LeHtmRpjGRkAREkdNqH7SW47gKFJJ0aQ5knaANQE/rNWKoLKGYoCYLROIJnxzA9fnO+63WkOEA0K0KxklQuYJBjTAG8eUjfl253jcZlzheICW7t26rBlT3ZQJ3bJVyEJe3AcypXfMzkA1V2/w4PDu6M9pAqM6A2yLuUKlntlZgZkq3xYJGxQsW0uKyg62BN1bjuq4EkgacaS4gbRGxBLUds8SlxbXvLa6VUhWRVuC2GcKwknTrjRBCk90yN9OtZxwTwCQNpG4gjGQfI48YmoxW5x/ZWq4q2oCkbw0Ce8Btlpf3ekbaVmJkYvElQx0yBJgNM6QMMZA33irLKllhAU+qqjcFIPWkXUk39KqDziR6/n60S9kqZ1o8zJDHr/UBNQOBNPp5VLgrDXHCi5aSdtbFVnGJg5M/TynfHsq65e7ZGPss7fegrKufK0lcVr8T2UEwbynyQ/fqrIvrBiZA8Iqh2z5Ct/2Ku6HLK7v/Fxw6yBcItXJZie6pWQRO5UDoa5duKMAQIHnvzOTvgfIV0HsvOlv4ijU7k23TDQgWRc3VtTqABkZIMxQd77RX7bWg1/hW4cAIffDQ1xAxkqhXUytKgN0BJzEUPwHtAlu3aW3aDl2JDAAvcmNNw4Hf0lNUnVLDERQ3EcVxKLb957xmtuGGhw57qPgpdJ1MZGYMTMSAaxT2iYsylssJJkkDWVWbj6F0ukkNpI7oMZmRB6d2JxgdS3f1FiW1oUEnPcB3XMSCQY3O9bCuQZBwdx+IPp9Z6zwvZXEpYVbaktOg5jcoo7oGyYgKcjwrsuD4q3AlsnA6k9APSmC22hFwdGmN/ss/Kcf4jD/AEjpRHFXO6HUyAVJg7KSJzyAGf8ATQToWZcQsz8UYg5EdDHT6ZPVAysjGZDCYgEERy2xG1XKaf3AB33z67x4zmgeI7OtuZ98wjESvUn8aP4b4dM7YByfhJESd9v0ZqxUDT4GN/X7iKYPL+y+HFyUMDUBBOMCIPi2ttMbRG+Iv0NacPJ78FS2YZWB92ZOfsEdJU8prL7PU3E1jJTu4UHGBGByUTJ6TywTw1w3dVvUdbt7y2zjHwstyc7d1Qf9WMVx9O7RPFB7i9xSBcFsxtB0SNtI2EmTls8qzNC+8PdxrBgYPf3UTsYK79KhdvG3cUupBa2QQDP2O4Qdu6xBwSQQZzmgrd8qVYHGsbTiCM/rxpU4wfxHCvbYh07wQkidsKYGYHcLmPGKJsFBpXQSCbYIgmBpOvGcktA5H0qPbvHB7lyGZgHQqW7rzpbVIXHxO84+UUd7PqGV4+JbWs9yWGhnYqAd9SXDHLu+EnNm1ZbIxLtqGOMAciJHQzGd5x0qjsuQbbOZy2Qcxr3nflttkda0L7952gZaCAACF0LEgjnPSMGgzbYIj8+Q5kGJbzJ+41yvTtO2/wAOrOXNtSSjak0qCVU6VMpALhw5Bnkq1r9ku5tvcNw6Q+Qy7BiZ72diWmZ2nE1iez/Ee7JcEHQhUqCdeiGua1jeNOnPIkdBWl++HQGI7rqwY6gEZtTqS8pvmYGxWNwDXfjenHnO8bDj3jXGTUSUaOR0vodWWYnvo3gZjxoDjrXD3nys6gCAAVIIGCDEkaSykGcryAMaHYfHWySFaZGgTjKqriJ5fHjlHjQfbAW1c1H/AKigFYAghSdMzHxFpj+bfJrV9MT25ntTspretk7yDS5yJQHYN/uGf0Mjh7uGnlJ9Z2+ldXxF57iaUAYsBbBJjVqUaJI27rOMjcDMVylvhSRciZVwrjBEFjJEEyRp5da5Z/TtLfVFcI3OeXPbbcfT5018oFJgkmZlhMMpLaQxyZMjpjkoip20xoOACSRz+HG3jgeFVXMbjMAdczj0hTjwqfdX3MK9Za5bshijC2ihu7MgKT0k9OXwwZk0/bkC3cGpkDMsqVUk6mBQuAe6UMZG8mRNEOh920ELIGJIkIuJ6mC3hmsa/wBnXGLK4mIMyDkBthtAB0468xXTjd7c+XHA9y4I04AYh8NMxgkTMzpGxgBZMyTVLdifvNu26d1405GCoJjnuSWyZ+EeMdpw3EEcO1lbCqrpbW45gk6SAfhHUEgk+lEdi9ki2AR3VDQB5zHptWuM7jHK9VxXB/s+4l8MAACcqCTmN/DGB4nrXWcB+zS1pi4GgkE96MgGIG4GTzrr+Gc22BUkZjHPeBWt++sNwD5iD9K7z/HGxynB/sz7P/lYn+ouf/KKK4v2A7PtqGNjUZAwxUwTByCDNdMnFLzUjyoHtbjibelfExInAmpZSY4nt39j1tyH4O97sGJt3ZZRtJVx3tpMGc8wNuG7b9meO4JmRlZ7atC3FDG3EKRB+wc6dJ5yBO9e7+z/AGqt20DPeURHlzrS4FxctyRMkyD91Y1rHy4/vQmo4zEZnziMjyoZ2kwSJgH4p9MTnnX1J/6fZYsDbSQSDKrsR40DxfsxwlxWR+GtsrbwgDcsq6wynyNXpHzMOpOYx6Y074EGfQDnWrwHERaVNQAl5DxcQSQP8OO40T38nfIFevcX+yzg3nQ91BM6dUgHwBGfPwqK/s4sIcCRgkGCO6CF7uwgE/MneaDzXhOKYXC4uC4qq8lVNsjVoUBtA0iXCiJgjJnFbCXbjEQjAaIUlQCJO4MSB4Z5V2n/ANIW7RUqoEYGMKNRY6QB3csTERNS4bsi3bnBMkmSTuckxsJMk9ZrU4msLhezLjLqRQBqLDAHKMT5bVqTGm4WWVLQgliAfs6yAfPA2FaqWSMKf1HT0oS/wSM0M2/2cAn03Pp0rU4s6n2Vx/vAzSJBGAeRAIkct/1tRx7XIbSpBPQxtz5dPnqFZycLoEJ3QNzAzB58432jfesrieEf3korAENEHTGVEqM97eWJxAhSO7VsSV1tjtRXO+TBhpBOAQQDvgjI545VpJx6xtXFcNwhS2dZMwQAp1YJ1HLCSSYPXHiSaeDa5b1gyAXLKC1uYIE/ETu2o78+s1MXXIdl8Q8uFgSrCCSNl1sRynuHfrG8Vt9guDxFpmJADASBjvSCPCSo2/nPOmpV5b7j0/Gj27wB0sdMlFe9bYnvFAyq6Mf5gAzEZPdG2xwOJBNtWRIVmPiszAJzhpeIxgjeaVKry9nH0k98aWYiRp1rvA0wTJw0YAicSDyrqewWezfA0yxR1KAadyQqmcGHQrAH2T4AqlUhQ9/hj7t7TLLToBKxNwGyhaTJAUIZ8HMDIoLs2bukQRpt6W2EQAFYgZI2B3ImRtSpVm+2p6JB3NWWZFEnJwUmIPTGeekxO9b72rZsM1v4XlII0qofW4yzATqG4/mxsKelTic/izhuPMsCpR7cNDiAdB0k4zDW3YgbdwHmYI9sJdlCkyEuFRiJQoTI6aWiecClSrXysfY5jieNVUC21GGsOoJ7yFTBUzIJLEH+8UNwvHoGcxq74YsCdTQ5JEgfanMg/CDnalSrDoptPpuPb2Qh0/pUM6EnB2EDbp6hOmLZDIzSp0kkgw2QSszI32wT1ilSqNQSjME1HSxC3AZ0jJQqeu3vPH7qM43ibZtuwgsz25Kx3TzCqxBJCz4E+dKlWolFdnImjTDKxZ0OAVIVbjqCMHV3NOPEGtDgeEJt2zqksUaI3l2Uf9oOfE01KunFy5DrvCuLhAAIK23GZgydQ69KJa0eYM5P9qVKu3Fx5L9CAZIU7ySY3EfjQHF8EWAh1OqF+LmRg526T40qVaqRidlcJctrMfASG3+JWzXZ9l8UCYB5CQcEEbz86VKvPPbrfRXeJAusDIIGMYM7ecVPib+kQDJPzGKVKt8PbHIuF4mTDZFHsvhP63mlSq8vaRC4g9P1yoK/wSHkAeggfSlSpFZd7gGWYU+hn7tqFfVsQfrSpV0jKv3Yzk5MmT5bdB5VW9o5yRIicbeFPSrbKlkM793pHPzoZ7tucOIGNzSp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oHCBUUFBUVFRUZGBgaGhoaGxsaGRsdGx0aGxobHRwbGRobIC0kGx0pHhoYJjclKS4wNDQ0GyM5PzkyPi0yNDABCwsLEA8QHRISGzIgIyAyMjIyMjIyMjIyMjIyMjIyMjIyMjIyMjIyMjIyMjIyMjIyMjIyMjIyMjIyMjA+MjAyMv/AABEIAKgBLAMBIgACEQEDEQH/xAAcAAABBQEBAQAAAAAAAAAAAAAEAAECAwUGBwj/xABDEAACAQMCAwUFBQYFAwMFAAABAhEAAyESMQRBUQUiYXGBBhMykaFCscHR8AcUI1Ji8TNygpLhQ7LCFXPSFjREU6L/xAAYAQEBAQEBAAAAAAAAAAAAAAAAAQIDBP/EAB8RAQEBAAIDAQADAAAAAAAAAAABEQIhEjFBAxNRcf/aAAwDAQACEQMRAD8AsVatC0yirNNerXA4FOBThakq1A6ipqtOFqSLQILTsv4/dUwtSIqNIgU4FJNh5CpCgdamlNFSUVKRKy3dHkPuq5Wqq2uB4Y+WKmKirARUxVIqS0FgFKKQpxRSikRSJpzQVstQIq41A1UqlB3m8l/86c0lHebyX72pyKkQ1KkaQrQVKkaagVNSpUEalSinigYU9KlFAxpiKelQRNNT0qDnEarEeqUFWLUNXB6mj1Uoq1Foq1Hq5WFUItWqKmmL1NQe9FxE0sdYY6gJVdMfGZxMgDrmqLF4sziMKYmauCSwMkQCIGJnSZ1DvCI5EAyZnFTy0xO1eQnQGUsoEqCNQ8xuKG4/ta1ZIVydREwokgePSue/cRwfEe9XUyvI7xndgWBaJLSBkyTzJNEJ7teJuXLwDI4JSV1AgwFMRvAjzmpefxfFp8P7QWXYKNYnmwAHqZraVa5jtHiOHdNNu2A0gyLYXA3zvW/2Ve121J3iD5ik5GCba/efvNWaaSD4vP8AAVOKuiAFSUVIJT6YqBAUoqaimIq60jFNXE+0/tubN02uHCMUMXHuAldQwUXSy7HBJO8jlJwT+0Li5/8Axx/ob7zcqeUZx6kxqua5b2T9rP3lvdXQq3MlSnwOBmIJMGATvBg7YnqiKsuisP3j5D7z+dTmqXMOB/SfoV/OnpEqylVc0xatRFppiaqL04eqJzTmmpUCFPSpwKmhqenim00MNFI04WlFBXTzUqjNUc2KmhNIVYhoYkopXbyopZjAFR4viUtoXedIjYScmBXPdqdpJfVVQOIaTMQceB/U1m8lxucP2vbbYNPIRk/WtG5cAKZjUefT9GuO4G0ZmYjn5Vti67MjuJ0iNsVjyrWRZ2CGZ7jH7RBPnJ2+v0rft26xey7wthpBzzFFdmvDsSSQf1npSXoou7wYuIUbYk56GTBFYFlJ027g2JyfsyII8pC/KurvW20HQwUgySROMzXNPJbOfH1qcu1iX7mqkyAI/WOtbvZiLokdc+nhyoC3Y94AZ7w5eHKtHg092PE5O3j9NqkBapk+f4D8qlA2qtrxGcCqbMlprWmDVWp6KqSTzq3vVNCCVRxt0W0e43w21Z2/yoCx+gNZ/tPcupw7MjMMqGK4YITBKkZGSokZAJOImuX4F7l2zxNr3hKPbIlnkBiyiAzSAChefIbTNZ5c8qzjrmPYzjUTjVuX3VQy3C7uQF1MpMknAJb769Db2m4MbXrfoy/hXlrdnoCyM7K6nSQU2OZHxcisEdSKkOBtTJuEDJ+E7chvvy9ankmCeJ7QCcfcv2yGX3xcEbMC+rB6E48ia9fVwQCDIIkHqDkH5V5OvsteJISxxBIx3rRtiesvA+dek+z63Bw1tbiMjLqTSwghUYqojpAEHmINa4XtLBD/AOIn+S59Gt/nVTcUnvPda195p16PtaJA1eUkVY4/i2//AG7v/dZpn4Ue8FyAGKMpMCSAylQWiYEviY7x8K6amHIqMVaLTGYGB4+HlTfu784+Z/Kr5Q8VRWnAqdy2y77bYqAam6mJCpAUy1ZFUxCKQqzTUZoYYGkGpaqWqoHD0xammlVDk00VE1GaIwgtD3u07dslWJBEcjzDEfRG+VEI1cal1RdbVJXWwaDPd1kELJ8/Ws8riuv4DiU4l/dG2ShGpif5RB26zAoXtsW/e6FtqoQQQoCyxyZjeMD0NYKlg7NaLICTA1Q2knAOk8tqKsWmmTknO8z69aeXWLnY5BGFHnmi0LHE+lLg+GJrTt8CeVYaPwVrSoZgNJmJ5xM/caG4l9TzbJCwMCRnyoO6WS4y6mwxO5jP/GKPsOTiaguR7hABLR0JO/XNWWrE71faScmiCKCPD2QuQaufO1Mgqy3ag0DW+HJ3NF2eHAqxLcVaiUVEIKhozuaIW2auFugAu8OHVlYalYQR/bI9K849uOzLvDFbltn/AHdiAVmRbfYBzuVbkTOZHTV6R2xw99rFwcMyreIGguMA6hJyCAdOqCQcxg7V5z7V2e1bNi5c4rirHu3Ok21bL6jlEU2hqgSfimF5nfNkofsDi+DvLcfirIdtKanBIbRb1d7ukEkK2cyVQASVAPSdvdl8BwXC37i21Utbe2jAtcbXcRlUIWJ07nvYxOa8j4fiWjuYDqVJ3iRB9R+prc7c4dL1hb6CLlsIjgfbQdxGMbukgTzU/wBOcy51R33YXt1Z4y97o23tOxPu5YMrQCdJIA0tAODjlMwD0l63Xhnstetpxls3lYhGY6Y3uIraVaWX7Q2kSQAcE16IntfduW0KBFJUEl0gFoEjQLhOnJIMg4AiDXTUdC9r+Jb/APbu/wDfY/5qrtHiUtKty44RFaWZjAA0OAPEltOBvWEO2uKLBibOzAQlzmUJxqP8ozPMda5L2t4y7duA3blhgBAto9wNG3eQbnvMcyQCeW7yHpPYnbFnigxtFmAnJUgYjYnzGN6ETh+MF+De1IIYn3SgEas2wYwdPOecxXDdkdtvw2lrI1qURSmGHvdCm4UadZALQBkDIFHN7fXo0l1RpMqUggzsf4beVRXf8QJUef50MEzWHwXbF6W986YnuhSTnIMhUieRht9qXH9qXPstpB20QT+f3UnLExvqtT0VyHD+0IuHFxwwJ7rFQJHLP5da0rXtVa1KrKQSQDDIVE4LEkrCjnE88VZ+h4tzTUWSoWOPtXCwt3FcrBYKQYBmD5GDB5xU1fetea+CDKcD9RH9qaKd2z5VF36U/kh4UzVHVULtzb6iq3uACZ/XOs/yxZ+dWNVGaYXDBPQx9fy+409tlIkn6VZ+sS/nXOcdxptqdKknMGJHykSJMVjcQhuMXuDIMDRA1LBJY77Z+dbQuSpUx3gR4iR4GDnMmh7ttFByDvER8Pj5j7/SuU/S3qul/OfFNlLY21epB/Dxo2wq4gfr0q7hOBQ2570yqkhgFJ6Z3OJjA8ahetaNMSCc7z4cvxreueNbsXjXtOHSJ2yJwa1bDSScSd6wOFbkK0uJuFbTFTBwJ8yAaGoPxVhitwIWb5bHdo3/ACot74cCECxOxHON8Vi2yANMdK0OFWqgtFPpRNtfKoKsjFWe7g0BFseVEpa51Qg+dFWj40VYq0QiVXbEjH6PQ0F2121a4UW9dxVZ2hQSJIAkmNyAdIJ/qFS3BrRXm3tJ+0HiOH4i9YS1ai22kM2stEAhtwAYIxBHnR3avt4TYnhtAv6yum4twqLYLfxJ0gajCd2cavCvOe0Ev8Rfe9dNt2c6mALophQoAhZCgKvOcbyZoldC37Q+NhWZkQMCISyGIA+13rgzHp4GsD2i9obnGlDelgmoJhV0hok934idI36YoY9jXnYZsJOMEqPUlCWPzJ2GcUCvC/zPnopGPUiiafh1tqGyyiJHOTIx4YnNHdk9sG0wIgqcENDAyIIIIgggkEbEHM0GrWrZXUurzM/8bx0/Cq+LdTGkgmQAAQT8qzeOmu1trbAa7acImoagzAaJCwCxG0mFMnlOTmA7QsL/ANRI598nGD9Pw+fL9kdqe7OlgGUghlbZlIgq3pitN/ZtXB9yzPKl1WVlgPiWYGllBJgxKqTOCBmX5VaXG9rWxbd7bhmRA2lXM/EqnO0S0z0xXF25vXGa4dTNBJPiCZxW52evDJaulmd7ndAyQAoJZ+6RJMhAQw2Jik/BcIGGpkM4+MdJnB2wfmK3xuXuJfR+ylCh7St8acQNJ1FSTbsmCADMaJjfIigO0+DQMAj21BUEjVAhgGUrOMqwx4Tsa3+z+NsWu7bdAoOoRBye6cwTPdHzFEf+tWHVveXRgbiyz6oaDnT3ZGR6Ut22yYT0I4G6C+p7bgtbQC5oRgCGlwpb7LjTyxG+cQHDPcRmtWWXSznR3DpBdmTSEYkd2BgHIIAOCcINwKxFs+qPn1ffn8qvsdq8MjN7vh+XJLYnyzO9F1E9q2A5d2liSXT3elQxGzq0kgER4sdlgGre0SHsOcKbekrpGlTqcKy6eQ7wMRPOcENXc9oEMBbIggzLCDPIwp3yKw+J4iEBVAhLCSrMTjWIJckbbgAAkDpTB1fsA7pxVy2wI1WiYIIMh7cYPgzV6G4gV577F2bz8TavaGKBXFxyAoCtbOmBif4gjAOxmvQrjVK6cfQZ3M1QzmR+vKrb4+6h3aRNc66Q7MflQ9xydvp+HzpPcifIj8vXFDPfjSeQ+/yPkKy0dbjCTyjkRjnGJzNOHDZj6xvnb1q6zxSAZGowBHiAV+cNM/07YE3XbqnSeqjaYxjkfCtYza5EOYJIxIE8tsfcT6U11iF8WWAMc4OfLPyPSq7jEooA0x8R5kkMZ8fhI+e9VWWOJxI09Y6T1MieVVNa3BvpETkZMSMjJ+6flV167lYiQSNgMdT8+c7VmoWgRM5B+s5+Y57VodlqjaSUDaiME7lplemqSBy65kGkuJZorgwQT3txEDzHj4fSti/aJtNAONJP+5fzqCJaXToST3TmMhghnuk8wwxjaImundbbcMXVRGhtOJP5knA8fWukrFmOKQZrQ4dCACee1K5YCkxjmPIifxot7yuFGiMgyBGdIjzz+FaZF8OuJxVrZiqbDapOfLxk0UiRQMq0TbtkiR+o5UPUijkrpuFBqBYAfEMYncbeWTIoDLSxsTHTlXnf7Y1AThXPL36xG+oWjO/LT9fn6Uq4rlf2gez9vjLKB762DbZipcSrFgsqRIM90HEnfBoPFEuFAFFwiOUsOZPLA3qwca//AO0/7jXpLdg9hIoW/dUXAo1sLl4SdO8beOw8uVcT7ZcL2cj2xwFwuuk6yXY96RpA1qDsDkYzUTGJxvGO2NZYTO5MHwq60MDyFZ5Qdfr/AMVbb4nSI5UBd2I2mhLbANzB8PHBziixw1x9l0jeWZUPyJmrrfYN0/8AUtf7ic+i0IznOxFaPB9qOhDBiGGqCDBBKOk+gdsfhijOG9lbr7sFUAlm0MQABJIwNW1YXEWwrsoMhTExpODG0n76nVVfLaGOMiD1gFW9IITpv51D97EbEnB38pj0rQ4Hg0Np3953tDEAbTBIU90zlY3G432rMFkmSqExuAMjlgc89KvS8uNmb9WHjZI7pwObE7RGY5AUw40gzpWfGfzqv3ZxCNkTgcv0D8qJ4fgLrmEtMT6DHXNGVA4pogKvyP50/v7m8f8A8j8RRy9lX+dsD/NcUfTVP6FTPZl8KWZEVVBY5kwIzjzAjegh2R2VxfFkrYR30ldUMAF1SFLEkdG+RrsLX7N772nF1kS6CptsGZlPxa9cCYI0QdxBxyrAvdn8Rw7qq3HRnkyi40JEklZnLdR9RW7wvFQWK3OIZ1A1abwXcYJCXMA9ZERE9Jqt72A7Pe3w9zUFk3CO6ZwiKkzzEqxHgRtsOgZc7fX9eFcff7cuo9tytw6IJRLoVGA1AF0VGk945BAJVZ1aRG72L7R2uJdrcPburJ924yVx3kIwwiOh8IzRuUTxJgBj1A+ZgUBuInlj5b1sXrQcERG42z6ff6iqV4CRsB+vrWLGpWK5mBnaDPQ+J6RtTCx1M439OXjzrfs9nAxA5Hea0LXZi6RgfKp4VfOOSThNZnaMeMfntRNq+9uVWImducDw8K6K92WAMTQD9nidvrTxsPKVx44FSCpeVBMlSGKnBLBQcyrbSDgGDFCKQBJVZBmcww5hlbB88AiZBo17SoQwB5qYIB2kGIkSJ+R2wKpe2VJ8Hnx07sPSQfTxrMWidFsq5XHeIWd9JBZJ3hsCD4XN+7V9xQASCF0swjowIIHjOhM9TQ6cPqufwwIIys7iTBUHkVA8s8qKv3IDYgsQGjnqEnPMdxueSRkYrNljUuqV4idLDcYPQQYEemk+c7YrePF6OHKzlnAIkGP8NYAGIksSM85rO4nho7yHUPdi6ZjBJQGMbQF/U0Cz6nEyBJYiegMyARgycTG2CN9TpM1p8fdyzAsQGJwZJAVVI64MmPHarOGvrhASSPdkd4RkrHeHLun0FZlxysqSGhm5HIUkQI2OkEeMCreyrBCW2CgaQgMbAQSM77kxPJmmtceescuGOj4c5EfzTvyCzy8q1rag8s+FZPZnAvux3ClhmNWx54548q2rVjSBJzj5j/muscqo1S+kL9nUPnB/8fn4UVbsGJihbtwJdttG40/OZHhsD6Hmcl8JfIZ1JETqXyYkmfWrgA9ou3F4K0H0a3YwiDc5Go+QB+o9PG7vaF25xl2+4g3JMwMDdABygAAT08TPpf7QWDvZwDpt3DBH8zWx9QpFeaMii44iFkLhtI+E8j3TkHH31ABxPD29bEFQJUR8PxAnVmOYIIGME4GAjwdmBqYzDfCsjHUry8hRvEdpJet2xdY6kJAFsqkcsuxLMCI2jlQavYmCrt4s7L9VmfSOdEQfs+0SCrSpgjuPz5FoHQ1W9m0J/hwVE51Q0ROnUB5R1aiDfsL3Vtde8brncEbEfh/xK3fsllQWk0sQrMdRZVJAJG0EAk4AkgUygvhS72ybV0gKxVQOGLAhYCgtoaO6Ac5GryFaYvkBbguKAdMiEBGoefdgkfKuU4stauXLTKNSMyGcxpIEr+B6EEdav4TikIOqFJJE7ASpzB2yfofSWDavBroYpfd9tY1kpHJWRSFZTkGRQnaHZC3bmpCVc/EIGktGSDvJ38zvmm4a/JUaGdGO6kiSA8QZAiQ+53U9K0rFsA/4OCNmNvcbn4jyZPlWc7TQFrsQwmplYRAkQO9EEwR0AE+FXf8Ao6DuPcUA5A1QFOJKkd4cp643gQctqZVOHtzJAkqIJym1szAK1eLjwGW3aG21xvhOI/wupU+laNZK8Eltpt3ULKCANak4M4kxmfz51QNVu4lwnWuViZw2xEyBkLXQC9dBkFFkdHaSNzuORQVRfuPoZHKcxhDjmsS+MaSN48aRAjdrOD3bQGObxtvsh6iq7navvUdWa5LK6sEKaADIwzJqODuY/GsfieLbSjKAQwMwwlTMEEeUGdjJ6Gs177/zOI2g4xgfQCjUbbcbcuG3N42zbti3OpwWQHUM2zJJESZzj0Q4ZpxfSRADBbhmRGrVkjH41i8MxM6p2gfPP68avt3SBG4rUg0m4WGJPEJMKCBbcyFjr/bwqsIqmVv6WA3VDMzsCQpA8eWOlCl6hpnamGvQvYPtW2b68OAv8RWYlQFGtAO8VGJIEYJPyr0BUhiTsRI26EDO39q8q9gbRW+LgMMqsdt4zpPgwBFep/vMRzkgfTFZaGpbG8eHyq5QKDRy1swYJmMTnljnV1hjjM9T+NVFxT6j7v7/AEoS5aE0WWzHSghcjEbY2NSrHnagsdRBImOk76QD/UBHhNRSwDOpgoXUp595dekknrEdMzyqRt5MYBZRg41T3dthk5/Qt7xnowJMiM7zHOc4/tXnmPRYglsgFlfYqD6r4bDUrgncYNR0EW2J6Z8lJUAEjOSYjmT6pHMNk5UAgDeFjxA3UTvBPlTaG0lNWJzk7jlnEao/vitC3giC9uTgkoZj4GkQPGJX1AqvjxgmDG3+4dD1E+Axk0PafSFB33I5Z2wf+N6tUlhB2Eb5yec7b6vmazvWNZ3qUe8MLuQRnIwoGPQT6Gtzsm2bbaGEyuCZiIcFASN5U4nl5Rmdn3gpOpYXAHmcDn1H18KNTioIcjLOzMNiBqJDCd8EfKunCRy52+nRWeMVrmgYJUMOhAYjHj8BPnieU7HHSxVonTrBnls2DmAdOejCudXiBi4DOkhthIg6WX/YSx32O+1V8XxRS4t34QjGAZyhKljHLkTOxAPjXWVyx0d4z3toIzzPT8P1NVNxWh1kYIYSJ3+L1wrfXrQXHcYAB6sPHQ2o+Mwsf6vOpcTcAXacwTjuhjpyPXbpJ8+jLP8Aage8IcfylPk0/ia41iLYv3DMZAmATho58yRtPOux419WldzufUNP4VwftZfm4EA+EAeB1Qx+fd/2jpU2UsrmJqatRHCdnXLhARC089hjfvHFaL+zt22JeBt8MsM9TgDoOpgc6tox5q/hAdanxrU4bsS4Cou23UMFcaSvwMfjLGQoENvHnVna/ZfuR7yyCyKo1a/i1FygiIDA4OJEDfcDOmCfbLglPuOJIj3iaHaYGu2hicGSw0CeieM1zws2isqzSfstJnw7qwK0eK7euXLK2SE0yGOoBoMY0hpA33/Rx+XxmM4DADO+AsfoVjARYFy0H090Np5gfC6sN9/hq09p3Z/xIgHb3Z38VB6fdWU1sTgzV6WFAGoHvCQSGyJKyuYIlWE9VI5VcBo7SuEn+L669PIdAOlTU33WQzkASSLjkQIyY9KA02+n0H41EBdWx08xsCcwSBgwTNDFtziWnNwH/UzfWaHa+D9r6H/5USoQD4M8jt9IqQiNvrQxDhuIRQQSfp+dM3aDFDbBGk/05jzqLW16D5Vcdp04ECcxMbUMVBRg6gSekj5ggRV9jhmcFkUsASDAxIKAgnYfGu561W3+UD0rf9j0vnUVt6+GW5N1RGrVoISBIJzpgbSATESLpjNs9nXT/wBJ5JAGDB3mDsYA5Tz6UVw/ZlwkhkgiJGoTJkQBuTIOwMc4rrb3CE//AG1llukqiXGYAlsqxIkkHLYBkD+WrxwdsWltmyGvBnTUbiCHUkFiT8bFgThBO8DamqyvZ8GxcUuNGoYJMjIwGjbeIMeNdzbTUiRuCR1yCI2P6xT+zfZ1traOVVgxYmXL9RzwDsSFxJMTueldMeAHrFZxZWV2erF7hklSwgSDBCpIjdYM+c1r2UAx+oHL/aF+dB8FaAdieTGAd+8ts4g9Aw9KM4i3ONiR3T0YZ1ekLjnSFMyfQRQ5H6zVoug52kZHQgbfX6UBxN4hiIHh5UpHFdqoLRMGWKLcED+qGDDk3wnxxVNviGaQUPdWQRjcSpb/AFFuezfK5GN0OlxgD3SCdXTk3MgMqn/IJmRQlvWXgL3yGUiRqD6w2MGSBqGnnp+XPxmuvlcG3UtFX0iGCJAJIJZZUgz/AEkHpttzA0jTIJADTgkwTGQBET3+nQVeWJk6AYQnXyZgVMiRkwTjO84oOzK+8BUZG20FWEj0yI8fSpYsvQi+sByYnyiTIkiOZlpqFtyEB/WC35jPj4VW7ZXmMHT6ExSn+GMc4B8RDGPE6T9axXSGa6dS7wM5zBIx+Y8QKvXihcwTtLDA5CdJ6bASOvpVeoTESCvyOp4PnGk0Hw1ss8KJ6eMk48djjwpKWDUnumCAQMbzEKYGf5u7+VT4x9dsE82C4mIa2AQMwY0x+jTrYcgDIxPenBEtqM7RJmNseNEcFwGu2bcMEDAkATtq3GnI0kFj4p1rpx76ceXXZHiC3uzOdEEdCYBMbdRt9+SPfkrk/EgU+JXY843brvWbZ4W8qAMjYUzO+XIE8yJjyjwNTdiJBB65HUAz4zvPhW5yydpePfSxL5Oph/zg/SlcAIHh+VDI+3ry8/yFTtvk8x3j8qxx55W+X59LeHtmRpjGRkAREkdNqH7SW47gKFJJ0aQ5knaANQE/rNWKoLKGYoCYLROIJnxzA9fnO+63WkOEA0K0KxklQuYJBjTAG8eUjfl253jcZlzheICW7t26rBlT3ZQJ3bJVyEJe3AcypXfMzkA1V2/w4PDu6M9pAqM6A2yLuUKlntlZgZkq3xYJGxQsW0uKyg62BN1bjuq4EkgacaS4gbRGxBLUds8SlxbXvLa6VUhWRVuC2GcKwknTrjRBCk90yN9OtZxwTwCQNpG4gjGQfI48YmoxW5x/ZWq4q2oCkbw0Ce8Btlpf3ekbaVmJkYvElQx0yBJgNM6QMMZA33irLKllhAU+qqjcFIPWkXUk39KqDziR6/n60S9kqZ1o8zJDHr/UBNQOBNPp5VLgrDXHCi5aSdtbFVnGJg5M/TynfHsq65e7ZGPss7fegrKufK0lcVr8T2UEwbynyQ/fqrIvrBiZA8Iqh2z5Ct/2Ku6HLK7v/Fxw6yBcItXJZie6pWQRO5UDoa5duKMAQIHnvzOTvgfIV0HsvOlv4ijU7k23TDQgWRc3VtTqABkZIMxQd77RX7bWg1/hW4cAIffDQ1xAxkqhXUytKgN0BJzEUPwHtAlu3aW3aDl2JDAAvcmNNw4Hf0lNUnVLDERQ3EcVxKLb957xmtuGGhw57qPgpdJ1MZGYMTMSAaxT2iYsylssJJkkDWVWbj6F0ukkNpI7oMZmRB6d2JxgdS3f1FiW1oUEnPcB3XMSCQY3O9bCuQZBwdx+IPp9Z6zwvZXEpYVbaktOg5jcoo7oGyYgKcjwrsuD4q3AlsnA6k9APSmC22hFwdGmN/ss/Kcf4jD/AEjpRHFXO6HUyAVJg7KSJzyAGf8ATQToWZcQsz8UYg5EdDHT6ZPVAysjGZDCYgEERy2xG1XKaf3AB33z67x4zmgeI7OtuZ98wjESvUn8aP4b4dM7YByfhJESd9v0ZqxUDT4GN/X7iKYPL+y+HFyUMDUBBOMCIPi2ttMbRG+Iv0NacPJ78FS2YZWB92ZOfsEdJU8prL7PU3E1jJTu4UHGBGByUTJ6TywTw1w3dVvUdbt7y2zjHwstyc7d1Qf9WMVx9O7RPFB7i9xSBcFsxtB0SNtI2EmTls8qzNC+8PdxrBgYPf3UTsYK79KhdvG3cUupBa2QQDP2O4Qdu6xBwSQQZzmgrd8qVYHGsbTiCM/rxpU4wfxHCvbYh07wQkidsKYGYHcLmPGKJsFBpXQSCbYIgmBpOvGcktA5H0qPbvHB7lyGZgHQqW7rzpbVIXHxO84+UUd7PqGV4+JbWs9yWGhnYqAd9SXDHLu+EnNm1ZbIxLtqGOMAciJHQzGd5x0qjsuQbbOZy2Qcxr3nflttkda0L7952gZaCAACF0LEgjnPSMGgzbYIj8+Q5kGJbzJ+41yvTtO2/wAOrOXNtSSjak0qCVU6VMpALhw5Bnkq1r9ku5tvcNw6Q+Qy7BiZ72diWmZ2nE1iez/Ee7JcEHQhUqCdeiGua1jeNOnPIkdBWl++HQGI7rqwY6gEZtTqS8pvmYGxWNwDXfjenHnO8bDj3jXGTUSUaOR0vodWWYnvo3gZjxoDjrXD3nys6gCAAVIIGCDEkaSykGcryAMaHYfHWySFaZGgTjKqriJ5fHjlHjQfbAW1c1H/AKigFYAghSdMzHxFpj+bfJrV9MT25ntTspretk7yDS5yJQHYN/uGf0Mjh7uGnlJ9Z2+ldXxF57iaUAYsBbBJjVqUaJI27rOMjcDMVylvhSRciZVwrjBEFjJEEyRp5da5Z/TtLfVFcI3OeXPbbcfT5018oFJgkmZlhMMpLaQxyZMjpjkoip20xoOACSRz+HG3jgeFVXMbjMAdczj0hTjwqfdX3MK9Za5bshijC2ihu7MgKT0k9OXwwZk0/bkC3cGpkDMsqVUk6mBQuAe6UMZG8mRNEOh920ELIGJIkIuJ6mC3hmsa/wBnXGLK4mIMyDkBthtAB0468xXTjd7c+XHA9y4I04AYh8NMxgkTMzpGxgBZMyTVLdifvNu26d1405GCoJjnuSWyZ+EeMdpw3EEcO1lbCqrpbW45gk6SAfhHUEgk+lEdi9ki2AR3VDQB5zHptWuM7jHK9VxXB/s+4l8MAACcqCTmN/DGB4nrXWcB+zS1pi4GgkE96MgGIG4GTzrr+Gc22BUkZjHPeBWt++sNwD5iD9K7z/HGxynB/sz7P/lYn+ouf/KKK4v2A7PtqGNjUZAwxUwTByCDNdMnFLzUjyoHtbjibelfExInAmpZSY4nt39j1tyH4O97sGJt3ZZRtJVx3tpMGc8wNuG7b9meO4JmRlZ7atC3FDG3EKRB+wc6dJ5yBO9e7+z/AGqt20DPeURHlzrS4FxctyRMkyD91Y1rHy4/vQmo4zEZnziMjyoZ2kwSJgH4p9MTnnX1J/6fZYsDbSQSDKrsR40DxfsxwlxWR+GtsrbwgDcsq6wynyNXpHzMOpOYx6Y074EGfQDnWrwHERaVNQAl5DxcQSQP8OO40T38nfIFevcX+yzg3nQ91BM6dUgHwBGfPwqK/s4sIcCRgkGCO6CF7uwgE/MneaDzXhOKYXC4uC4qq8lVNsjVoUBtA0iXCiJgjJnFbCXbjEQjAaIUlQCJO4MSB4Z5V2n/ANIW7RUqoEYGMKNRY6QB3csTERNS4bsi3bnBMkmSTuckxsJMk9ZrU4msLhezLjLqRQBqLDAHKMT5bVqTGm4WWVLQgliAfs6yAfPA2FaqWSMKf1HT0oS/wSM0M2/2cAn03Pp0rU4s6n2Vx/vAzSJBGAeRAIkct/1tRx7XIbSpBPQxtz5dPnqFZycLoEJ3QNzAzB58432jfesrieEf3korAENEHTGVEqM97eWJxAhSO7VsSV1tjtRXO+TBhpBOAQQDvgjI545VpJx6xtXFcNwhS2dZMwQAp1YJ1HLCSSYPXHiSaeDa5b1gyAXLKC1uYIE/ETu2o78+s1MXXIdl8Q8uFgSrCCSNl1sRynuHfrG8Vt9guDxFpmJADASBjvSCPCSo2/nPOmpV5b7j0/Gj27wB0sdMlFe9bYnvFAyq6Mf5gAzEZPdG2xwOJBNtWRIVmPiszAJzhpeIxgjeaVKry9nH0k98aWYiRp1rvA0wTJw0YAicSDyrqewWezfA0yxR1KAadyQqmcGHQrAH2T4AqlUhQ9/hj7t7TLLToBKxNwGyhaTJAUIZ8HMDIoLs2bukQRpt6W2EQAFYgZI2B3ImRtSpVm+2p6JB3NWWZFEnJwUmIPTGeekxO9b72rZsM1v4XlII0qofW4yzATqG4/mxsKelTic/izhuPMsCpR7cNDiAdB0k4zDW3YgbdwHmYI9sJdlCkyEuFRiJQoTI6aWiecClSrXysfY5jieNVUC21GGsOoJ7yFTBUzIJLEH+8UNwvHoGcxq74YsCdTQ5JEgfanMg/CDnalSrDoptPpuPb2Qh0/pUM6EnB2EDbp6hOmLZDIzSp0kkgw2QSszI32wT1ilSqNQSjME1HSxC3AZ0jJQqeu3vPH7qM43ibZtuwgsz25Kx3TzCqxBJCz4E+dKlWolFdnImjTDKxZ0OAVIVbjqCMHV3NOPEGtDgeEJt2zqksUaI3l2Uf9oOfE01KunFy5DrvCuLhAAIK23GZgydQ69KJa0eYM5P9qVKu3Fx5L9CAZIU7ySY3EfjQHF8EWAh1OqF+LmRg526T40qVaqRidlcJctrMfASG3+JWzXZ9l8UCYB5CQcEEbz86VKvPPbrfRXeJAusDIIGMYM7ecVPib+kQDJPzGKVKt8PbHIuF4mTDZFHsvhP63mlSq8vaRC4g9P1yoK/wSHkAeggfSlSpFZd7gGWYU+hn7tqFfVsQfrSpV0jKv3Yzk5MmT5bdB5VW9o5yRIicbeFPSrbKlkM793pHPzoZ7tucOIGNzSp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/>
          <a:srcRect l="4422" t="10823" r="4054" b="71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332656"/>
            <a:ext cx="1490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Летчик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3651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Он металлическую птицу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Поднимет в облака.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Теперь воздушная граница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Надежна и крепка</a:t>
            </a:r>
            <a:endParaRPr lang="ru-RU" sz="2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530" y="980728"/>
            <a:ext cx="457247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небо будет     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голубым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в небе 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не клубится дым,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пушки 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грозные молчат,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пулемёты не строчат,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жили люди, 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города…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нужен</a:t>
            </a:r>
          </a:p>
          <a:p>
            <a:pPr algn="ctr">
              <a:defRPr/>
            </a:pPr>
            <a:r>
              <a:rPr lang="ru-RU" sz="32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на земле всегда!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6f2f94567294e33a531ba11fee081e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23916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Holidays___Army_A_beautiful_greeting_card__congratulations_on_the_Day_of_the_Defender_of_the_Fatherland_on_February_23_123099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182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Kot</cp:lastModifiedBy>
  <cp:revision>15</cp:revision>
  <dcterms:created xsi:type="dcterms:W3CDTF">2019-02-22T02:56:58Z</dcterms:created>
  <dcterms:modified xsi:type="dcterms:W3CDTF">2023-02-20T11:31:32Z</dcterms:modified>
</cp:coreProperties>
</file>