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sldIdLst>
    <p:sldId id="257" r:id="rId3"/>
    <p:sldId id="265" r:id="rId4"/>
    <p:sldId id="266" r:id="rId5"/>
    <p:sldId id="288" r:id="rId6"/>
    <p:sldId id="292" r:id="rId7"/>
    <p:sldId id="289" r:id="rId8"/>
    <p:sldId id="29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2" r:id="rId18"/>
    <p:sldId id="281" r:id="rId19"/>
    <p:sldId id="280" r:id="rId20"/>
    <p:sldId id="284" r:id="rId21"/>
    <p:sldId id="286" r:id="rId22"/>
    <p:sldId id="287" r:id="rId23"/>
    <p:sldId id="291" r:id="rId24"/>
    <p:sldId id="274" r:id="rId25"/>
    <p:sldId id="275" r:id="rId26"/>
    <p:sldId id="285" r:id="rId27"/>
    <p:sldId id="279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F328-A05D-4B40-9D86-97ED8649F36E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8944D-DE21-4462-94B1-36B9A6C06CD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4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1F328-A05D-4B40-9D86-97ED8649F36E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944D-DE21-4462-94B1-36B9A6C06CD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DEB1E-A15B-4C32-BDC5-5A793ECB9C9A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7990-A31D-45D8-85C4-7E7C5264487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3D833-D3E4-4139-8ABE-633C0BBA9266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24E40-2715-4F7C-AFF8-A5CDE5BFD36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3046C-412E-4EA4-AE7A-DDA8A3EE2CB6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FA98-733B-4869-8CEB-A930C5FA16E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985DA-1345-4A4C-B438-91CE744C06C8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64743-168C-4FEC-8319-965BD098842B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35836-B747-44FB-A566-57CEEDD8FCBA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8C532-EFEF-42DD-B6FC-663E8148FD2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09093-9EF2-4CBC-ABA8-892BAF9670E4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60E65-793B-4AF0-A05E-2D242CEF08BC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9340A-CC8E-43C0-8A57-1FA4F91DD8FC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6C0F-5799-4F5A-9190-E1D5CB23DFA6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EB1E-A15B-4C32-BDC5-5A793ECB9C9A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7990-A31D-45D8-85C4-7E7C5264487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5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BBF08-B744-4BE2-B088-D9A96E232871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91888-B8BD-4F7D-A444-C3F5B0B8D57A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958C5-256F-4D57-9B92-51202DF0E282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5BB30-DAC3-4A7C-BD17-CD4C38408E01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B8A29-5613-4FA5-8DDB-2EF11E897C2E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42D78-EA9D-4BE6-BC81-434E8729F1B6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D833-D3E4-4139-8ABE-633C0BBA9266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4E40-2715-4F7C-AFF8-A5CDE5BFD363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9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046C-412E-4EA4-AE7A-DDA8A3EE2CB6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A98-733B-4869-8CEB-A930C5FA16ED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85DA-1345-4A4C-B438-91CE744C06C8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4743-168C-4FEC-8319-965BD098842B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9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5836-B747-44FB-A566-57CEEDD8FCBA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C532-EFEF-42DD-B6FC-663E8148FD20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8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340A-CC8E-43C0-8A57-1FA4F91DD8FC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6C0F-5799-4F5A-9190-E1D5CB23DFA6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BF08-B744-4BE2-B088-D9A96E232871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1888-B8BD-4F7D-A444-C3F5B0B8D57A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3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DC0F9070-BDD3-4DBE-9511-A97CA320D228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1EC65186-8E31-4B83-B668-269CBBE14661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0F9070-BDD3-4DBE-9511-A97CA320D228}" type="datetimeFigureOut">
              <a:rPr lang="ru-RU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08.12.2016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C65186-8E31-4B83-B668-269CBBE14661}" type="slidenum">
              <a:rPr lang="ru-RU" smtClean="0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5616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4864" indent="0" algn="r"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Старший </a:t>
            </a:r>
            <a:r>
              <a:rPr lang="ru-RU" sz="2700" dirty="0"/>
              <a:t>дошкольный возраст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1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6003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безопасного поведения на водных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объектах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41158"/>
            <a:ext cx="6480720" cy="1112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63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Осмотреться. Использовать вспомогательные средства, если они есть (палка, шест, лодка, спасательный круг, веревка).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Если их нет, то надо раздеться, добежать до места, откуда можно быстрее доплыть.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Подплывать лучше сзади.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Захватить утопающего так, чтобы его голова была над водой.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Плыть на спине к берегу.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На берегу  его насухо вытереть, согреть, дать отдохнуть.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Если пострадавший без сознания, надо послать за врачом и приступить к оказанию первой помощи.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15200" cy="108012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спасению утопающего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8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</a:t>
            </a:r>
            <a:r>
              <a:rPr lang="ru-RU" sz="3400" dirty="0" smtClean="0"/>
              <a:t>. Открыть и очистить пальцем рот от 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2. </a:t>
            </a:r>
            <a:r>
              <a:rPr lang="ru-RU" sz="3400" dirty="0" err="1" smtClean="0"/>
              <a:t>У</a:t>
            </a:r>
            <a:r>
              <a:rPr lang="en-US" sz="3400" dirty="0" err="1" smtClean="0"/>
              <a:t>далить</a:t>
            </a:r>
            <a:r>
              <a:rPr lang="en-US" sz="3400" dirty="0" smtClean="0"/>
              <a:t> </a:t>
            </a:r>
            <a:r>
              <a:rPr lang="en-US" sz="3400" dirty="0" err="1" smtClean="0"/>
              <a:t>воду</a:t>
            </a:r>
            <a:r>
              <a:rPr lang="en-US" sz="3400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</a:t>
            </a:r>
            <a:r>
              <a:rPr lang="en-US" sz="3400" dirty="0" err="1" smtClean="0"/>
              <a:t>легких</a:t>
            </a:r>
            <a:r>
              <a:rPr lang="en-US" sz="3400" dirty="0" smtClean="0"/>
              <a:t>:</a:t>
            </a:r>
            <a:endParaRPr lang="ru-RU" sz="3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    встать на одно колено и положить пострадавшего на бедро другой ноги так, чтобы его голова была внизу, </a:t>
            </a:r>
            <a:r>
              <a:rPr lang="en-US" sz="3400" dirty="0" err="1" smtClean="0"/>
              <a:t>слегка</a:t>
            </a:r>
            <a:r>
              <a:rPr lang="en-US" sz="3400" dirty="0" smtClean="0"/>
              <a:t> </a:t>
            </a:r>
            <a:r>
              <a:rPr lang="en-US" sz="3400" dirty="0" err="1" smtClean="0"/>
              <a:t>похлопать</a:t>
            </a:r>
            <a:r>
              <a:rPr lang="en-US" sz="3400" dirty="0" smtClean="0"/>
              <a:t> </a:t>
            </a:r>
            <a:r>
              <a:rPr lang="en-US" sz="3400" dirty="0" err="1" smtClean="0"/>
              <a:t>по</a:t>
            </a:r>
            <a:r>
              <a:rPr lang="en-US" sz="3400" dirty="0" smtClean="0"/>
              <a:t> </a:t>
            </a:r>
            <a:r>
              <a:rPr lang="en-US" sz="3400" dirty="0" err="1" smtClean="0"/>
              <a:t>спине</a:t>
            </a:r>
            <a:r>
              <a:rPr lang="ru-RU" sz="34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3. Сделать искусственное дыхание «рот в рот» и непрямой массаж сердца: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положить на спину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пальцами зажать ноздри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сделать глубокий вдох и выдохнуть ему в рот, грудная клетка должна расшириться (вдох)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поднять ему голову и ладонью надавить на грудь (выдох)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делать так 15-18 раз в минуту</a:t>
            </a:r>
          </a:p>
          <a:p>
            <a:pPr marL="273050" indent="35560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при появлении естественного дыхания прекратить свои 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4. Вызвать «Скорую» если есть возможность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Первая помощь</a:t>
            </a:r>
            <a:b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утопающему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Рисунок 4" descr="спасательный кру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2858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0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мощь утопающему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63" y="285750"/>
            <a:ext cx="2286000" cy="3357563"/>
          </a:xfrm>
          <a:solidFill>
            <a:schemeClr val="accent6">
              <a:lumMod val="2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3834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6563" name="Рисунок 4" descr="искусственное дыхание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23043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5" descr="искусственное дыхани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2145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Рисунок 6" descr="скорая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178781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71750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5572125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8501063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86125" y="592931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63" y="3786188"/>
            <a:ext cx="4572000" cy="26436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1 – удалить воду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2 – сделать искусственное дыхание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3 – сделать непрямой массаж сердца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4 – вызвать «Скорую»</a:t>
            </a:r>
          </a:p>
        </p:txBody>
      </p:sp>
      <p:pic>
        <p:nvPicPr>
          <p:cNvPr id="13" name="Рисунок 12" descr="спасательный круг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3933056"/>
            <a:ext cx="1000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1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88" y="1785938"/>
            <a:ext cx="33337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Осторожно, лед!!!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785938"/>
            <a:ext cx="32258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5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57375"/>
            <a:ext cx="3384376" cy="45283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Осторожно, лед!!!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857375"/>
            <a:ext cx="3357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g07.rl0.ru/ffa7e590a8742d5de0bb1600d5e13d71/c640x480/microbik.ru/dostb/%D0%9F%D1%80%D0%B0%D0%B2%D0%B8%D0%BB%D0%B0+%D0%BF%D0%BE%D0%B2%D0%B5%D0%B4%D0%B5%D0%BD%D0%B8%D1%8F+%D0%BD%D0%B0+%D0%BB%D1%8C%D0%B4%D1%83.+%D0%9F%D1%80%D0%B0%D0%B2%D0%B8%D0%BB%D0%B0+%D0%BF%D0%BE%D0%B2%D0%B5%D0%B4%D0%B5%D0%BD%D0%B8%D1%8F+%D0%BD%D0%B0+%D0%B2%D0%BE%D0%B4%D0%BE%D0%B5%D0%BC%D0%B0%D1%85.+%D0%9D%D0%B5+%D0%B7%D0%B0%D0%BF%D0%BB%D1%8B%D0%B2%D0%B0%D0%B9%D1%82%D0%B5+%D0%B7%D0%B0+%D0%B7%D0%BD%D0%B0%D0%BA%D0%B8+%D0%BE%D0%B3%D1%80%D0%B0%D0%B6%D0%B4%D0%B5%D0%BD%D0%B8%D1%8F%21b/4275_html_m4401e0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065573" cy="6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9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g08.rl0.ru/306fd9ec817a9ced780101ada5acd131/c640x480/microbik.ru/dostb/%D0%9F%D1%80%D0%B0%D0%B2%D0%B8%D0%BB%D0%B0+%D0%BF%D0%BE%D0%B2%D0%B5%D0%B4%D0%B5%D0%BD%D0%B8%D1%8F+%D0%BD%D0%B0+%D0%BB%D1%8C%D0%B4%D1%83.+%D0%9F%D1%80%D0%B0%D0%B2%D0%B8%D0%BB%D0%B0+%D0%BF%D0%BE%D0%B2%D0%B5%D0%B4%D0%B5%D0%BD%D0%B8%D1%8F+%D0%BD%D0%B0+%D0%B2%D0%BE%D0%B4%D0%BE%D0%B5%D0%BC%D0%B0%D1%85.+%D0%9D%D0%B5+%D0%B7%D0%B0%D0%BF%D0%BB%D1%8B%D0%B2%D0%B0%D0%B9%D1%82%D0%B5+%D0%B7%D0%B0+%D0%B7%D0%BD%D0%B0%D0%BA%D0%B8+%D0%BE%D0%B3%D1%80%D0%B0%D0%B6%D0%B4%D0%B5%D0%BD%D0%B8%D1%8F%21b/4275_html_m699e5b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28859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8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mg03.rl0.ru/4d26bf295ab2dd7dd468cc5bd7d053d2/c1461x1095/shkimry5.ru/images/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85633" cy="61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0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629" y="127789"/>
            <a:ext cx="8229600" cy="10024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ОПАСНЫЕ МЕСТА НА ВОДЕ ЗИМОЙ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ozds14.edumsko.ru/uploads/2000/1156/section/63061/folder_6/stkcrqvf1c8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/>
        </p:blipFill>
        <p:spPr bwMode="auto">
          <a:xfrm>
            <a:off x="539552" y="1124744"/>
            <a:ext cx="8136904" cy="5536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58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g01.rl0.ru/53930505b5e9da6ea6268bd06bdc93c6/c1477x1134/shkimry5.ru/images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863"/>
            <a:ext cx="8136904" cy="62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ПОВЕДЕНИЯ НА ВОДЕ</a:t>
            </a: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785938"/>
            <a:ext cx="3384550" cy="4525962"/>
          </a:xfrm>
        </p:spPr>
      </p:pic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34623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29500" y="4643438"/>
            <a:ext cx="1057275" cy="1557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img07.rl0.ru/18ca63fbd59802dfdf119a6cc996a347/c750x475/ds-nur.ru/uploads/posts/2016-11/1480335818_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272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3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08.rl0.ru/98277b6252444ef61fb982863b28b2bd/c710x1024/umm4.com/wp-content/uploads/2012/02/stixi-dlya-detej-bezopasnost-na-ldu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9767"/>
            <a:ext cx="2808312" cy="40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08.rl0.ru/a1ec4ccc5e43e5e3caf10fcb10743f79/c550x326/fevt.ru/_ld/8/136025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520" b="-1"/>
          <a:stretch/>
        </p:blipFill>
        <p:spPr bwMode="auto">
          <a:xfrm>
            <a:off x="4139952" y="1780406"/>
            <a:ext cx="4357846" cy="30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7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g07.rl0.ru/0aaf4112ced1f3e3aa642a8e3cd9aae4/c800x962/adminzubcov.ru/images/news/asdfg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08712" cy="63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5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Лед у берега обычно более тонкий.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Белый и желтый лед не прочен и опасен.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Темные пятна со слабым снежным покровом указывают на наличие полыньи или промоины.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Наиболее прочным бывает лед с синеватым или зеленоватым оттенком.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Прежде чем выйти на лед – осмотритесь!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7859216" cy="46085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Толщина льда для безопасного передвижения человека – не менее 5 см.</a:t>
            </a:r>
          </a:p>
          <a:p>
            <a:r>
              <a:rPr lang="ru-RU" b="1" dirty="0" smtClean="0"/>
              <a:t>Во время ледохода выходить на лед опасно для жизни.</a:t>
            </a:r>
          </a:p>
          <a:p>
            <a:r>
              <a:rPr lang="ru-RU" b="1" dirty="0" smtClean="0"/>
              <a:t>При переходе водоема по льду, иди по проложенной тропе.</a:t>
            </a:r>
          </a:p>
          <a:p>
            <a:r>
              <a:rPr lang="ru-RU" b="1" dirty="0" smtClean="0"/>
              <a:t>Идти по льду лучше всего с палкой, постукивая ею впереди, как можно дальше от себя.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поведения на льду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g01.rl0.ru/0f14e5ea4e49070e7c9bfca4affd4cbd/c960x720/shat-dou18.edumsko.ru/uploads/3000/2563/section/168615/1_iyunya/pr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35780" cy="62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9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ozds14.edumsko.ru/uploads/2000/1156/section/63061/folder_6/mchs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682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0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060848"/>
            <a:ext cx="7444349" cy="40653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паникуйте.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Постарайтесь занять горизонтальное положение.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Опираясь грудью на кромку льда, пытайтесь выползти на прочный лед.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лед обломился, а намокшая одежда тянет ко дну, постарайтесь снять с себя обувь и, работая ногами, занять  горизонтальное положение, а затем вновь вытянуть себя на лед.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Выбравшись из воды, отползите от полыньи на прочный лед и только тогда встаньте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Если вы провалились под лед: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2276872"/>
            <a:ext cx="7524824" cy="38492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Подходить к провалившемуся с той стороны, откуда он шел.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Лечь на лед с раскинутыми в сторону руками и ногами.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Ползком продвигаться к провалившемуся на расстояние, позволяющее  подать палку, шест, лыжу или бросить конец шарфа, ремень, веревку и т.п.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Отползти назад, постепенно вытаскивая провалившегося на крепкий лед.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Помощь провалившемуся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под лед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Рисунок 3" descr="спасательный кру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2858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0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29" y="2674938"/>
            <a:ext cx="274067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ПОВЕДЕНИЯ НА ВОДЕ</a:t>
            </a:r>
          </a:p>
        </p:txBody>
      </p:sp>
    </p:spTree>
    <p:extLst>
      <p:ext uri="{BB962C8B-B14F-4D97-AF65-F5344CB8AC3E}">
        <p14:creationId xmlns:p14="http://schemas.microsoft.com/office/powerpoint/2010/main" val="5581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g08.rl0.ru/d063917ebca7900c9d8218bb7c380565/c644x600/ozedu.nichost.ru/files/u1063/skanirovanie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34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9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img09.rl0.ru/8ae8c14d972254a6630e571d9dcf17dd/c500x358/litceyvib.ru/iskouod/%D0%9F%D1%80%D0%B0%D0%B2%D0%B8%D0%BB%D0%B0+%D0%B1%D0%B5%D0%B7%D0%BE%D0%BF%D0%B0%D1%81%D0%BD%D0%BE%D1%81%D1%82%D0%B8+%D0%BD%D0%B0+%D0%B2%D0%BE%D0%B4%D0%B5+%D0%A6%D0%B5%D0%BB%D0%B8d/324234_html_64c358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404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3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mg09.rl0.ru/8c04d59a3784c29ab7c23ae45b97c312/c328x149/bezopasnost-detej.ru/images/2013/131-2-bezopasnost-na-vode-dlya-do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6" y="620688"/>
            <a:ext cx="31242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01.rl0.ru/e0bd335059c1a6176d9838fd328956ba/c737x520/bezopasnost-detej.ru/images/2013/103-1-2-kartinki-dlya-detej-po-bezopasn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0199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9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04.rl0.ru/68c74a680a0a47742b636341656e98b4/c960x720/www.funlib.ru/cimg/2014/102200/2749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92" y="1340768"/>
            <a:ext cx="6552728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363272" cy="5023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Если можешь плавать, друг, надо постараться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Научить, хотя бы двух на воде держаться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Твердим не зря мы год от году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Не зная дна – не прыгай в воду!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Отвагой не кичись напрасно –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С большой волной шутить опасно!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Приятно плавать всем, однако,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Не заплывайте дальше знака!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Не подплывайте к судну близко –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В таком заплыве много риска!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Когда с товарищем несчастье на воде</a:t>
            </a:r>
          </a:p>
          <a:p>
            <a:pPr marL="0" indent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Твой долг – помочь ему в беде.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620688"/>
            <a:ext cx="8286750" cy="8737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prstClr val="white"/>
                </a:solidFill>
              </a:rPr>
              <a:t>Правила поведения на воде в стихах</a:t>
            </a:r>
          </a:p>
        </p:txBody>
      </p:sp>
    </p:spTree>
    <p:extLst>
      <p:ext uri="{BB962C8B-B14F-4D97-AF65-F5344CB8AC3E}">
        <p14:creationId xmlns:p14="http://schemas.microsoft.com/office/powerpoint/2010/main" val="37013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Не купайтесь в незнакомом месте.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Не умеешь плавать – не лезь в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Не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заплывайте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дальше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знака</a:t>
            </a:r>
            <a:r>
              <a:rPr lang="ru-RU" sz="2200" dirty="0" smtClean="0">
                <a:latin typeface="+mj-lt"/>
              </a:rPr>
              <a:t>, буйка</a:t>
            </a:r>
            <a:r>
              <a:rPr lang="en-US" sz="2200" dirty="0" smtClean="0">
                <a:latin typeface="+mj-lt"/>
              </a:rPr>
              <a:t>.</a:t>
            </a:r>
            <a:endParaRPr lang="ru-RU" sz="2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Не ныряйте в местах с незнакомым дном.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Не подплывайте близко к судну.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Будьте осторожны при большой волне.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Не толкайте товарищей с берега, вышек, трамплинов в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Не заходите в воду, обильно поев и в пьяном виде.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+mj-lt"/>
              </a:rPr>
              <a:t> Если не умеете плавать, плывя на лодке, надевайте спасательный жилет.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9304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купания в открытых водоемах</a:t>
            </a: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eashore design template">
  <a:themeElements>
    <a:clrScheme name="Тема Offic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692</Words>
  <Application>Microsoft Office PowerPoint</Application>
  <PresentationFormat>Экран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1_Seashore design template</vt:lpstr>
      <vt:lpstr>Волна</vt:lpstr>
      <vt:lpstr> Старший дошкольный возраст  </vt:lpstr>
      <vt:lpstr>ПРАВИЛА ПОВЕДЕНИЯ НА ВОДЕ</vt:lpstr>
      <vt:lpstr>ПРАВИЛА ПОВЕДЕНИЯ НА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купания в открытых водоемах</vt:lpstr>
      <vt:lpstr>Действия по спасению утопающего</vt:lpstr>
      <vt:lpstr>Первая помощь  утопающему</vt:lpstr>
      <vt:lpstr>Презентация PowerPoint</vt:lpstr>
      <vt:lpstr>Осторожно, лед!!!</vt:lpstr>
      <vt:lpstr>Осторожно, лед!!!</vt:lpstr>
      <vt:lpstr>Презентация PowerPoint</vt:lpstr>
      <vt:lpstr>Презентация PowerPoint</vt:lpstr>
      <vt:lpstr>Презентация PowerPoint</vt:lpstr>
      <vt:lpstr>ОПАСНЫЕ МЕСТА НА ВОДЕ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Прежде чем выйти на лед – осмотритесь!</vt:lpstr>
      <vt:lpstr>Правила поведения на льду</vt:lpstr>
      <vt:lpstr>Презентация PowerPoint</vt:lpstr>
      <vt:lpstr>Презентация PowerPoint</vt:lpstr>
      <vt:lpstr>Если вы провалились под лед:</vt:lpstr>
      <vt:lpstr>Помощь провалившемуся  под лед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2013-05-14T01:09:26Z</dcterms:created>
  <dcterms:modified xsi:type="dcterms:W3CDTF">2016-12-08T11:13:48Z</dcterms:modified>
</cp:coreProperties>
</file>