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1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7368B-B9EB-4E8C-817F-3D39F6CA8F93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08281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Музыкальные инструменты в загадках</a:t>
            </a:r>
            <a:endParaRPr lang="ru-RU" sz="5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8" name="Содержимое 7" descr="de24e45baa7c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5984" y="1600200"/>
            <a:ext cx="4786346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</a:rPr>
              <a:t>Молодцы!!!</a:t>
            </a:r>
            <a:endParaRPr lang="ru-RU" sz="9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8" name="Содержимое 7" descr="1801.jpg"/>
          <p:cNvPicPr>
            <a:picLocks noGrp="1" noChangeAspect="1"/>
          </p:cNvPicPr>
          <p:nvPr>
            <p:ph idx="1"/>
          </p:nvPr>
        </p:nvPicPr>
        <p:blipFill>
          <a:blip r:embed="rId3"/>
          <a:srcRect l="10458" t="13574" r="8876" b="5927"/>
          <a:stretch>
            <a:fillRect/>
          </a:stretch>
        </p:blipFill>
        <p:spPr>
          <a:xfrm>
            <a:off x="4572000" y="2143116"/>
            <a:ext cx="4071966" cy="39290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28662" y="285728"/>
            <a:ext cx="3008313" cy="116205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Гитара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4d569858bd1be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628" y="785794"/>
            <a:ext cx="3571900" cy="5271312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Половинку груши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ешь, а слушай: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Вместо семечек-бобков-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Семь волосков,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Каждый звенит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Песней манит,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Один – ниже,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Другой – выше,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сольются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Песню слышишь.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Бубен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6a3b3c08d5b9.jpg"/>
          <p:cNvPicPr>
            <a:picLocks noGrp="1" noChangeAspect="1"/>
          </p:cNvPicPr>
          <p:nvPr>
            <p:ph idx="1"/>
          </p:nvPr>
        </p:nvPicPr>
        <p:blipFill>
          <a:blip r:embed="rId3"/>
          <a:srcRect l="9506" r="6843" b="18590"/>
          <a:stretch>
            <a:fillRect/>
          </a:stretch>
        </p:blipFill>
        <p:spPr>
          <a:xfrm>
            <a:off x="5500694" y="1785926"/>
            <a:ext cx="3357586" cy="3143272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28596" y="2285992"/>
            <a:ext cx="3008313" cy="28511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Серебряные мальчики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 полом прячутся,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Пока тихо сидят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шумят, не звенят,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по полу пойдут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Зазвенят и там, и тут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</a:rPr>
              <a:t>Арфа </a:t>
            </a:r>
            <a:endParaRPr lang="ru-RU" sz="4800" dirty="0">
              <a:solidFill>
                <a:srgbClr val="00B0F0"/>
              </a:solidFill>
            </a:endParaRPr>
          </a:p>
        </p:txBody>
      </p:sp>
      <p:pic>
        <p:nvPicPr>
          <p:cNvPr id="11" name="Содержимое 10" descr="7c.JPG"/>
          <p:cNvPicPr>
            <a:picLocks noGrp="1" noChangeAspect="1"/>
          </p:cNvPicPr>
          <p:nvPr>
            <p:ph idx="1"/>
          </p:nvPr>
        </p:nvPicPr>
        <p:blipFill>
          <a:blip r:embed="rId3"/>
          <a:srcRect l="18049" r="14569"/>
          <a:stretch>
            <a:fillRect/>
          </a:stretch>
        </p:blipFill>
        <p:spPr>
          <a:xfrm>
            <a:off x="5214942" y="928670"/>
            <a:ext cx="3500462" cy="5072098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500034" y="2214554"/>
            <a:ext cx="3008313" cy="149383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Колонна, да стена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струне легла струна.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14348" y="142852"/>
            <a:ext cx="3614734" cy="1162050"/>
          </a:xfrm>
        </p:spPr>
        <p:txBody>
          <a:bodyPr>
            <a:normAutofit/>
          </a:bodyPr>
          <a:lstStyle/>
          <a:p>
            <a:pPr algn="ctr"/>
            <a:r>
              <a:rPr lang="ru-RU" sz="53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Балалайка</a:t>
            </a:r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3693768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16200000">
            <a:off x="4451634" y="1620540"/>
            <a:ext cx="5111750" cy="3156506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500034" y="1785926"/>
            <a:ext cx="3008313" cy="349409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Красотка Любка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треугольной юбке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Косу распустила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в ней три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волосины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Кто Любку обнимет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Тот и ущипнёт,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Затренькает Любка,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песню заведет.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Аккордеон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32837952_5007ad55eceee_popup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57752" y="1785926"/>
            <a:ext cx="4043362" cy="4017258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28596" y="1857364"/>
            <a:ext cx="3008313" cy="299403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Зубастая корова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Заревела громко,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Её по зубам колотят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Она раздувает животик,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 сложит,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 разложит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Морщинится кожа.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Скрипка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16613036521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86380" y="785794"/>
            <a:ext cx="3571900" cy="4799024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500034" y="2000240"/>
            <a:ext cx="3008313" cy="335122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Девочка хрупкая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Точёная фигурка,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Сидит – грустит,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Ни с кем не говорит,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как парень стройный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Девочку тронет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Засмеётся, запоёт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беседу заведёт.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Пианино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b6c5fa81b53f1b1d273b30eab84ba08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14876" y="1428736"/>
            <a:ext cx="4043362" cy="4352299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28596" y="2214554"/>
            <a:ext cx="3008313" cy="206533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Зверь без ног и крыл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Пасть широко открыл: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его белых зубах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Черны семечки торчат.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Саксофон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bb448dee175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72132" y="500042"/>
            <a:ext cx="2867025" cy="5715000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28596" y="1714488"/>
            <a:ext cx="3471858" cy="327978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металлическом стволе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Скромная птица,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Склонила голову к земле,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самой не спится.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телу хвост прижался,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согнутым остался,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Клапанные пёрышки,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вогнутое горлышко.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216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Тема Office</vt:lpstr>
      <vt:lpstr>Музыкальные инструменты в загадках</vt:lpstr>
      <vt:lpstr>Гитара </vt:lpstr>
      <vt:lpstr>Бубен</vt:lpstr>
      <vt:lpstr>Арфа </vt:lpstr>
      <vt:lpstr>Балалайка </vt:lpstr>
      <vt:lpstr>Аккордеон </vt:lpstr>
      <vt:lpstr>Скрипка </vt:lpstr>
      <vt:lpstr>Пианино </vt:lpstr>
      <vt:lpstr>Саксофон </vt:lpstr>
      <vt:lpstr>Молодцы!!!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Alena</dc:creator>
  <cp:lastModifiedBy>Windows User</cp:lastModifiedBy>
  <cp:revision>7</cp:revision>
  <dcterms:created xsi:type="dcterms:W3CDTF">2014-02-05T19:10:07Z</dcterms:created>
  <dcterms:modified xsi:type="dcterms:W3CDTF">2017-03-02T23:03:53Z</dcterms:modified>
</cp:coreProperties>
</file>