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6AB4B4-AA68-4C67-9752-751CF97300B0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48ED6C-9B8D-448D-8AA8-21AF7DC027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8;&#1088;&#1080;%20&#1082;&#1080;&#1090;&#1072;\&#1084;&#1072;&#1088;&#1096;.mp3" TargetMode="External"/><Relationship Id="rId7" Type="http://schemas.openxmlformats.org/officeDocument/2006/relationships/image" Target="../media/image5.jpe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8;&#1088;&#1080;%20&#1082;&#1080;&#1090;&#1072;\&#1087;&#1077;&#1089;&#1085;&#1103;%20.mp3" TargetMode="External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8;&#1088;&#1080;%20&#1082;&#1080;&#1090;&#1072;\&#1090;&#1072;&#1085;&#1077;&#1094;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81439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Музыкально-дидактическая игра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</a:rPr>
              <a:t>д</a:t>
            </a:r>
            <a:r>
              <a:rPr lang="ru-RU" sz="2800" b="1" dirty="0" smtClean="0">
                <a:solidFill>
                  <a:srgbClr val="FF0000"/>
                </a:solidFill>
              </a:rPr>
              <a:t>ля детей старшего дошкольного возраста</a:t>
            </a:r>
            <a:endParaRPr lang="ru-RU" sz="2000" b="1" dirty="0" smtClean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1714488"/>
            <a:ext cx="85725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«Три кита в музыке»</a:t>
            </a:r>
            <a:endParaRPr lang="ru-RU" sz="54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074" name="Picture 2" descr="http://fs.nashaucheba.ru/tw_files2/urls_3/1740/d-1739312/1739312_html_m615e794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200398"/>
            <a:ext cx="4929222" cy="36147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Цель: </a:t>
            </a:r>
            <a:r>
              <a:rPr lang="ru-RU" sz="2400" b="1" dirty="0" smtClean="0"/>
              <a:t>Обобщение знаний детей старшего дошкольного возраста о музыкальных жанрах</a:t>
            </a:r>
          </a:p>
          <a:p>
            <a:r>
              <a:rPr lang="ru-RU" sz="2400" b="1" dirty="0" smtClean="0">
                <a:solidFill>
                  <a:srgbClr val="FF0000"/>
                </a:solidFill>
              </a:rPr>
              <a:t>Задачи:</a:t>
            </a:r>
          </a:p>
          <a:p>
            <a:endParaRPr lang="ru-RU" sz="20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Развивать умения детей различать жанры музыкальных произведений (песня, танец, марш)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Расширять  словарный запас  детей (характеристика настроения, средств выразительности) </a:t>
            </a:r>
          </a:p>
          <a:p>
            <a:endParaRPr lang="ru-RU" sz="20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just"/>
            <a:r>
              <a:rPr lang="ru-RU" sz="2400" b="1" dirty="0" smtClean="0"/>
              <a:t>Ход игровых действий: </a:t>
            </a:r>
          </a:p>
          <a:p>
            <a:pPr algn="just"/>
            <a:r>
              <a:rPr lang="ru-RU" sz="2000" dirty="0" smtClean="0"/>
              <a:t>Музыкальный руководитель предлагает детям выбрать скрипичный ключик,  послушать фрагмент музыкального произведения, спрятанный в нем, и  назвать его жанр. Если ответ правильный, картинка с данным изображением движется и закрывает собой тот скрипичный ключик, из которого звучала музыка.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http://dou30spb.caduk.ru/img/muz-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1500174"/>
            <a:ext cx="1428760" cy="1428760"/>
          </a:xfrm>
          <a:prstGeom prst="rect">
            <a:avLst/>
          </a:prstGeom>
          <a:noFill/>
        </p:spPr>
      </p:pic>
      <p:pic>
        <p:nvPicPr>
          <p:cNvPr id="5" name="Picture 26" descr="http://dou30spb.caduk.ru/img/muz-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1571612"/>
            <a:ext cx="1428760" cy="1428760"/>
          </a:xfrm>
          <a:prstGeom prst="rect">
            <a:avLst/>
          </a:prstGeom>
          <a:noFill/>
        </p:spPr>
      </p:pic>
      <p:pic>
        <p:nvPicPr>
          <p:cNvPr id="6" name="Picture 26" descr="http://dou30spb.caduk.ru/img/muz-9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1571612"/>
            <a:ext cx="1428760" cy="1428760"/>
          </a:xfrm>
          <a:prstGeom prst="rect">
            <a:avLst/>
          </a:prstGeom>
          <a:noFill/>
        </p:spPr>
      </p:pic>
      <p:pic>
        <p:nvPicPr>
          <p:cNvPr id="8" name="Picture 14" descr="http://thumbs.dreamstime.com/t/%D0%BC%D0%B0%D1%80%D1%88%D0%B8%D1%80%D0%BE%D0%B2%D0%B0%D1%82%D1%8C-%D0%BF%D0%BE%D0%BB%D0%BE%D1%81%D1%8B-22674994.jpg"/>
          <p:cNvPicPr>
            <a:picLocks noChangeAspect="1" noChangeArrowheads="1"/>
          </p:cNvPicPr>
          <p:nvPr/>
        </p:nvPicPr>
        <p:blipFill>
          <a:blip r:embed="rId6" cstate="print"/>
          <a:srcRect r="4878"/>
          <a:stretch>
            <a:fillRect/>
          </a:stretch>
        </p:blipFill>
        <p:spPr bwMode="auto">
          <a:xfrm>
            <a:off x="3143240" y="4143380"/>
            <a:ext cx="2786082" cy="2095516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9" name="Picture 16" descr="http://cs627620.vk.me/v627620056/2767c/PyEoGK0bW94.jpg"/>
          <p:cNvPicPr>
            <a:picLocks noChangeAspect="1" noChangeArrowheads="1"/>
          </p:cNvPicPr>
          <p:nvPr/>
        </p:nvPicPr>
        <p:blipFill>
          <a:blip r:embed="rId7" cstate="print"/>
          <a:srcRect l="3125" t="8677" r="6250" b="4558"/>
          <a:stretch>
            <a:fillRect/>
          </a:stretch>
        </p:blipFill>
        <p:spPr bwMode="auto">
          <a:xfrm>
            <a:off x="6500826" y="4000504"/>
            <a:ext cx="2286016" cy="2214578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</p:pic>
      <p:sp>
        <p:nvSpPr>
          <p:cNvPr id="11" name="Прямоугольник 10"/>
          <p:cNvSpPr/>
          <p:nvPr/>
        </p:nvSpPr>
        <p:spPr>
          <a:xfrm>
            <a:off x="357158" y="357166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«Три кита в музыке»</a:t>
            </a:r>
            <a:endParaRPr lang="ru-RU" sz="3200" b="1" dirty="0" smtClean="0">
              <a:solidFill>
                <a:srgbClr val="00B050"/>
              </a:solidFill>
            </a:endParaRPr>
          </a:p>
        </p:txBody>
      </p:sp>
      <p:pic>
        <p:nvPicPr>
          <p:cNvPr id="1026" name="Picture 2" descr="http://zrr150.ucoz.ru/Muzruk/nashi_pesni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034" y="4000504"/>
            <a:ext cx="2311365" cy="2239927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</p:pic>
      <p:pic>
        <p:nvPicPr>
          <p:cNvPr id="15" name="танец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9"/>
          <a:stretch>
            <a:fillRect/>
          </a:stretch>
        </p:blipFill>
        <p:spPr>
          <a:xfrm>
            <a:off x="714348" y="2143116"/>
            <a:ext cx="304800" cy="304800"/>
          </a:xfrm>
          <a:prstGeom prst="rect">
            <a:avLst/>
          </a:prstGeom>
        </p:spPr>
      </p:pic>
      <p:pic>
        <p:nvPicPr>
          <p:cNvPr id="16" name="песня 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10"/>
          <a:stretch>
            <a:fillRect/>
          </a:stretch>
        </p:blipFill>
        <p:spPr>
          <a:xfrm>
            <a:off x="3643306" y="2143116"/>
            <a:ext cx="304800" cy="304800"/>
          </a:xfrm>
          <a:prstGeom prst="rect">
            <a:avLst/>
          </a:prstGeom>
        </p:spPr>
      </p:pic>
      <p:pic>
        <p:nvPicPr>
          <p:cNvPr id="17" name="марш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10"/>
          <a:stretch>
            <a:fillRect/>
          </a:stretch>
        </p:blipFill>
        <p:spPr>
          <a:xfrm>
            <a:off x="6715140" y="221455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49133E-6 L 0.31493 -0.43005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75 0.00739 L -0.68212 -0.401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100" y="-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2084 L 0.30312 -0.3988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00" y="-1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2547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10144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3" dur="8786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15129</TotalTime>
  <Words>105</Words>
  <Application>Microsoft Office PowerPoint</Application>
  <PresentationFormat>Экран (4:3)</PresentationFormat>
  <Paragraphs>12</Paragraphs>
  <Slides>3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Справедливость</vt:lpstr>
      <vt:lpstr>Слайд 1</vt:lpstr>
      <vt:lpstr>Слайд 2</vt:lpstr>
      <vt:lpstr>Слайд 3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Женечка</cp:lastModifiedBy>
  <cp:revision>19</cp:revision>
  <dcterms:created xsi:type="dcterms:W3CDTF">2016-06-29T11:26:56Z</dcterms:created>
  <dcterms:modified xsi:type="dcterms:W3CDTF">2016-08-25T07:12:04Z</dcterms:modified>
</cp:coreProperties>
</file>